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20" r:id="rId4"/>
    <p:sldId id="328" r:id="rId5"/>
    <p:sldId id="330" r:id="rId6"/>
    <p:sldId id="329" r:id="rId7"/>
    <p:sldId id="331" r:id="rId8"/>
    <p:sldId id="32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3"/>
  </p:normalViewPr>
  <p:slideViewPr>
    <p:cSldViewPr snapToGrid="0" snapToObjects="1">
      <p:cViewPr>
        <p:scale>
          <a:sx n="75" d="100"/>
          <a:sy n="75" d="100"/>
        </p:scale>
        <p:origin x="760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462C-E4A6-0F4D-AC0E-205C11E66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DC54A-9376-2F4A-A9FB-3A9EFA1A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4B4EE-324A-974A-B0A0-7E8D8DFC9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EA9E6-2887-934B-8FD1-59D93B128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2E85-670B-C544-A8D5-CDF4BA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1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2823-007D-CA41-AE4D-91FF0321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43D59-092F-DC46-B1F9-0526BEBE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681CE-AE9B-EF45-B5C0-84BF06F01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5B734-6A10-0144-82E9-CDAB50AB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8ABCE-C7D9-2740-8A5F-20928420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0EC79-A876-A44B-80F5-62DDB39AC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C90DC-23A4-9E4D-A621-254A77BF7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7FD6B-CD93-8A4B-8BDE-509A5167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D0448-A5FD-BB49-9911-110E3037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F60D3-1230-E645-9120-4FBA0DEB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831-B5D2-324E-A60D-23132B2A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26EF0-2465-BB42-BA08-395AA7306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E236E-42BB-3A4A-8132-87E46FB6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E49C-3E06-3E42-84F0-943B6081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5E15E-48A2-9C48-80E1-B955878A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3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F994-5CFD-2447-8155-1D86EC48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77435-8096-1648-A098-AEF50F849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79BF2-933E-C14E-B593-70B59899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B627-84E7-6A41-9530-A906F5E56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98430-E4BD-3D4C-9FA7-1310BFC9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F64D-F5B2-AA49-A3BE-60202366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3232-6CCD-514B-8748-F317ACEAA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9DFA1-5DC3-6B4D-9540-3C17C9BE9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E3AB1-41F5-BB46-A968-44061025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99F1-EA69-6C46-8946-D6013E32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62A9B-0346-0549-818A-3FDED47D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5C20-BA52-1742-9AAA-D7458B56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7C03-7E3B-2F44-8A10-F06606A15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201E4-CC64-8D4F-A90A-BA7FE1AAC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8A25A-D31C-854E-8F3D-195C038B1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E8EFE0-AE5B-494B-A824-EF5C5A025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5BB22-275F-AF43-BA27-9182B6D3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BBDF3-6D4B-334A-8B2F-7084259B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A9140-1B53-7B4F-A345-D3B519A5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46E2-B710-0F47-839A-1A3FE100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0D775-BDF7-0E41-97DA-FF78CB61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E5231-387C-3A41-A336-050A76B9E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6E5B4-3781-6D4A-B34D-22C20FB5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9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8FCBC-5352-824B-9E25-495046D4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C0F1C-ACA8-B040-A828-7D6F2284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9123E-FEE6-0D42-8D49-9EBD2B88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0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A2C8-2313-984B-8907-3F8F3AAA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22B6-79DB-324C-B165-5DB9C832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12D65-D6A1-D54D-83DC-D6332A513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6F49A-6439-CE40-AFE7-B25327D3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03918-4649-0344-B6B8-7E16FECC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70AF9-DFA0-4D49-A164-1C32929E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61376-2D8F-E145-A43D-E1D86FBA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1E210-E87E-7D47-8426-67221EC5C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5B628-E7BA-EB41-87B1-B213EC9F7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281A1-E16D-F142-BC17-9F6735A7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C84F8-3946-0647-8E34-083632FF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1BD99-F455-1F44-89DA-0221F201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9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683CE-87B9-BC46-A175-513483B6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D69F3-99A6-5846-ACED-FC86F8768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4342A-A5F9-4244-AD17-3806E17EF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085C4-A04C-AB48-998A-9C24723F6D51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253E9-BAF6-814E-BA73-1B5EA7BF3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F94E8-C77D-3E44-9A7A-ECD979672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96DD-7587-C545-BDAA-637AB1D4A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1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A57E3BC8-23D9-2640-908A-62E08CD6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62113"/>
          </a:xfrm>
          <a:prstGeom prst="rect">
            <a:avLst/>
          </a:prstGeom>
        </p:spPr>
      </p:pic>
      <p:pic>
        <p:nvPicPr>
          <p:cNvPr id="7" name="Picture 6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6CB20589-1B48-C240-A83C-D95166F4E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5486"/>
            <a:ext cx="5669280" cy="8503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6B90C5-5872-D044-B7C4-ACD7A930809F}"/>
              </a:ext>
            </a:extLst>
          </p:cNvPr>
          <p:cNvSpPr/>
          <p:nvPr/>
        </p:nvSpPr>
        <p:spPr>
          <a:xfrm>
            <a:off x="1" y="5262113"/>
            <a:ext cx="12195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Droid Sans"/>
              </a:rPr>
              <a:t>Carbon Cycling in the Yukon 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A5948-1CDA-D64A-A935-DA088494ED5B}"/>
              </a:ext>
            </a:extLst>
          </p:cNvPr>
          <p:cNvSpPr txBox="1"/>
          <p:nvPr/>
        </p:nvSpPr>
        <p:spPr>
          <a:xfrm>
            <a:off x="6938962" y="6027003"/>
            <a:ext cx="525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Principal Investigator: Dr. Maria Tzortziou</a:t>
            </a:r>
          </a:p>
          <a:p>
            <a:r>
              <a:rPr lang="en-US" sz="2400" dirty="0"/>
              <a:t>Graduate Mentor: Alana Menendez </a:t>
            </a:r>
          </a:p>
        </p:txBody>
      </p:sp>
    </p:spTree>
    <p:extLst>
      <p:ext uri="{BB962C8B-B14F-4D97-AF65-F5344CB8AC3E}">
        <p14:creationId xmlns:p14="http://schemas.microsoft.com/office/powerpoint/2010/main" val="228924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362D-E2C5-B345-91E1-BA8C0A09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48215"/>
          </a:xfrm>
        </p:spPr>
        <p:txBody>
          <a:bodyPr>
            <a:normAutofit/>
          </a:bodyPr>
          <a:lstStyle/>
          <a:p>
            <a:r>
              <a:rPr lang="en-US" sz="4000" b="1" dirty="0"/>
              <a:t>Tzortziou Lab Research Overview </a:t>
            </a:r>
          </a:p>
        </p:txBody>
      </p:sp>
      <p:pic>
        <p:nvPicPr>
          <p:cNvPr id="5" name="Picture 4" descr="A picture containing text, sky, outdoor, different&#10;&#10;Description automatically generated">
            <a:extLst>
              <a:ext uri="{FF2B5EF4-FFF2-40B4-BE49-F238E27FC236}">
                <a16:creationId xmlns:a16="http://schemas.microsoft.com/office/drawing/2014/main" id="{F4302183-0C6C-BD41-8DF9-8C0528BA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941"/>
            <a:ext cx="12192000" cy="4636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D35A8-1ECD-2640-8639-187B83D570D4}"/>
              </a:ext>
            </a:extLst>
          </p:cNvPr>
          <p:cNvSpPr txBox="1"/>
          <p:nvPr/>
        </p:nvSpPr>
        <p:spPr>
          <a:xfrm>
            <a:off x="245327" y="5415615"/>
            <a:ext cx="1040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across many ecosystems: Alaskan Arctic, Long Island Sound, Chesapeake Bay, Bay of Bengal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684CE-A655-5C4E-8A68-579FF6232185}"/>
              </a:ext>
            </a:extLst>
          </p:cNvPr>
          <p:cNvSpPr txBox="1"/>
          <p:nvPr/>
        </p:nvSpPr>
        <p:spPr>
          <a:xfrm>
            <a:off x="245327" y="5807101"/>
            <a:ext cx="1040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Integrating ground-based and satellite remote sensing tools tools and coupling with models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438B0-3312-6C4D-BFBC-E7E16B06DCBB}"/>
              </a:ext>
            </a:extLst>
          </p:cNvPr>
          <p:cNvSpPr txBox="1"/>
          <p:nvPr/>
        </p:nvSpPr>
        <p:spPr>
          <a:xfrm>
            <a:off x="245327" y="6198587"/>
            <a:ext cx="1040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Partnering with relevant stakeholders, a key objective of our research is applying results to link science to practice and enhance decision support systems</a:t>
            </a:r>
          </a:p>
        </p:txBody>
      </p:sp>
    </p:spTree>
    <p:extLst>
      <p:ext uri="{BB962C8B-B14F-4D97-AF65-F5344CB8AC3E}">
        <p14:creationId xmlns:p14="http://schemas.microsoft.com/office/powerpoint/2010/main" val="31040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E2260BD1-74DA-BE4D-AC46-0EA5C936B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305" b="21717"/>
          <a:stretch/>
        </p:blipFill>
        <p:spPr>
          <a:xfrm>
            <a:off x="0" y="2042"/>
            <a:ext cx="12192000" cy="68559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1F3950-F574-9E4C-AA99-7F79328EA0BC}"/>
              </a:ext>
            </a:extLst>
          </p:cNvPr>
          <p:cNvSpPr/>
          <p:nvPr/>
        </p:nvSpPr>
        <p:spPr>
          <a:xfrm>
            <a:off x="123615" y="65062"/>
            <a:ext cx="773853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b="1" dirty="0"/>
              <a:t>Summer Fieldwork Opportunity  </a:t>
            </a:r>
            <a:endParaRPr lang="en-US" sz="28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Characterize flux of carbon and nutrients exported from natural systems (such as wetlands)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Understand, model, and predict the role of human activities (such as wastewater influences)</a:t>
            </a:r>
          </a:p>
          <a:p>
            <a:pPr algn="just">
              <a:spcBef>
                <a:spcPts val="600"/>
              </a:spcBef>
            </a:pPr>
            <a:endParaRPr lang="en-US" b="1" dirty="0"/>
          </a:p>
          <a:p>
            <a:pPr algn="just">
              <a:spcBef>
                <a:spcPts val="600"/>
              </a:spcBef>
            </a:pPr>
            <a:endParaRPr lang="en-US" b="1" dirty="0"/>
          </a:p>
          <a:p>
            <a:pPr algn="just">
              <a:spcBef>
                <a:spcPts val="600"/>
              </a:spcBef>
            </a:pP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9A640C-0D87-D048-9C85-ABFE72E2211D}"/>
              </a:ext>
            </a:extLst>
          </p:cNvPr>
          <p:cNvSpPr/>
          <p:nvPr/>
        </p:nvSpPr>
        <p:spPr>
          <a:xfrm>
            <a:off x="6482" y="6300538"/>
            <a:ext cx="12188759" cy="36586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400"/>
              </a:spcBef>
            </a:pPr>
            <a:r>
              <a:rPr lang="en-US" spc="1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habitat, biogeochemical cycles, and global change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" y="6121400"/>
            <a:ext cx="774401" cy="662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14" y="6274913"/>
            <a:ext cx="854136" cy="508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40" y="6048731"/>
            <a:ext cx="1049688" cy="73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32" y="6224111"/>
            <a:ext cx="786442" cy="471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78" y="6075452"/>
            <a:ext cx="732770" cy="736600"/>
          </a:xfrm>
          <a:prstGeom prst="rect">
            <a:avLst/>
          </a:prstGeom>
        </p:spPr>
      </p:pic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81D5C1C-349F-518E-1D81-05B49496A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5713" y="410165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4C85B0-36C8-440D-9AA9-7A02BE0E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205067"/>
            <a:ext cx="5486400" cy="444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5B239-65E6-1085-36F4-717C3274B087}"/>
              </a:ext>
            </a:extLst>
          </p:cNvPr>
          <p:cNvSpPr txBox="1"/>
          <p:nvPr/>
        </p:nvSpPr>
        <p:spPr>
          <a:xfrm>
            <a:off x="9891713" y="5652933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ELOKA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6FD623-5CED-243B-D897-B4DCD81C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1240616"/>
            <a:ext cx="5760720" cy="437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2C652-44FD-2C0D-BF6F-3C20F522E322}"/>
              </a:ext>
            </a:extLst>
          </p:cNvPr>
          <p:cNvSpPr txBox="1"/>
          <p:nvPr/>
        </p:nvSpPr>
        <p:spPr>
          <a:xfrm>
            <a:off x="185737" y="5652933"/>
            <a:ext cx="505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Alaska Department of Fish &amp; Game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EA3F-A504-DCB2-2B04-52D009A34917}"/>
              </a:ext>
            </a:extLst>
          </p:cNvPr>
          <p:cNvSpPr txBox="1"/>
          <p:nvPr/>
        </p:nvSpPr>
        <p:spPr>
          <a:xfrm>
            <a:off x="185737" y="374070"/>
            <a:ext cx="690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Summer Research Opportunity: Yukon River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8422FB-A110-27CB-963C-25CE9C0392D4}"/>
              </a:ext>
            </a:extLst>
          </p:cNvPr>
          <p:cNvSpPr/>
          <p:nvPr/>
        </p:nvSpPr>
        <p:spPr>
          <a:xfrm>
            <a:off x="7566660" y="4114800"/>
            <a:ext cx="1005840" cy="40005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5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29CCC05-3D9B-F90B-F404-C3D5F4075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417"/>
            <a:ext cx="12192000" cy="4221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D9197-A6D6-F691-4A0D-5568B298AEF4}"/>
              </a:ext>
            </a:extLst>
          </p:cNvPr>
          <p:cNvSpPr txBox="1"/>
          <p:nvPr/>
        </p:nvSpPr>
        <p:spPr>
          <a:xfrm>
            <a:off x="3754966" y="524934"/>
            <a:ext cx="468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Landsat-8 Image of the Yukon Delta </a:t>
            </a:r>
          </a:p>
        </p:txBody>
      </p:sp>
    </p:spTree>
    <p:extLst>
      <p:ext uri="{BB962C8B-B14F-4D97-AF65-F5344CB8AC3E}">
        <p14:creationId xmlns:p14="http://schemas.microsoft.com/office/powerpoint/2010/main" val="327114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A6B0EE-B6A9-E3E2-3D99-A861A45B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3"/>
            <a:ext cx="7680960" cy="3343130"/>
          </a:xfrm>
          <a:prstGeom prst="rect">
            <a:avLst/>
          </a:prstGeom>
        </p:spPr>
      </p:pic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id="{4F6CE756-77AD-CDEC-E7EA-B2054481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3037840"/>
            <a:ext cx="4572000" cy="3429000"/>
          </a:xfrm>
          <a:prstGeom prst="rect">
            <a:avLst/>
          </a:prstGeom>
        </p:spPr>
      </p:pic>
      <p:pic>
        <p:nvPicPr>
          <p:cNvPr id="7" name="Picture 6" descr="A picture containing person, outdoor, ramp, outdoor object&#10;&#10;Description automatically generated">
            <a:extLst>
              <a:ext uri="{FF2B5EF4-FFF2-40B4-BE49-F238E27FC236}">
                <a16:creationId xmlns:a16="http://schemas.microsoft.com/office/drawing/2014/main" id="{46968FD7-8B0D-3565-DFCE-78F79EDC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51370" y="1426210"/>
            <a:ext cx="576072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57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20D01-9A65-8FF7-8A41-0E912E39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B517AF83-6CC7-6FCF-7775-2AF850CB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0626C-7E5E-8672-192F-0839E7B370ED}"/>
              </a:ext>
            </a:extLst>
          </p:cNvPr>
          <p:cNvSpPr txBox="1"/>
          <p:nvPr/>
        </p:nvSpPr>
        <p:spPr>
          <a:xfrm>
            <a:off x="6451600" y="558800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YSI EXO2 sonde data is being collected daily from spring-freshet through fall 2022 at the Alakanuk River Mouth.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236A2-FA58-4390-0FE9-52E512474B00}"/>
              </a:ext>
            </a:extLst>
          </p:cNvPr>
          <p:cNvSpPr txBox="1"/>
          <p:nvPr/>
        </p:nvSpPr>
        <p:spPr>
          <a:xfrm>
            <a:off x="539750" y="55880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Alakanuk Interns Kiera &amp; Theo</a:t>
            </a:r>
          </a:p>
        </p:txBody>
      </p:sp>
    </p:spTree>
    <p:extLst>
      <p:ext uri="{BB962C8B-B14F-4D97-AF65-F5344CB8AC3E}">
        <p14:creationId xmlns:p14="http://schemas.microsoft.com/office/powerpoint/2010/main" val="278879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DD56-3F3D-344C-B76E-5DC7B44B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Student Skill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D5B35-D1BD-6047-BA72-A9D8DBCC7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132" y="1728478"/>
            <a:ext cx="4417535" cy="420718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Learning background in water quality and biogeochemistry</a:t>
            </a:r>
          </a:p>
          <a:p>
            <a:r>
              <a:rPr lang="en-US" dirty="0"/>
              <a:t>Experience downloading, processing, and analyzing datasets</a:t>
            </a:r>
          </a:p>
          <a:p>
            <a:r>
              <a:rPr lang="en-US" dirty="0"/>
              <a:t>Introduction to programming</a:t>
            </a:r>
          </a:p>
          <a:p>
            <a:r>
              <a:rPr lang="en-US" dirty="0"/>
              <a:t>Making plots and figures that clearly convey results</a:t>
            </a:r>
          </a:p>
          <a:p>
            <a:r>
              <a:rPr lang="en-US" dirty="0"/>
              <a:t>Exposure to satellite data </a:t>
            </a:r>
          </a:p>
          <a:p>
            <a:r>
              <a:rPr lang="en-US" dirty="0"/>
              <a:t>Discussing scientific results and how this can apply to water management </a:t>
            </a:r>
          </a:p>
          <a:p>
            <a:r>
              <a:rPr lang="en-US" dirty="0"/>
              <a:t>Participating in project meetings with collaborators and local stakeholders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group of people standing next to a poster&#10;&#10;Description automatically generated with low confidence">
            <a:extLst>
              <a:ext uri="{FF2B5EF4-FFF2-40B4-BE49-F238E27FC236}">
                <a16:creationId xmlns:a16="http://schemas.microsoft.com/office/drawing/2014/main" id="{1D1E27F8-40FB-B14B-921F-C2294755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368" y="1477964"/>
            <a:ext cx="5943600" cy="445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4258E8-C53F-5546-9829-A9CAF90E39A9}"/>
              </a:ext>
            </a:extLst>
          </p:cNvPr>
          <p:cNvSpPr txBox="1"/>
          <p:nvPr/>
        </p:nvSpPr>
        <p:spPr>
          <a:xfrm>
            <a:off x="5698832" y="5935664"/>
            <a:ext cx="607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HIRES students Angelo Del Toro and Valentina Guo, 2019</a:t>
            </a:r>
          </a:p>
        </p:txBody>
      </p:sp>
    </p:spTree>
    <p:extLst>
      <p:ext uri="{BB962C8B-B14F-4D97-AF65-F5344CB8AC3E}">
        <p14:creationId xmlns:p14="http://schemas.microsoft.com/office/powerpoint/2010/main" val="3040212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232</Words>
  <Application>Microsoft Macintosh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Droid Sans</vt:lpstr>
      <vt:lpstr>Office Theme</vt:lpstr>
      <vt:lpstr>PowerPoint Presentation</vt:lpstr>
      <vt:lpstr>Tzortziou Lab Research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Skill Development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amenend001@citymail.cuny.edu</dc:creator>
  <cp:lastModifiedBy>ALANA B MENENDEZ</cp:lastModifiedBy>
  <cp:revision>18</cp:revision>
  <dcterms:created xsi:type="dcterms:W3CDTF">2021-06-10T14:24:51Z</dcterms:created>
  <dcterms:modified xsi:type="dcterms:W3CDTF">2022-06-30T15:13:11Z</dcterms:modified>
</cp:coreProperties>
</file>