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256" r:id="rId2"/>
    <p:sldId id="269" r:id="rId3"/>
    <p:sldId id="293" r:id="rId4"/>
    <p:sldId id="295" r:id="rId5"/>
    <p:sldId id="294" r:id="rId6"/>
    <p:sldId id="270" r:id="rId7"/>
    <p:sldId id="272" r:id="rId8"/>
    <p:sldId id="273" r:id="rId9"/>
    <p:sldId id="296" r:id="rId10"/>
    <p:sldId id="275" r:id="rId11"/>
    <p:sldId id="274" r:id="rId12"/>
    <p:sldId id="276"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3" d="100"/>
          <a:sy n="103" d="100"/>
        </p:scale>
        <p:origin x="150" y="3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3D1B0D5-C7A5-4BC3-A44C-7BB6C5C2C7E7}" type="datetimeFigureOut">
              <a:rPr lang="en-US" smtClean="0"/>
              <a:t>6/12/2018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1E1F7E8-B4EB-4128-82DD-71099E0DCBDB}" type="slidenum">
              <a:rPr lang="en-US" smtClean="0"/>
              <a:t>‹#›</a:t>
            </a:fld>
            <a:endParaRPr lang="en-US"/>
          </a:p>
        </p:txBody>
      </p:sp>
    </p:spTree>
    <p:extLst>
      <p:ext uri="{BB962C8B-B14F-4D97-AF65-F5344CB8AC3E}">
        <p14:creationId xmlns:p14="http://schemas.microsoft.com/office/powerpoint/2010/main" val="1085434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178C0CE-0901-4A50-994E-EAFB3570142B}" type="datetimeFigureOut">
              <a:rPr lang="en-US" smtClean="0"/>
              <a:t>6/12/2018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879AEAA-D2B0-4376-A5B4-C394148BCC05}" type="slidenum">
              <a:rPr lang="en-US" smtClean="0"/>
              <a:t>‹#›</a:t>
            </a:fld>
            <a:endParaRPr lang="en-US"/>
          </a:p>
        </p:txBody>
      </p:sp>
    </p:spTree>
    <p:extLst>
      <p:ext uri="{BB962C8B-B14F-4D97-AF65-F5344CB8AC3E}">
        <p14:creationId xmlns:p14="http://schemas.microsoft.com/office/powerpoint/2010/main" val="277008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a:lstStyle/>
          <a:p>
            <a:endParaRPr lang="en-US" smtClean="0">
              <a:ea typeface="ＭＳ Ｐゴシック" pitchFamily="34" charset="-128"/>
            </a:endParaRPr>
          </a:p>
        </p:txBody>
      </p:sp>
    </p:spTree>
    <p:extLst>
      <p:ext uri="{BB962C8B-B14F-4D97-AF65-F5344CB8AC3E}">
        <p14:creationId xmlns:p14="http://schemas.microsoft.com/office/powerpoint/2010/main" val="85755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a:lstStyle/>
          <a:p>
            <a:endParaRPr lang="en-US" smtClean="0">
              <a:ea typeface="ＭＳ Ｐゴシック" pitchFamily="34" charset="-128"/>
            </a:endParaRPr>
          </a:p>
        </p:txBody>
      </p:sp>
    </p:spTree>
    <p:extLst>
      <p:ext uri="{BB962C8B-B14F-4D97-AF65-F5344CB8AC3E}">
        <p14:creationId xmlns:p14="http://schemas.microsoft.com/office/powerpoint/2010/main" val="902731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1E5A71-1A32-4D45-905C-43FA04C0EB27}"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9FD4D-99FD-4F51-B3F7-488941C28228}" type="slidenum">
              <a:rPr lang="en-US" smtClean="0"/>
              <a:t>‹#›</a:t>
            </a:fld>
            <a:endParaRPr lang="en-US"/>
          </a:p>
        </p:txBody>
      </p:sp>
    </p:spTree>
    <p:extLst>
      <p:ext uri="{BB962C8B-B14F-4D97-AF65-F5344CB8AC3E}">
        <p14:creationId xmlns:p14="http://schemas.microsoft.com/office/powerpoint/2010/main" val="335298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1E5A71-1A32-4D45-905C-43FA04C0EB27}"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9FD4D-99FD-4F51-B3F7-488941C28228}" type="slidenum">
              <a:rPr lang="en-US" smtClean="0"/>
              <a:t>‹#›</a:t>
            </a:fld>
            <a:endParaRPr lang="en-US"/>
          </a:p>
        </p:txBody>
      </p:sp>
    </p:spTree>
    <p:extLst>
      <p:ext uri="{BB962C8B-B14F-4D97-AF65-F5344CB8AC3E}">
        <p14:creationId xmlns:p14="http://schemas.microsoft.com/office/powerpoint/2010/main" val="3003613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1E5A71-1A32-4D45-905C-43FA04C0EB27}"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9FD4D-99FD-4F51-B3F7-488941C28228}" type="slidenum">
              <a:rPr lang="en-US" smtClean="0"/>
              <a:t>‹#›</a:t>
            </a:fld>
            <a:endParaRPr lang="en-US"/>
          </a:p>
        </p:txBody>
      </p:sp>
    </p:spTree>
    <p:extLst>
      <p:ext uri="{BB962C8B-B14F-4D97-AF65-F5344CB8AC3E}">
        <p14:creationId xmlns:p14="http://schemas.microsoft.com/office/powerpoint/2010/main" val="2081348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1E5A71-1A32-4D45-905C-43FA04C0EB27}"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9FD4D-99FD-4F51-B3F7-488941C28228}" type="slidenum">
              <a:rPr lang="en-US" smtClean="0"/>
              <a:t>‹#›</a:t>
            </a:fld>
            <a:endParaRPr lang="en-US"/>
          </a:p>
        </p:txBody>
      </p:sp>
    </p:spTree>
    <p:extLst>
      <p:ext uri="{BB962C8B-B14F-4D97-AF65-F5344CB8AC3E}">
        <p14:creationId xmlns:p14="http://schemas.microsoft.com/office/powerpoint/2010/main" val="99999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1E5A71-1A32-4D45-905C-43FA04C0EB27}"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9FD4D-99FD-4F51-B3F7-488941C28228}" type="slidenum">
              <a:rPr lang="en-US" smtClean="0"/>
              <a:t>‹#›</a:t>
            </a:fld>
            <a:endParaRPr lang="en-US"/>
          </a:p>
        </p:txBody>
      </p:sp>
    </p:spTree>
    <p:extLst>
      <p:ext uri="{BB962C8B-B14F-4D97-AF65-F5344CB8AC3E}">
        <p14:creationId xmlns:p14="http://schemas.microsoft.com/office/powerpoint/2010/main" val="740177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E5A71-1A32-4D45-905C-43FA04C0EB27}" type="datetimeFigureOut">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99FD4D-99FD-4F51-B3F7-488941C28228}" type="slidenum">
              <a:rPr lang="en-US" smtClean="0"/>
              <a:t>‹#›</a:t>
            </a:fld>
            <a:endParaRPr lang="en-US"/>
          </a:p>
        </p:txBody>
      </p:sp>
    </p:spTree>
    <p:extLst>
      <p:ext uri="{BB962C8B-B14F-4D97-AF65-F5344CB8AC3E}">
        <p14:creationId xmlns:p14="http://schemas.microsoft.com/office/powerpoint/2010/main" val="2431258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1E5A71-1A32-4D45-905C-43FA04C0EB27}" type="datetimeFigureOut">
              <a:rPr lang="en-US" smtClean="0"/>
              <a:t>6/12/2018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99FD4D-99FD-4F51-B3F7-488941C28228}" type="slidenum">
              <a:rPr lang="en-US" smtClean="0"/>
              <a:t>‹#›</a:t>
            </a:fld>
            <a:endParaRPr lang="en-US"/>
          </a:p>
        </p:txBody>
      </p:sp>
    </p:spTree>
    <p:extLst>
      <p:ext uri="{BB962C8B-B14F-4D97-AF65-F5344CB8AC3E}">
        <p14:creationId xmlns:p14="http://schemas.microsoft.com/office/powerpoint/2010/main" val="841825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1E5A71-1A32-4D45-905C-43FA04C0EB27}" type="datetimeFigureOut">
              <a:rPr lang="en-US" smtClean="0"/>
              <a:t>6/12/2018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99FD4D-99FD-4F51-B3F7-488941C28228}" type="slidenum">
              <a:rPr lang="en-US" smtClean="0"/>
              <a:t>‹#›</a:t>
            </a:fld>
            <a:endParaRPr lang="en-US"/>
          </a:p>
        </p:txBody>
      </p:sp>
    </p:spTree>
    <p:extLst>
      <p:ext uri="{BB962C8B-B14F-4D97-AF65-F5344CB8AC3E}">
        <p14:creationId xmlns:p14="http://schemas.microsoft.com/office/powerpoint/2010/main" val="1676523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1E5A71-1A32-4D45-905C-43FA04C0EB27}" type="datetimeFigureOut">
              <a:rPr lang="en-US" smtClean="0"/>
              <a:t>6/12/2018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99FD4D-99FD-4F51-B3F7-488941C28228}" type="slidenum">
              <a:rPr lang="en-US" smtClean="0"/>
              <a:t>‹#›</a:t>
            </a:fld>
            <a:endParaRPr lang="en-US"/>
          </a:p>
        </p:txBody>
      </p:sp>
    </p:spTree>
    <p:extLst>
      <p:ext uri="{BB962C8B-B14F-4D97-AF65-F5344CB8AC3E}">
        <p14:creationId xmlns:p14="http://schemas.microsoft.com/office/powerpoint/2010/main" val="2304240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1E5A71-1A32-4D45-905C-43FA04C0EB27}" type="datetimeFigureOut">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99FD4D-99FD-4F51-B3F7-488941C28228}" type="slidenum">
              <a:rPr lang="en-US" smtClean="0"/>
              <a:t>‹#›</a:t>
            </a:fld>
            <a:endParaRPr lang="en-US"/>
          </a:p>
        </p:txBody>
      </p:sp>
    </p:spTree>
    <p:extLst>
      <p:ext uri="{BB962C8B-B14F-4D97-AF65-F5344CB8AC3E}">
        <p14:creationId xmlns:p14="http://schemas.microsoft.com/office/powerpoint/2010/main" val="1649943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1E5A71-1A32-4D45-905C-43FA04C0EB27}" type="datetimeFigureOut">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99FD4D-99FD-4F51-B3F7-488941C28228}" type="slidenum">
              <a:rPr lang="en-US" smtClean="0"/>
              <a:t>‹#›</a:t>
            </a:fld>
            <a:endParaRPr lang="en-US"/>
          </a:p>
        </p:txBody>
      </p:sp>
    </p:spTree>
    <p:extLst>
      <p:ext uri="{BB962C8B-B14F-4D97-AF65-F5344CB8AC3E}">
        <p14:creationId xmlns:p14="http://schemas.microsoft.com/office/powerpoint/2010/main" val="219821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E5A71-1A32-4D45-905C-43FA04C0EB27}" type="datetimeFigureOut">
              <a:rPr lang="en-US" smtClean="0"/>
              <a:t>6/12/2018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99FD4D-99FD-4F51-B3F7-488941C28228}" type="slidenum">
              <a:rPr lang="en-US" smtClean="0"/>
              <a:t>‹#›</a:t>
            </a:fld>
            <a:endParaRPr lang="en-US"/>
          </a:p>
        </p:txBody>
      </p:sp>
    </p:spTree>
    <p:extLst>
      <p:ext uri="{BB962C8B-B14F-4D97-AF65-F5344CB8AC3E}">
        <p14:creationId xmlns:p14="http://schemas.microsoft.com/office/powerpoint/2010/main" val="3544733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hyperlink" Target="https://www.youtube.com/watch?v=CR-QSH1qIM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8.wmf"/><Relationship Id="rId3" Type="http://schemas.openxmlformats.org/officeDocument/2006/relationships/image" Target="../media/image9.png"/><Relationship Id="rId7" Type="http://schemas.openxmlformats.org/officeDocument/2006/relationships/image" Target="../media/image5.wmf"/><Relationship Id="rId12"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7.wmf"/><Relationship Id="rId5" Type="http://schemas.openxmlformats.org/officeDocument/2006/relationships/image" Target="../media/image11.png"/><Relationship Id="rId10" Type="http://schemas.openxmlformats.org/officeDocument/2006/relationships/oleObject" Target="../embeddings/oleObject3.bin"/><Relationship Id="rId4" Type="http://schemas.openxmlformats.org/officeDocument/2006/relationships/image" Target="../media/image10.png"/><Relationship Id="rId9"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lvl="0" defTabSz="2037681">
              <a:lnSpc>
                <a:spcPct val="100000"/>
              </a:lnSpc>
              <a:spcBef>
                <a:spcPts val="0"/>
              </a:spcBef>
            </a:pPr>
            <a:r>
              <a:rPr lang="en-US" sz="3600" b="1" dirty="0">
                <a:solidFill>
                  <a:srgbClr val="1F497D"/>
                </a:solidFill>
                <a:latin typeface="Helvetica" panose="020B0504020202030204" pitchFamily="34" charset="0"/>
                <a:ea typeface="+mn-ea"/>
                <a:cs typeface="Times New Roman" panose="02020603050405020304" pitchFamily="18" charset="0"/>
              </a:rPr>
              <a:t>STUDY OF LOCATION ERROR IN SATELLITE PRECIPITATION ESTIMATES USING A RADAR-GAUGE PRODUCT</a:t>
            </a:r>
          </a:p>
        </p:txBody>
      </p:sp>
      <p:sp>
        <p:nvSpPr>
          <p:cNvPr id="3" name="Subtitle 2"/>
          <p:cNvSpPr>
            <a:spLocks noGrp="1"/>
          </p:cNvSpPr>
          <p:nvPr>
            <p:ph type="subTitle" idx="1"/>
          </p:nvPr>
        </p:nvSpPr>
        <p:spPr>
          <a:xfrm>
            <a:off x="1524000" y="4432463"/>
            <a:ext cx="9144000" cy="1655762"/>
          </a:xfrm>
        </p:spPr>
        <p:txBody>
          <a:bodyPr/>
          <a:lstStyle/>
          <a:p>
            <a:r>
              <a:rPr lang="en-US" sz="3600" dirty="0" smtClean="0"/>
              <a:t>Kibrewossen Tesfagiorgis, PhD, PE</a:t>
            </a:r>
          </a:p>
          <a:p>
            <a:r>
              <a:rPr lang="en-US" sz="3600" dirty="0" smtClean="0"/>
              <a:t>Science Department, BMCC-CUNY</a:t>
            </a:r>
          </a:p>
          <a:p>
            <a:endParaRPr lang="en-US" dirty="0"/>
          </a:p>
        </p:txBody>
      </p:sp>
    </p:spTree>
    <p:extLst>
      <p:ext uri="{BB962C8B-B14F-4D97-AF65-F5344CB8AC3E}">
        <p14:creationId xmlns:p14="http://schemas.microsoft.com/office/powerpoint/2010/main" val="3848861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74081" y="860311"/>
            <a:ext cx="10802323" cy="4154310"/>
          </a:xfrm>
          <a:prstGeom prst="rect">
            <a:avLst/>
          </a:prstGeom>
        </p:spPr>
      </p:pic>
      <p:sp>
        <p:nvSpPr>
          <p:cNvPr id="7" name="TextBox 6"/>
          <p:cNvSpPr txBox="1"/>
          <p:nvPr/>
        </p:nvSpPr>
        <p:spPr>
          <a:xfrm>
            <a:off x="1371600" y="121298"/>
            <a:ext cx="9722498" cy="553998"/>
          </a:xfrm>
          <a:prstGeom prst="rect">
            <a:avLst/>
          </a:prstGeom>
          <a:noFill/>
        </p:spPr>
        <p:txBody>
          <a:bodyPr wrap="square" rtlCol="0">
            <a:spAutoFit/>
          </a:bodyPr>
          <a:lstStyle/>
          <a:p>
            <a:pPr algn="ctr"/>
            <a:r>
              <a:rPr lang="en-US" sz="3000" b="1" dirty="0" smtClean="0"/>
              <a:t>Study Area and Data</a:t>
            </a:r>
            <a:endParaRPr lang="en-US" sz="3000" b="1" dirty="0"/>
          </a:p>
        </p:txBody>
      </p:sp>
      <p:sp>
        <p:nvSpPr>
          <p:cNvPr id="2" name="TextBox 1"/>
          <p:cNvSpPr txBox="1"/>
          <p:nvPr/>
        </p:nvSpPr>
        <p:spPr>
          <a:xfrm>
            <a:off x="221505" y="5552857"/>
            <a:ext cx="2554690" cy="1200328"/>
          </a:xfrm>
          <a:prstGeom prst="rect">
            <a:avLst/>
          </a:prstGeom>
          <a:noFill/>
          <a:ln>
            <a:solidFill>
              <a:srgbClr val="FF0000"/>
            </a:solidFill>
          </a:ln>
        </p:spPr>
        <p:txBody>
          <a:bodyPr wrap="square" rtlCol="0">
            <a:spAutoFit/>
          </a:bodyPr>
          <a:lstStyle/>
          <a:p>
            <a:r>
              <a:rPr lang="en-US" sz="2400" b="1" dirty="0" smtClean="0"/>
              <a:t>Hydro-Estimator</a:t>
            </a:r>
          </a:p>
          <a:p>
            <a:r>
              <a:rPr lang="en-US" sz="2400" b="1" dirty="0" err="1" smtClean="0"/>
              <a:t>SCaMPR</a:t>
            </a:r>
            <a:endParaRPr lang="en-US" sz="2400" b="1" dirty="0" smtClean="0"/>
          </a:p>
          <a:p>
            <a:r>
              <a:rPr lang="en-US" sz="2400" b="1" dirty="0" err="1" smtClean="0"/>
              <a:t>QMorph</a:t>
            </a:r>
            <a:endParaRPr lang="en-US" sz="2400" b="1" dirty="0"/>
          </a:p>
        </p:txBody>
      </p:sp>
      <p:sp>
        <p:nvSpPr>
          <p:cNvPr id="3" name="TextBox 2"/>
          <p:cNvSpPr txBox="1"/>
          <p:nvPr/>
        </p:nvSpPr>
        <p:spPr>
          <a:xfrm>
            <a:off x="3115836" y="5927471"/>
            <a:ext cx="826951" cy="369332"/>
          </a:xfrm>
          <a:prstGeom prst="rect">
            <a:avLst/>
          </a:prstGeom>
          <a:noFill/>
        </p:spPr>
        <p:txBody>
          <a:bodyPr wrap="square" rtlCol="0">
            <a:spAutoFit/>
          </a:bodyPr>
          <a:lstStyle/>
          <a:p>
            <a:r>
              <a:rPr lang="en-US" b="1" dirty="0" smtClean="0"/>
              <a:t>Versus</a:t>
            </a:r>
            <a:endParaRPr lang="en-US" b="1" dirty="0"/>
          </a:p>
        </p:txBody>
      </p:sp>
      <p:sp>
        <p:nvSpPr>
          <p:cNvPr id="4" name="TextBox 3"/>
          <p:cNvSpPr txBox="1"/>
          <p:nvPr/>
        </p:nvSpPr>
        <p:spPr>
          <a:xfrm>
            <a:off x="4297194" y="5877762"/>
            <a:ext cx="3573613" cy="461665"/>
          </a:xfrm>
          <a:prstGeom prst="rect">
            <a:avLst/>
          </a:prstGeom>
          <a:noFill/>
          <a:ln>
            <a:solidFill>
              <a:srgbClr val="FF0000"/>
            </a:solidFill>
          </a:ln>
        </p:spPr>
        <p:txBody>
          <a:bodyPr wrap="square" rtlCol="0">
            <a:spAutoFit/>
          </a:bodyPr>
          <a:lstStyle/>
          <a:p>
            <a:r>
              <a:rPr lang="en-US" sz="2400" b="1" dirty="0" smtClean="0">
                <a:latin typeface="Helvetica"/>
                <a:cs typeface="Helvetica"/>
              </a:rPr>
              <a:t>Radar-gauge Stage IV</a:t>
            </a:r>
            <a:endParaRPr lang="en-US" sz="2400" b="1" dirty="0">
              <a:latin typeface="Helvetica"/>
              <a:cs typeface="Helvetica"/>
            </a:endParaRPr>
          </a:p>
        </p:txBody>
      </p:sp>
      <p:sp>
        <p:nvSpPr>
          <p:cNvPr id="8" name="TextBox 7"/>
          <p:cNvSpPr txBox="1"/>
          <p:nvPr/>
        </p:nvSpPr>
        <p:spPr>
          <a:xfrm>
            <a:off x="221505" y="4732855"/>
            <a:ext cx="3612566" cy="830997"/>
          </a:xfrm>
          <a:prstGeom prst="rect">
            <a:avLst/>
          </a:prstGeom>
          <a:noFill/>
        </p:spPr>
        <p:txBody>
          <a:bodyPr wrap="square" rtlCol="0">
            <a:spAutoFit/>
          </a:bodyPr>
          <a:lstStyle/>
          <a:p>
            <a:r>
              <a:rPr lang="en-US" sz="2400" b="1" dirty="0" smtClean="0"/>
              <a:t>IR based Satellite </a:t>
            </a:r>
            <a:r>
              <a:rPr lang="en-US" sz="2400" b="1" dirty="0" smtClean="0"/>
              <a:t>estimates </a:t>
            </a:r>
            <a:endParaRPr lang="en-US" sz="2400" b="1" dirty="0"/>
          </a:p>
        </p:txBody>
      </p:sp>
      <p:sp>
        <p:nvSpPr>
          <p:cNvPr id="9" name="TextBox 8"/>
          <p:cNvSpPr txBox="1"/>
          <p:nvPr/>
        </p:nvSpPr>
        <p:spPr>
          <a:xfrm>
            <a:off x="4356262" y="4945014"/>
            <a:ext cx="2938633" cy="461665"/>
          </a:xfrm>
          <a:prstGeom prst="rect">
            <a:avLst/>
          </a:prstGeom>
          <a:noFill/>
        </p:spPr>
        <p:txBody>
          <a:bodyPr wrap="square" rtlCol="0">
            <a:spAutoFit/>
          </a:bodyPr>
          <a:lstStyle/>
          <a:p>
            <a:r>
              <a:rPr lang="en-US" sz="2400" b="1" dirty="0" smtClean="0"/>
              <a:t>Radar-gauge</a:t>
            </a:r>
            <a:endParaRPr lang="en-US" sz="2400" b="1" dirty="0"/>
          </a:p>
        </p:txBody>
      </p:sp>
      <p:cxnSp>
        <p:nvCxnSpPr>
          <p:cNvPr id="11" name="Straight Arrow Connector 10"/>
          <p:cNvCxnSpPr>
            <a:stCxn id="2" idx="3"/>
            <a:endCxn id="3" idx="1"/>
          </p:cNvCxnSpPr>
          <p:nvPr/>
        </p:nvCxnSpPr>
        <p:spPr>
          <a:xfrm flipV="1">
            <a:off x="2776195" y="6112137"/>
            <a:ext cx="339641" cy="4088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4" idx="1"/>
            <a:endCxn id="3" idx="3"/>
          </p:cNvCxnSpPr>
          <p:nvPr/>
        </p:nvCxnSpPr>
        <p:spPr>
          <a:xfrm flipH="1">
            <a:off x="3942787" y="6108595"/>
            <a:ext cx="354407" cy="354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8548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600" y="121298"/>
            <a:ext cx="9722498" cy="553998"/>
          </a:xfrm>
          <a:prstGeom prst="rect">
            <a:avLst/>
          </a:prstGeom>
          <a:noFill/>
        </p:spPr>
        <p:txBody>
          <a:bodyPr wrap="square" rtlCol="0">
            <a:spAutoFit/>
          </a:bodyPr>
          <a:lstStyle/>
          <a:p>
            <a:pPr algn="ctr"/>
            <a:r>
              <a:rPr lang="en-US" sz="3000" b="1" dirty="0" smtClean="0"/>
              <a:t>Precipitation comparison</a:t>
            </a:r>
            <a:endParaRPr lang="en-US" sz="30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04" y="1106566"/>
            <a:ext cx="6216530" cy="443582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9881" y="1106565"/>
            <a:ext cx="6216530" cy="4435820"/>
          </a:xfrm>
          <a:prstGeom prst="rect">
            <a:avLst/>
          </a:prstGeom>
        </p:spPr>
      </p:pic>
      <p:sp>
        <p:nvSpPr>
          <p:cNvPr id="8" name="Rectangle 7"/>
          <p:cNvSpPr/>
          <p:nvPr/>
        </p:nvSpPr>
        <p:spPr>
          <a:xfrm>
            <a:off x="3420604" y="6313197"/>
            <a:ext cx="4983865" cy="369332"/>
          </a:xfrm>
          <a:prstGeom prst="rect">
            <a:avLst/>
          </a:prstGeom>
        </p:spPr>
        <p:txBody>
          <a:bodyPr wrap="none">
            <a:spAutoFit/>
          </a:bodyPr>
          <a:lstStyle/>
          <a:p>
            <a:r>
              <a:rPr lang="en-US" dirty="0">
                <a:hlinkClick r:id="rId4"/>
              </a:rPr>
              <a:t>https://www.youtube.com/watch?v=CR-QSH1qIMk</a:t>
            </a:r>
            <a:endParaRPr lang="en-US" dirty="0"/>
          </a:p>
        </p:txBody>
      </p:sp>
      <p:sp>
        <p:nvSpPr>
          <p:cNvPr id="9" name="TextBox 8"/>
          <p:cNvSpPr txBox="1"/>
          <p:nvPr/>
        </p:nvSpPr>
        <p:spPr>
          <a:xfrm>
            <a:off x="3346769" y="4517238"/>
            <a:ext cx="5927860" cy="1200329"/>
          </a:xfrm>
          <a:prstGeom prst="rect">
            <a:avLst/>
          </a:prstGeom>
          <a:noFill/>
        </p:spPr>
        <p:txBody>
          <a:bodyPr wrap="square" rtlCol="0">
            <a:spAutoFit/>
          </a:bodyPr>
          <a:lstStyle/>
          <a:p>
            <a:r>
              <a:rPr lang="en-US" dirty="0" smtClean="0"/>
              <a:t>Tornado Cases</a:t>
            </a:r>
          </a:p>
          <a:p>
            <a:pPr marL="285750" indent="-285750">
              <a:buFontTx/>
              <a:buChar char="-"/>
            </a:pPr>
            <a:r>
              <a:rPr lang="en-US" dirty="0" smtClean="0"/>
              <a:t>Well defined precipitation structures</a:t>
            </a:r>
          </a:p>
          <a:p>
            <a:pPr marL="285750" indent="-285750">
              <a:buFontTx/>
              <a:buChar char="-"/>
            </a:pPr>
            <a:r>
              <a:rPr lang="en-US" dirty="0" smtClean="0"/>
              <a:t>Easily identified by both satellite and Radar </a:t>
            </a:r>
            <a:r>
              <a:rPr lang="en-US" dirty="0" smtClean="0"/>
              <a:t>observations</a:t>
            </a:r>
          </a:p>
          <a:p>
            <a:pPr marL="285750" indent="-285750">
              <a:buFontTx/>
              <a:buChar char="-"/>
            </a:pPr>
            <a:r>
              <a:rPr lang="en-US" dirty="0" smtClean="0"/>
              <a:t>We will be using </a:t>
            </a:r>
            <a:r>
              <a:rPr lang="en-US" dirty="0" err="1" smtClean="0"/>
              <a:t>Matlab</a:t>
            </a:r>
            <a:r>
              <a:rPr lang="en-US" smtClean="0"/>
              <a:t> and R</a:t>
            </a:r>
            <a:endParaRPr lang="en-US" dirty="0"/>
          </a:p>
        </p:txBody>
      </p:sp>
    </p:spTree>
    <p:extLst>
      <p:ext uri="{BB962C8B-B14F-4D97-AF65-F5344CB8AC3E}">
        <p14:creationId xmlns:p14="http://schemas.microsoft.com/office/powerpoint/2010/main" val="3346346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66960" y="0"/>
            <a:ext cx="6125040" cy="6858000"/>
          </a:xfrm>
          <a:prstGeom prst="rect">
            <a:avLst/>
          </a:prstGeom>
        </p:spPr>
      </p:pic>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484421" y="190060"/>
            <a:ext cx="3593057" cy="3075654"/>
          </a:xfrm>
          <a:prstGeom prst="rect">
            <a:avLst/>
          </a:prstGeom>
        </p:spPr>
      </p:pic>
      <p:sp>
        <p:nvSpPr>
          <p:cNvPr id="2" name="TextBox 1"/>
          <p:cNvSpPr txBox="1"/>
          <p:nvPr/>
        </p:nvSpPr>
        <p:spPr>
          <a:xfrm>
            <a:off x="158620" y="3429000"/>
            <a:ext cx="5589037" cy="3139321"/>
          </a:xfrm>
          <a:prstGeom prst="rect">
            <a:avLst/>
          </a:prstGeom>
          <a:noFill/>
        </p:spPr>
        <p:txBody>
          <a:bodyPr wrap="square" rtlCol="0">
            <a:spAutoFit/>
          </a:bodyPr>
          <a:lstStyle/>
          <a:p>
            <a:r>
              <a:rPr lang="en-GB" b="1" dirty="0" smtClean="0"/>
              <a:t>Schematic </a:t>
            </a:r>
            <a:r>
              <a:rPr lang="en-GB" b="1" dirty="0"/>
              <a:t>demonstration of the overall methodology. The solid black and red circles represent the radar umbrella and satellite region of interest respectively. The broken green lines represent the movement of the red solid line. The grey and red ellipses represent radar and satellite precipitations within the region of interest. The green ellipses represent the movement of the satellite precipitation estimate. The cross is the location of the radar.</a:t>
            </a:r>
            <a:endParaRPr lang="en-US" dirty="0"/>
          </a:p>
          <a:p>
            <a:r>
              <a:rPr lang="en-GB" b="1" dirty="0"/>
              <a:t/>
            </a:r>
            <a:br>
              <a:rPr lang="en-GB" b="1" dirty="0"/>
            </a:br>
            <a:endParaRPr lang="en-US" dirty="0"/>
          </a:p>
        </p:txBody>
      </p:sp>
    </p:spTree>
    <p:extLst>
      <p:ext uri="{BB962C8B-B14F-4D97-AF65-F5344CB8AC3E}">
        <p14:creationId xmlns:p14="http://schemas.microsoft.com/office/powerpoint/2010/main" val="1753589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a:xfrm>
            <a:off x="1524000" y="304800"/>
            <a:ext cx="8153400" cy="990600"/>
          </a:xfrm>
        </p:spPr>
        <p:txBody>
          <a:bodyPr/>
          <a:lstStyle/>
          <a:p>
            <a:pPr eaLnBrk="1" hangingPunct="1"/>
            <a:r>
              <a:rPr lang="en-US" sz="3600" dirty="0">
                <a:ea typeface="ＭＳ Ｐゴシック" pitchFamily="34" charset="-128"/>
              </a:rPr>
              <a:t>	</a:t>
            </a:r>
            <a:r>
              <a:rPr lang="en-US" sz="3000" b="1" dirty="0">
                <a:latin typeface="+mn-lt"/>
                <a:ea typeface="+mn-ea"/>
                <a:cs typeface="+mn-cs"/>
              </a:rPr>
              <a:t>Why</a:t>
            </a:r>
            <a:r>
              <a:rPr lang="en-US" sz="3600" dirty="0">
                <a:ea typeface="ＭＳ Ｐゴシック" pitchFamily="34" charset="-128"/>
              </a:rPr>
              <a:t> </a:t>
            </a:r>
            <a:r>
              <a:rPr lang="en-US" sz="3000" b="1" dirty="0">
                <a:latin typeface="+mn-lt"/>
                <a:ea typeface="+mn-ea"/>
                <a:cs typeface="+mn-cs"/>
              </a:rPr>
              <a:t>study</a:t>
            </a:r>
            <a:r>
              <a:rPr lang="en-US" sz="3600" dirty="0">
                <a:ea typeface="ＭＳ Ｐゴシック" pitchFamily="34" charset="-128"/>
              </a:rPr>
              <a:t> </a:t>
            </a:r>
            <a:r>
              <a:rPr lang="en-US" sz="3000" b="1" dirty="0">
                <a:latin typeface="+mn-lt"/>
                <a:ea typeface="+mn-ea"/>
                <a:cs typeface="+mn-cs"/>
              </a:rPr>
              <a:t>Precipitation?</a:t>
            </a:r>
          </a:p>
        </p:txBody>
      </p:sp>
      <p:sp>
        <p:nvSpPr>
          <p:cNvPr id="18434" name="Slide Number Placeholder 3"/>
          <p:cNvSpPr>
            <a:spLocks noGrp="1"/>
          </p:cNvSpPr>
          <p:nvPr>
            <p:ph type="sldNum" sz="quarter" idx="12"/>
          </p:nvPr>
        </p:nvSpPr>
        <p:spPr bwMode="auto">
          <a:noFill/>
          <a:ln>
            <a:miter lim="800000"/>
            <a:headEnd/>
            <a:tailEnd/>
          </a:ln>
        </p:spPr>
        <p:txBody>
          <a:bodyPr/>
          <a:lstStyle/>
          <a:p>
            <a:pPr>
              <a:lnSpc>
                <a:spcPct val="80000"/>
              </a:lnSpc>
            </a:pPr>
            <a:fld id="{3264A371-ABC6-4227-B447-9D4EB4759E5A}" type="slidenum">
              <a:rPr lang="en-US"/>
              <a:pPr>
                <a:lnSpc>
                  <a:spcPct val="80000"/>
                </a:lnSpc>
              </a:pPr>
              <a:t>2</a:t>
            </a:fld>
            <a:endParaRPr lang="en-US"/>
          </a:p>
        </p:txBody>
      </p:sp>
      <p:sp>
        <p:nvSpPr>
          <p:cNvPr id="18435" name="Rectangle 3"/>
          <p:cNvSpPr>
            <a:spLocks noGrp="1"/>
          </p:cNvSpPr>
          <p:nvPr>
            <p:ph sz="quarter" idx="1"/>
          </p:nvPr>
        </p:nvSpPr>
        <p:spPr>
          <a:xfrm>
            <a:off x="2136776" y="1524000"/>
            <a:ext cx="8378825" cy="5105400"/>
          </a:xfrm>
        </p:spPr>
        <p:txBody>
          <a:bodyPr/>
          <a:lstStyle/>
          <a:p>
            <a:pPr eaLnBrk="1" hangingPunct="1">
              <a:lnSpc>
                <a:spcPct val="90000"/>
              </a:lnSpc>
            </a:pPr>
            <a:r>
              <a:rPr lang="en-US" sz="2200" dirty="0">
                <a:solidFill>
                  <a:srgbClr val="000000"/>
                </a:solidFill>
                <a:ea typeface="ＭＳ Ｐゴシック" pitchFamily="34" charset="-128"/>
              </a:rPr>
              <a:t>Only Few percentage of water on earth resides as Fresh</a:t>
            </a:r>
          </a:p>
          <a:p>
            <a:pPr eaLnBrk="1" hangingPunct="1">
              <a:lnSpc>
                <a:spcPct val="90000"/>
              </a:lnSpc>
            </a:pPr>
            <a:r>
              <a:rPr lang="en-US" sz="2200" dirty="0">
                <a:ea typeface="ＭＳ Ｐゴシック" pitchFamily="34" charset="-128"/>
              </a:rPr>
              <a:t>Only few fraction of that is accessible</a:t>
            </a:r>
          </a:p>
          <a:p>
            <a:pPr eaLnBrk="1" hangingPunct="1">
              <a:lnSpc>
                <a:spcPct val="90000"/>
              </a:lnSpc>
            </a:pPr>
            <a:r>
              <a:rPr lang="en-US" sz="2200" dirty="0">
                <a:solidFill>
                  <a:srgbClr val="000000"/>
                </a:solidFill>
                <a:ea typeface="ＭＳ Ｐゴシック" pitchFamily="34" charset="-128"/>
              </a:rPr>
              <a:t>Most of the fresh water we are drinking is coming from Precipitation</a:t>
            </a:r>
          </a:p>
          <a:p>
            <a:pPr eaLnBrk="1" hangingPunct="1">
              <a:lnSpc>
                <a:spcPct val="90000"/>
              </a:lnSpc>
            </a:pPr>
            <a:r>
              <a:rPr lang="en-US" sz="2200" dirty="0">
                <a:ea typeface="ＭＳ Ｐゴシック" pitchFamily="34" charset="-128"/>
              </a:rPr>
              <a:t>Helps us to characterize </a:t>
            </a:r>
          </a:p>
          <a:p>
            <a:pPr lvl="1" eaLnBrk="1" hangingPunct="1">
              <a:lnSpc>
                <a:spcPct val="90000"/>
              </a:lnSpc>
            </a:pPr>
            <a:r>
              <a:rPr lang="en-US" sz="1900" dirty="0">
                <a:ea typeface="ＭＳ Ｐゴシック" pitchFamily="34" charset="-128"/>
              </a:rPr>
              <a:t>Drought</a:t>
            </a:r>
          </a:p>
          <a:p>
            <a:pPr lvl="1" eaLnBrk="1" hangingPunct="1">
              <a:lnSpc>
                <a:spcPct val="90000"/>
              </a:lnSpc>
            </a:pPr>
            <a:r>
              <a:rPr lang="en-US" sz="1900" dirty="0">
                <a:ea typeface="ＭＳ Ｐゴシック" pitchFamily="34" charset="-128"/>
              </a:rPr>
              <a:t>Flood- one major flood per day somewhere in the world</a:t>
            </a:r>
          </a:p>
          <a:p>
            <a:pPr eaLnBrk="1" hangingPunct="1">
              <a:lnSpc>
                <a:spcPct val="90000"/>
              </a:lnSpc>
            </a:pPr>
            <a:r>
              <a:rPr lang="en-US" sz="2200" dirty="0">
                <a:ea typeface="ＭＳ Ｐゴシック" pitchFamily="34" charset="-128"/>
              </a:rPr>
              <a:t>Understanding snowfall is important for:</a:t>
            </a:r>
          </a:p>
          <a:p>
            <a:pPr lvl="1" eaLnBrk="1" hangingPunct="1">
              <a:lnSpc>
                <a:spcPct val="90000"/>
              </a:lnSpc>
            </a:pPr>
            <a:r>
              <a:rPr lang="en-US" sz="1900" dirty="0">
                <a:ea typeface="ＭＳ Ｐゴシック" pitchFamily="34" charset="-128"/>
              </a:rPr>
              <a:t>Transportation</a:t>
            </a:r>
          </a:p>
          <a:p>
            <a:pPr lvl="1" eaLnBrk="1" hangingPunct="1">
              <a:lnSpc>
                <a:spcPct val="90000"/>
              </a:lnSpc>
            </a:pPr>
            <a:r>
              <a:rPr lang="en-US" sz="1900" dirty="0">
                <a:ea typeface="ＭＳ Ｐゴシック" pitchFamily="34" charset="-128"/>
              </a:rPr>
              <a:t>Safety</a:t>
            </a:r>
          </a:p>
          <a:p>
            <a:pPr lvl="1" eaLnBrk="1" hangingPunct="1">
              <a:lnSpc>
                <a:spcPct val="90000"/>
              </a:lnSpc>
            </a:pPr>
            <a:r>
              <a:rPr lang="en-US" sz="1900" dirty="0">
                <a:ea typeface="ＭＳ Ｐゴシック" pitchFamily="34" charset="-128"/>
              </a:rPr>
              <a:t>How much freshwater is available</a:t>
            </a:r>
          </a:p>
        </p:txBody>
      </p:sp>
      <p:sp>
        <p:nvSpPr>
          <p:cNvPr id="18436" name="TextBox 1"/>
          <p:cNvSpPr txBox="1">
            <a:spLocks noChangeArrowheads="1"/>
          </p:cNvSpPr>
          <p:nvPr/>
        </p:nvSpPr>
        <p:spPr bwMode="auto">
          <a:xfrm>
            <a:off x="2971800" y="5638801"/>
            <a:ext cx="7543800" cy="830263"/>
          </a:xfrm>
          <a:prstGeom prst="rect">
            <a:avLst/>
          </a:prstGeom>
          <a:noFill/>
          <a:ln w="9525">
            <a:noFill/>
            <a:miter lim="800000"/>
            <a:headEnd/>
            <a:tailEnd/>
          </a:ln>
        </p:spPr>
        <p:txBody>
          <a:bodyPr>
            <a:spAutoFit/>
          </a:bodyPr>
          <a:lstStyle/>
          <a:p>
            <a:r>
              <a:rPr lang="en-US" sz="2400" dirty="0">
                <a:solidFill>
                  <a:srgbClr val="FF0000"/>
                </a:solidFill>
              </a:rPr>
              <a:t>Next Question is:</a:t>
            </a:r>
          </a:p>
          <a:p>
            <a:r>
              <a:rPr lang="en-US" sz="2400" dirty="0">
                <a:solidFill>
                  <a:srgbClr val="FF0000"/>
                </a:solidFill>
              </a:rPr>
              <a:t>How can we study/measure Precipitation in a larger scale?</a:t>
            </a:r>
          </a:p>
        </p:txBody>
      </p:sp>
    </p:spTree>
    <p:extLst>
      <p:ext uri="{BB962C8B-B14F-4D97-AF65-F5344CB8AC3E}">
        <p14:creationId xmlns:p14="http://schemas.microsoft.com/office/powerpoint/2010/main" val="930319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069"/>
            <a:ext cx="10515600" cy="1325563"/>
          </a:xfrm>
        </p:spPr>
        <p:txBody>
          <a:bodyPr/>
          <a:lstStyle/>
          <a:p>
            <a:r>
              <a:rPr lang="en-US" sz="3000" b="1" dirty="0">
                <a:latin typeface="+mn-lt"/>
                <a:ea typeface="+mn-ea"/>
                <a:cs typeface="+mn-cs"/>
              </a:rPr>
              <a:t>Fundamentals</a:t>
            </a:r>
            <a:r>
              <a:rPr lang="en-US" b="1" dirty="0" smtClean="0"/>
              <a:t> </a:t>
            </a:r>
            <a:r>
              <a:rPr lang="en-US" sz="3000" b="1" dirty="0">
                <a:latin typeface="+mn-lt"/>
                <a:ea typeface="+mn-ea"/>
                <a:cs typeface="+mn-cs"/>
              </a:rPr>
              <a:t>of Remote Sensing</a:t>
            </a:r>
          </a:p>
        </p:txBody>
      </p:sp>
      <p:pic>
        <p:nvPicPr>
          <p:cNvPr id="4" name="Picture 3"/>
          <p:cNvPicPr>
            <a:picLocks noChangeAspect="1"/>
          </p:cNvPicPr>
          <p:nvPr/>
        </p:nvPicPr>
        <p:blipFill>
          <a:blip r:embed="rId2"/>
          <a:stretch>
            <a:fillRect/>
          </a:stretch>
        </p:blipFill>
        <p:spPr>
          <a:xfrm>
            <a:off x="2595726" y="1382297"/>
            <a:ext cx="6426907" cy="5248641"/>
          </a:xfrm>
          <a:prstGeom prst="rect">
            <a:avLst/>
          </a:prstGeom>
        </p:spPr>
      </p:pic>
    </p:spTree>
    <p:extLst>
      <p:ext uri="{BB962C8B-B14F-4D97-AF65-F5344CB8AC3E}">
        <p14:creationId xmlns:p14="http://schemas.microsoft.com/office/powerpoint/2010/main" val="3232755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latin typeface="+mn-lt"/>
                <a:ea typeface="+mn-ea"/>
                <a:cs typeface="+mn-cs"/>
              </a:rPr>
              <a:t>Active and Passive Sensing</a:t>
            </a:r>
          </a:p>
        </p:txBody>
      </p:sp>
      <p:pic>
        <p:nvPicPr>
          <p:cNvPr id="5" name="Picture 4" descr="sensor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507" y="1727884"/>
            <a:ext cx="3631073" cy="3961170"/>
          </a:xfrm>
          <a:prstGeom prst="rect">
            <a:avLst/>
          </a:prstGeom>
        </p:spPr>
      </p:pic>
      <p:pic>
        <p:nvPicPr>
          <p:cNvPr id="6" name="Picture 5" descr="passiv.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3308" y="1510394"/>
            <a:ext cx="4978606" cy="4323060"/>
          </a:xfrm>
          <a:prstGeom prst="rect">
            <a:avLst/>
          </a:prstGeom>
        </p:spPr>
      </p:pic>
      <p:sp>
        <p:nvSpPr>
          <p:cNvPr id="7" name="TextBox 6"/>
          <p:cNvSpPr txBox="1"/>
          <p:nvPr/>
        </p:nvSpPr>
        <p:spPr>
          <a:xfrm>
            <a:off x="605447" y="5803917"/>
            <a:ext cx="2155981" cy="553998"/>
          </a:xfrm>
          <a:prstGeom prst="rect">
            <a:avLst/>
          </a:prstGeom>
          <a:noFill/>
        </p:spPr>
        <p:txBody>
          <a:bodyPr wrap="square" rtlCol="0">
            <a:spAutoFit/>
          </a:bodyPr>
          <a:lstStyle/>
          <a:p>
            <a:r>
              <a:rPr lang="en-US" sz="3000" b="1" dirty="0" smtClean="0"/>
              <a:t>Active</a:t>
            </a:r>
            <a:endParaRPr lang="en-US" sz="3000" b="1" dirty="0"/>
          </a:p>
        </p:txBody>
      </p:sp>
      <p:sp>
        <p:nvSpPr>
          <p:cNvPr id="8" name="TextBox 7"/>
          <p:cNvSpPr txBox="1"/>
          <p:nvPr/>
        </p:nvSpPr>
        <p:spPr>
          <a:xfrm>
            <a:off x="7654034" y="5808634"/>
            <a:ext cx="2155981" cy="553998"/>
          </a:xfrm>
          <a:prstGeom prst="rect">
            <a:avLst/>
          </a:prstGeom>
          <a:noFill/>
        </p:spPr>
        <p:txBody>
          <a:bodyPr wrap="square" rtlCol="0">
            <a:spAutoFit/>
          </a:bodyPr>
          <a:lstStyle/>
          <a:p>
            <a:r>
              <a:rPr lang="en-US" sz="3000" b="1" dirty="0" smtClean="0"/>
              <a:t>Passive</a:t>
            </a:r>
            <a:endParaRPr lang="en-US" sz="3000" b="1" dirty="0"/>
          </a:p>
        </p:txBody>
      </p:sp>
    </p:spTree>
    <p:extLst>
      <p:ext uri="{BB962C8B-B14F-4D97-AF65-F5344CB8AC3E}">
        <p14:creationId xmlns:p14="http://schemas.microsoft.com/office/powerpoint/2010/main" val="1096430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latin typeface="+mn-lt"/>
                <a:ea typeface="+mn-ea"/>
                <a:cs typeface="+mn-cs"/>
              </a:rPr>
              <a:t>Polar and Geo-Stationary Satellites</a:t>
            </a:r>
          </a:p>
        </p:txBody>
      </p:sp>
      <p:pic>
        <p:nvPicPr>
          <p:cNvPr id="4" name="Picture 3" descr="satellite_graphic030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6877" y="1934639"/>
            <a:ext cx="9786417" cy="3145634"/>
          </a:xfrm>
          <a:prstGeom prst="rect">
            <a:avLst/>
          </a:prstGeom>
        </p:spPr>
      </p:pic>
      <p:sp>
        <p:nvSpPr>
          <p:cNvPr id="5" name="Rectangle 4"/>
          <p:cNvSpPr/>
          <p:nvPr/>
        </p:nvSpPr>
        <p:spPr>
          <a:xfrm>
            <a:off x="6262235" y="6360432"/>
            <a:ext cx="5249454" cy="369332"/>
          </a:xfrm>
          <a:prstGeom prst="rect">
            <a:avLst/>
          </a:prstGeom>
        </p:spPr>
        <p:txBody>
          <a:bodyPr wrap="none">
            <a:spAutoFit/>
          </a:bodyPr>
          <a:lstStyle/>
          <a:p>
            <a:r>
              <a:rPr lang="en-US" dirty="0"/>
              <a:t>https://</a:t>
            </a:r>
            <a:r>
              <a:rPr lang="en-US" dirty="0" err="1"/>
              <a:t>www.e-education.psu.edu</a:t>
            </a:r>
            <a:r>
              <a:rPr lang="en-US" dirty="0"/>
              <a:t>/eme810/node/477</a:t>
            </a:r>
          </a:p>
        </p:txBody>
      </p:sp>
    </p:spTree>
    <p:extLst>
      <p:ext uri="{BB962C8B-B14F-4D97-AF65-F5344CB8AC3E}">
        <p14:creationId xmlns:p14="http://schemas.microsoft.com/office/powerpoint/2010/main" val="452799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9"/>
          <p:cNvGrpSpPr>
            <a:grpSpLocks/>
          </p:cNvGrpSpPr>
          <p:nvPr/>
        </p:nvGrpSpPr>
        <p:grpSpPr bwMode="auto">
          <a:xfrm>
            <a:off x="1524001" y="12700"/>
            <a:ext cx="9167813" cy="6858000"/>
            <a:chOff x="-2" y="0"/>
            <a:chExt cx="5775" cy="4320"/>
          </a:xfrm>
        </p:grpSpPr>
        <p:grpSp>
          <p:nvGrpSpPr>
            <p:cNvPr id="3" name="Group 141"/>
            <p:cNvGrpSpPr>
              <a:grpSpLocks/>
            </p:cNvGrpSpPr>
            <p:nvPr/>
          </p:nvGrpSpPr>
          <p:grpSpPr bwMode="auto">
            <a:xfrm>
              <a:off x="0" y="0"/>
              <a:ext cx="5760" cy="3709"/>
              <a:chOff x="0" y="0"/>
              <a:chExt cx="5760" cy="3709"/>
            </a:xfrm>
          </p:grpSpPr>
          <p:sp>
            <p:nvSpPr>
              <p:cNvPr id="20876" name="Rectangle 4"/>
              <p:cNvSpPr>
                <a:spLocks noChangeArrowheads="1"/>
              </p:cNvSpPr>
              <p:nvPr/>
            </p:nvSpPr>
            <p:spPr bwMode="auto">
              <a:xfrm>
                <a:off x="0" y="0"/>
                <a:ext cx="5760" cy="2182"/>
              </a:xfrm>
              <a:prstGeom prst="rect">
                <a:avLst/>
              </a:prstGeom>
              <a:solidFill>
                <a:srgbClr val="000000"/>
              </a:solidFill>
              <a:ln w="11113">
                <a:solidFill>
                  <a:srgbClr val="000000"/>
                </a:solidFill>
                <a:miter lim="800000"/>
                <a:headEnd/>
                <a:tailEnd/>
              </a:ln>
            </p:spPr>
            <p:txBody>
              <a:bodyPr/>
              <a:lstStyle/>
              <a:p>
                <a:endParaRPr lang="en-US"/>
              </a:p>
            </p:txBody>
          </p:sp>
          <p:sp>
            <p:nvSpPr>
              <p:cNvPr id="20877" name="Freeform 5"/>
              <p:cNvSpPr>
                <a:spLocks/>
              </p:cNvSpPr>
              <p:nvPr/>
            </p:nvSpPr>
            <p:spPr bwMode="auto">
              <a:xfrm>
                <a:off x="0" y="785"/>
                <a:ext cx="5760" cy="2924"/>
              </a:xfrm>
              <a:custGeom>
                <a:avLst/>
                <a:gdLst>
                  <a:gd name="T0" fmla="*/ 7093 w 5661"/>
                  <a:gd name="T1" fmla="*/ 6333 h 2489"/>
                  <a:gd name="T2" fmla="*/ 7088 w 5661"/>
                  <a:gd name="T3" fmla="*/ 20198 h 2489"/>
                  <a:gd name="T4" fmla="*/ 1 w 5661"/>
                  <a:gd name="T5" fmla="*/ 19660 h 2489"/>
                  <a:gd name="T6" fmla="*/ 0 w 5661"/>
                  <a:gd name="T7" fmla="*/ 5456 h 2489"/>
                  <a:gd name="T8" fmla="*/ 82 w 5661"/>
                  <a:gd name="T9" fmla="*/ 5212 h 2489"/>
                  <a:gd name="T10" fmla="*/ 218 w 5661"/>
                  <a:gd name="T11" fmla="*/ 4824 h 2489"/>
                  <a:gd name="T12" fmla="*/ 428 w 5661"/>
                  <a:gd name="T13" fmla="*/ 4175 h 2489"/>
                  <a:gd name="T14" fmla="*/ 639 w 5661"/>
                  <a:gd name="T15" fmla="*/ 3570 h 2489"/>
                  <a:gd name="T16" fmla="*/ 855 w 5661"/>
                  <a:gd name="T17" fmla="*/ 3018 h 2489"/>
                  <a:gd name="T18" fmla="*/ 1071 w 5661"/>
                  <a:gd name="T19" fmla="*/ 2514 h 2489"/>
                  <a:gd name="T20" fmla="*/ 1292 w 5661"/>
                  <a:gd name="T21" fmla="*/ 2051 h 2489"/>
                  <a:gd name="T22" fmla="*/ 1741 w 5661"/>
                  <a:gd name="T23" fmla="*/ 1265 h 2489"/>
                  <a:gd name="T24" fmla="*/ 2195 w 5661"/>
                  <a:gd name="T25" fmla="*/ 678 h 2489"/>
                  <a:gd name="T26" fmla="*/ 2657 w 5661"/>
                  <a:gd name="T27" fmla="*/ 269 h 2489"/>
                  <a:gd name="T28" fmla="*/ 3120 w 5661"/>
                  <a:gd name="T29" fmla="*/ 47 h 2489"/>
                  <a:gd name="T30" fmla="*/ 3354 w 5661"/>
                  <a:gd name="T31" fmla="*/ 0 h 2489"/>
                  <a:gd name="T32" fmla="*/ 3590 w 5661"/>
                  <a:gd name="T33" fmla="*/ 0 h 2489"/>
                  <a:gd name="T34" fmla="*/ 4052 w 5661"/>
                  <a:gd name="T35" fmla="*/ 144 h 2489"/>
                  <a:gd name="T36" fmla="*/ 4511 w 5661"/>
                  <a:gd name="T37" fmla="*/ 479 h 2489"/>
                  <a:gd name="T38" fmla="*/ 4967 w 5661"/>
                  <a:gd name="T39" fmla="*/ 995 h 2489"/>
                  <a:gd name="T40" fmla="*/ 5418 w 5661"/>
                  <a:gd name="T41" fmla="*/ 1710 h 2489"/>
                  <a:gd name="T42" fmla="*/ 5859 w 5661"/>
                  <a:gd name="T43" fmla="*/ 2582 h 2489"/>
                  <a:gd name="T44" fmla="*/ 6287 w 5661"/>
                  <a:gd name="T45" fmla="*/ 3664 h 2489"/>
                  <a:gd name="T46" fmla="*/ 6705 w 5661"/>
                  <a:gd name="T47" fmla="*/ 4918 h 2489"/>
                  <a:gd name="T48" fmla="*/ 6909 w 5661"/>
                  <a:gd name="T49" fmla="*/ 5612 h 2489"/>
                  <a:gd name="T50" fmla="*/ 7031 w 5661"/>
                  <a:gd name="T51" fmla="*/ 6131 h 2489"/>
                  <a:gd name="T52" fmla="*/ 7093 w 5661"/>
                  <a:gd name="T53" fmla="*/ 6333 h 24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661"/>
                  <a:gd name="T82" fmla="*/ 0 h 2489"/>
                  <a:gd name="T83" fmla="*/ 5661 w 5661"/>
                  <a:gd name="T84" fmla="*/ 2489 h 24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661" h="2489">
                    <a:moveTo>
                      <a:pt x="5661" y="781"/>
                    </a:moveTo>
                    <a:lnTo>
                      <a:pt x="5656" y="2489"/>
                    </a:lnTo>
                    <a:lnTo>
                      <a:pt x="1" y="2423"/>
                    </a:lnTo>
                    <a:lnTo>
                      <a:pt x="0" y="672"/>
                    </a:lnTo>
                    <a:lnTo>
                      <a:pt x="69" y="642"/>
                    </a:lnTo>
                    <a:lnTo>
                      <a:pt x="175" y="594"/>
                    </a:lnTo>
                    <a:lnTo>
                      <a:pt x="342" y="514"/>
                    </a:lnTo>
                    <a:lnTo>
                      <a:pt x="510" y="440"/>
                    </a:lnTo>
                    <a:lnTo>
                      <a:pt x="683" y="372"/>
                    </a:lnTo>
                    <a:lnTo>
                      <a:pt x="856" y="310"/>
                    </a:lnTo>
                    <a:lnTo>
                      <a:pt x="1032" y="253"/>
                    </a:lnTo>
                    <a:lnTo>
                      <a:pt x="1390" y="156"/>
                    </a:lnTo>
                    <a:lnTo>
                      <a:pt x="1752" y="83"/>
                    </a:lnTo>
                    <a:lnTo>
                      <a:pt x="2121" y="33"/>
                    </a:lnTo>
                    <a:lnTo>
                      <a:pt x="2490" y="6"/>
                    </a:lnTo>
                    <a:lnTo>
                      <a:pt x="2676" y="0"/>
                    </a:lnTo>
                    <a:lnTo>
                      <a:pt x="2862" y="0"/>
                    </a:lnTo>
                    <a:lnTo>
                      <a:pt x="3232" y="18"/>
                    </a:lnTo>
                    <a:lnTo>
                      <a:pt x="3601" y="59"/>
                    </a:lnTo>
                    <a:lnTo>
                      <a:pt x="3965" y="123"/>
                    </a:lnTo>
                    <a:lnTo>
                      <a:pt x="4325" y="210"/>
                    </a:lnTo>
                    <a:lnTo>
                      <a:pt x="4676" y="318"/>
                    </a:lnTo>
                    <a:lnTo>
                      <a:pt x="5019" y="451"/>
                    </a:lnTo>
                    <a:lnTo>
                      <a:pt x="5352" y="606"/>
                    </a:lnTo>
                    <a:lnTo>
                      <a:pt x="5514" y="691"/>
                    </a:lnTo>
                    <a:lnTo>
                      <a:pt x="5611" y="756"/>
                    </a:lnTo>
                    <a:lnTo>
                      <a:pt x="5661" y="781"/>
                    </a:lnTo>
                    <a:close/>
                  </a:path>
                </a:pathLst>
              </a:custGeom>
              <a:solidFill>
                <a:srgbClr val="1193FF"/>
              </a:solidFill>
              <a:ln w="11176">
                <a:solidFill>
                  <a:srgbClr val="000000"/>
                </a:solidFill>
                <a:round/>
                <a:headEnd/>
                <a:tailEnd/>
              </a:ln>
            </p:spPr>
            <p:txBody>
              <a:bodyPr/>
              <a:lstStyle/>
              <a:p>
                <a:endParaRPr lang="en-US"/>
              </a:p>
            </p:txBody>
          </p:sp>
        </p:grpSp>
        <p:sp>
          <p:nvSpPr>
            <p:cNvPr id="20768" name="Freeform 6"/>
            <p:cNvSpPr>
              <a:spLocks/>
            </p:cNvSpPr>
            <p:nvPr/>
          </p:nvSpPr>
          <p:spPr bwMode="auto">
            <a:xfrm>
              <a:off x="4013" y="2441"/>
              <a:ext cx="1744" cy="1863"/>
            </a:xfrm>
            <a:custGeom>
              <a:avLst/>
              <a:gdLst>
                <a:gd name="T0" fmla="*/ 1 w 3437"/>
                <a:gd name="T1" fmla="*/ 0 h 5589"/>
                <a:gd name="T2" fmla="*/ 1 w 3437"/>
                <a:gd name="T3" fmla="*/ 0 h 5589"/>
                <a:gd name="T4" fmla="*/ 1 w 3437"/>
                <a:gd name="T5" fmla="*/ 0 h 5589"/>
                <a:gd name="T6" fmla="*/ 1 w 3437"/>
                <a:gd name="T7" fmla="*/ 0 h 5589"/>
                <a:gd name="T8" fmla="*/ 1 w 3437"/>
                <a:gd name="T9" fmla="*/ 0 h 5589"/>
                <a:gd name="T10" fmla="*/ 1 w 3437"/>
                <a:gd name="T11" fmla="*/ 0 h 5589"/>
                <a:gd name="T12" fmla="*/ 1 w 3437"/>
                <a:gd name="T13" fmla="*/ 0 h 5589"/>
                <a:gd name="T14" fmla="*/ 1 w 3437"/>
                <a:gd name="T15" fmla="*/ 0 h 5589"/>
                <a:gd name="T16" fmla="*/ 1 w 3437"/>
                <a:gd name="T17" fmla="*/ 0 h 5589"/>
                <a:gd name="T18" fmla="*/ 1 w 3437"/>
                <a:gd name="T19" fmla="*/ 0 h 5589"/>
                <a:gd name="T20" fmla="*/ 1 w 3437"/>
                <a:gd name="T21" fmla="*/ 0 h 5589"/>
                <a:gd name="T22" fmla="*/ 1 w 3437"/>
                <a:gd name="T23" fmla="*/ 0 h 5589"/>
                <a:gd name="T24" fmla="*/ 1 w 3437"/>
                <a:gd name="T25" fmla="*/ 0 h 5589"/>
                <a:gd name="T26" fmla="*/ 1 w 3437"/>
                <a:gd name="T27" fmla="*/ 0 h 5589"/>
                <a:gd name="T28" fmla="*/ 1 w 3437"/>
                <a:gd name="T29" fmla="*/ 0 h 5589"/>
                <a:gd name="T30" fmla="*/ 1 w 3437"/>
                <a:gd name="T31" fmla="*/ 0 h 5589"/>
                <a:gd name="T32" fmla="*/ 1 w 3437"/>
                <a:gd name="T33" fmla="*/ 0 h 5589"/>
                <a:gd name="T34" fmla="*/ 1 w 3437"/>
                <a:gd name="T35" fmla="*/ 0 h 5589"/>
                <a:gd name="T36" fmla="*/ 1 w 3437"/>
                <a:gd name="T37" fmla="*/ 0 h 5589"/>
                <a:gd name="T38" fmla="*/ 1 w 3437"/>
                <a:gd name="T39" fmla="*/ 0 h 5589"/>
                <a:gd name="T40" fmla="*/ 1 w 3437"/>
                <a:gd name="T41" fmla="*/ 0 h 5589"/>
                <a:gd name="T42" fmla="*/ 1 w 3437"/>
                <a:gd name="T43" fmla="*/ 0 h 5589"/>
                <a:gd name="T44" fmla="*/ 1 w 3437"/>
                <a:gd name="T45" fmla="*/ 0 h 5589"/>
                <a:gd name="T46" fmla="*/ 1 w 3437"/>
                <a:gd name="T47" fmla="*/ 0 h 5589"/>
                <a:gd name="T48" fmla="*/ 1 w 3437"/>
                <a:gd name="T49" fmla="*/ 0 h 5589"/>
                <a:gd name="T50" fmla="*/ 1 w 3437"/>
                <a:gd name="T51" fmla="*/ 0 h 5589"/>
                <a:gd name="T52" fmla="*/ 1 w 3437"/>
                <a:gd name="T53" fmla="*/ 0 h 5589"/>
                <a:gd name="T54" fmla="*/ 1 w 3437"/>
                <a:gd name="T55" fmla="*/ 0 h 5589"/>
                <a:gd name="T56" fmla="*/ 1 w 3437"/>
                <a:gd name="T57" fmla="*/ 0 h 5589"/>
                <a:gd name="T58" fmla="*/ 1 w 3437"/>
                <a:gd name="T59" fmla="*/ 0 h 5589"/>
                <a:gd name="T60" fmla="*/ 1 w 3437"/>
                <a:gd name="T61" fmla="*/ 0 h 5589"/>
                <a:gd name="T62" fmla="*/ 1 w 3437"/>
                <a:gd name="T63" fmla="*/ 0 h 5589"/>
                <a:gd name="T64" fmla="*/ 1 w 3437"/>
                <a:gd name="T65" fmla="*/ 0 h 5589"/>
                <a:gd name="T66" fmla="*/ 1 w 3437"/>
                <a:gd name="T67" fmla="*/ 0 h 5589"/>
                <a:gd name="T68" fmla="*/ 1 w 3437"/>
                <a:gd name="T69" fmla="*/ 0 h 5589"/>
                <a:gd name="T70" fmla="*/ 1 w 3437"/>
                <a:gd name="T71" fmla="*/ 0 h 5589"/>
                <a:gd name="T72" fmla="*/ 1 w 3437"/>
                <a:gd name="T73" fmla="*/ 0 h 5589"/>
                <a:gd name="T74" fmla="*/ 1 w 3437"/>
                <a:gd name="T75" fmla="*/ 0 h 5589"/>
                <a:gd name="T76" fmla="*/ 1 w 3437"/>
                <a:gd name="T77" fmla="*/ 0 h 5589"/>
                <a:gd name="T78" fmla="*/ 0 w 3437"/>
                <a:gd name="T79" fmla="*/ 0 h 5589"/>
                <a:gd name="T80" fmla="*/ 0 w 3437"/>
                <a:gd name="T81" fmla="*/ 0 h 5589"/>
                <a:gd name="T82" fmla="*/ 0 w 3437"/>
                <a:gd name="T83" fmla="*/ 0 h 5589"/>
                <a:gd name="T84" fmla="*/ 0 w 3437"/>
                <a:gd name="T85" fmla="*/ 0 h 5589"/>
                <a:gd name="T86" fmla="*/ 0 w 3437"/>
                <a:gd name="T87" fmla="*/ 0 h 5589"/>
                <a:gd name="T88" fmla="*/ 1 w 3437"/>
                <a:gd name="T89" fmla="*/ 0 h 5589"/>
                <a:gd name="T90" fmla="*/ 1 w 3437"/>
                <a:gd name="T91" fmla="*/ 0 h 5589"/>
                <a:gd name="T92" fmla="*/ 1 w 3437"/>
                <a:gd name="T93" fmla="*/ 0 h 5589"/>
                <a:gd name="T94" fmla="*/ 1 w 3437"/>
                <a:gd name="T95" fmla="*/ 0 h 5589"/>
                <a:gd name="T96" fmla="*/ 1 w 3437"/>
                <a:gd name="T97" fmla="*/ 0 h 5589"/>
                <a:gd name="T98" fmla="*/ 1 w 3437"/>
                <a:gd name="T99" fmla="*/ 0 h 5589"/>
                <a:gd name="T100" fmla="*/ 1 w 3437"/>
                <a:gd name="T101" fmla="*/ 0 h 55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437"/>
                <a:gd name="T154" fmla="*/ 0 h 5589"/>
                <a:gd name="T155" fmla="*/ 3437 w 3437"/>
                <a:gd name="T156" fmla="*/ 5589 h 55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437" h="5589">
                  <a:moveTo>
                    <a:pt x="3436" y="0"/>
                  </a:moveTo>
                  <a:lnTo>
                    <a:pt x="3260" y="79"/>
                  </a:lnTo>
                  <a:lnTo>
                    <a:pt x="3006" y="208"/>
                  </a:lnTo>
                  <a:lnTo>
                    <a:pt x="2972" y="241"/>
                  </a:lnTo>
                  <a:lnTo>
                    <a:pt x="2940" y="285"/>
                  </a:lnTo>
                  <a:lnTo>
                    <a:pt x="2909" y="325"/>
                  </a:lnTo>
                  <a:lnTo>
                    <a:pt x="2870" y="348"/>
                  </a:lnTo>
                  <a:lnTo>
                    <a:pt x="2851" y="333"/>
                  </a:lnTo>
                  <a:lnTo>
                    <a:pt x="2845" y="292"/>
                  </a:lnTo>
                  <a:lnTo>
                    <a:pt x="2838" y="249"/>
                  </a:lnTo>
                  <a:lnTo>
                    <a:pt x="2830" y="237"/>
                  </a:lnTo>
                  <a:lnTo>
                    <a:pt x="2816" y="232"/>
                  </a:lnTo>
                  <a:lnTo>
                    <a:pt x="2796" y="244"/>
                  </a:lnTo>
                  <a:lnTo>
                    <a:pt x="2769" y="281"/>
                  </a:lnTo>
                  <a:lnTo>
                    <a:pt x="2704" y="392"/>
                  </a:lnTo>
                  <a:lnTo>
                    <a:pt x="2601" y="583"/>
                  </a:lnTo>
                  <a:lnTo>
                    <a:pt x="2561" y="605"/>
                  </a:lnTo>
                  <a:lnTo>
                    <a:pt x="2498" y="618"/>
                  </a:lnTo>
                  <a:lnTo>
                    <a:pt x="2440" y="631"/>
                  </a:lnTo>
                  <a:lnTo>
                    <a:pt x="2409" y="662"/>
                  </a:lnTo>
                  <a:lnTo>
                    <a:pt x="2387" y="702"/>
                  </a:lnTo>
                  <a:lnTo>
                    <a:pt x="2348" y="718"/>
                  </a:lnTo>
                  <a:lnTo>
                    <a:pt x="2263" y="742"/>
                  </a:lnTo>
                  <a:lnTo>
                    <a:pt x="2241" y="785"/>
                  </a:lnTo>
                  <a:lnTo>
                    <a:pt x="2215" y="819"/>
                  </a:lnTo>
                  <a:lnTo>
                    <a:pt x="2196" y="803"/>
                  </a:lnTo>
                  <a:lnTo>
                    <a:pt x="2185" y="743"/>
                  </a:lnTo>
                  <a:lnTo>
                    <a:pt x="2176" y="687"/>
                  </a:lnTo>
                  <a:lnTo>
                    <a:pt x="2170" y="672"/>
                  </a:lnTo>
                  <a:lnTo>
                    <a:pt x="2157" y="675"/>
                  </a:lnTo>
                  <a:lnTo>
                    <a:pt x="2055" y="793"/>
                  </a:lnTo>
                  <a:lnTo>
                    <a:pt x="1945" y="906"/>
                  </a:lnTo>
                  <a:lnTo>
                    <a:pt x="1923" y="954"/>
                  </a:lnTo>
                  <a:lnTo>
                    <a:pt x="1908" y="1062"/>
                  </a:lnTo>
                  <a:lnTo>
                    <a:pt x="1893" y="1172"/>
                  </a:lnTo>
                  <a:lnTo>
                    <a:pt x="1869" y="1229"/>
                  </a:lnTo>
                  <a:lnTo>
                    <a:pt x="1789" y="1296"/>
                  </a:lnTo>
                  <a:lnTo>
                    <a:pt x="1716" y="1384"/>
                  </a:lnTo>
                  <a:lnTo>
                    <a:pt x="1653" y="1507"/>
                  </a:lnTo>
                  <a:lnTo>
                    <a:pt x="1581" y="1621"/>
                  </a:lnTo>
                  <a:lnTo>
                    <a:pt x="1566" y="1628"/>
                  </a:lnTo>
                  <a:lnTo>
                    <a:pt x="1547" y="1626"/>
                  </a:lnTo>
                  <a:lnTo>
                    <a:pt x="1506" y="1608"/>
                  </a:lnTo>
                  <a:lnTo>
                    <a:pt x="1468" y="1589"/>
                  </a:lnTo>
                  <a:lnTo>
                    <a:pt x="1451" y="1586"/>
                  </a:lnTo>
                  <a:lnTo>
                    <a:pt x="1436" y="1592"/>
                  </a:lnTo>
                  <a:lnTo>
                    <a:pt x="1369" y="1726"/>
                  </a:lnTo>
                  <a:lnTo>
                    <a:pt x="1315" y="1875"/>
                  </a:lnTo>
                  <a:lnTo>
                    <a:pt x="1264" y="1954"/>
                  </a:lnTo>
                  <a:lnTo>
                    <a:pt x="1198" y="2028"/>
                  </a:lnTo>
                  <a:lnTo>
                    <a:pt x="1179" y="2075"/>
                  </a:lnTo>
                  <a:lnTo>
                    <a:pt x="1167" y="2150"/>
                  </a:lnTo>
                  <a:lnTo>
                    <a:pt x="1155" y="2220"/>
                  </a:lnTo>
                  <a:lnTo>
                    <a:pt x="1130" y="2263"/>
                  </a:lnTo>
                  <a:lnTo>
                    <a:pt x="1001" y="2312"/>
                  </a:lnTo>
                  <a:lnTo>
                    <a:pt x="947" y="2349"/>
                  </a:lnTo>
                  <a:lnTo>
                    <a:pt x="904" y="2416"/>
                  </a:lnTo>
                  <a:lnTo>
                    <a:pt x="837" y="2579"/>
                  </a:lnTo>
                  <a:lnTo>
                    <a:pt x="794" y="2752"/>
                  </a:lnTo>
                  <a:lnTo>
                    <a:pt x="786" y="2794"/>
                  </a:lnTo>
                  <a:lnTo>
                    <a:pt x="764" y="2859"/>
                  </a:lnTo>
                  <a:lnTo>
                    <a:pt x="698" y="3029"/>
                  </a:lnTo>
                  <a:lnTo>
                    <a:pt x="591" y="3308"/>
                  </a:lnTo>
                  <a:lnTo>
                    <a:pt x="502" y="3635"/>
                  </a:lnTo>
                  <a:lnTo>
                    <a:pt x="411" y="3967"/>
                  </a:lnTo>
                  <a:lnTo>
                    <a:pt x="402" y="3984"/>
                  </a:lnTo>
                  <a:lnTo>
                    <a:pt x="380" y="3990"/>
                  </a:lnTo>
                  <a:lnTo>
                    <a:pt x="315" y="3977"/>
                  </a:lnTo>
                  <a:lnTo>
                    <a:pt x="253" y="3965"/>
                  </a:lnTo>
                  <a:lnTo>
                    <a:pt x="231" y="3968"/>
                  </a:lnTo>
                  <a:lnTo>
                    <a:pt x="221" y="3990"/>
                  </a:lnTo>
                  <a:lnTo>
                    <a:pt x="189" y="4141"/>
                  </a:lnTo>
                  <a:lnTo>
                    <a:pt x="133" y="4287"/>
                  </a:lnTo>
                  <a:lnTo>
                    <a:pt x="113" y="4336"/>
                  </a:lnTo>
                  <a:lnTo>
                    <a:pt x="87" y="4387"/>
                  </a:lnTo>
                  <a:lnTo>
                    <a:pt x="55" y="4410"/>
                  </a:lnTo>
                  <a:lnTo>
                    <a:pt x="33" y="4411"/>
                  </a:lnTo>
                  <a:lnTo>
                    <a:pt x="16" y="4413"/>
                  </a:lnTo>
                  <a:lnTo>
                    <a:pt x="0" y="4444"/>
                  </a:lnTo>
                  <a:lnTo>
                    <a:pt x="0" y="4471"/>
                  </a:lnTo>
                  <a:lnTo>
                    <a:pt x="0" y="4538"/>
                  </a:lnTo>
                  <a:lnTo>
                    <a:pt x="0" y="4605"/>
                  </a:lnTo>
                  <a:lnTo>
                    <a:pt x="0" y="4647"/>
                  </a:lnTo>
                  <a:lnTo>
                    <a:pt x="0" y="4673"/>
                  </a:lnTo>
                  <a:lnTo>
                    <a:pt x="0" y="4700"/>
                  </a:lnTo>
                  <a:lnTo>
                    <a:pt x="0" y="5043"/>
                  </a:lnTo>
                  <a:lnTo>
                    <a:pt x="0" y="5240"/>
                  </a:lnTo>
                  <a:lnTo>
                    <a:pt x="0" y="5579"/>
                  </a:lnTo>
                  <a:lnTo>
                    <a:pt x="10" y="5589"/>
                  </a:lnTo>
                  <a:lnTo>
                    <a:pt x="11" y="5579"/>
                  </a:lnTo>
                  <a:lnTo>
                    <a:pt x="520" y="5547"/>
                  </a:lnTo>
                  <a:lnTo>
                    <a:pt x="1661" y="5503"/>
                  </a:lnTo>
                  <a:lnTo>
                    <a:pt x="3337" y="5431"/>
                  </a:lnTo>
                  <a:lnTo>
                    <a:pt x="3379" y="4983"/>
                  </a:lnTo>
                  <a:lnTo>
                    <a:pt x="3404" y="4485"/>
                  </a:lnTo>
                  <a:lnTo>
                    <a:pt x="3422" y="3832"/>
                  </a:lnTo>
                  <a:lnTo>
                    <a:pt x="3425" y="3214"/>
                  </a:lnTo>
                  <a:lnTo>
                    <a:pt x="3437" y="1085"/>
                  </a:lnTo>
                  <a:lnTo>
                    <a:pt x="3437" y="308"/>
                  </a:lnTo>
                  <a:lnTo>
                    <a:pt x="3437" y="81"/>
                  </a:lnTo>
                  <a:lnTo>
                    <a:pt x="3437" y="22"/>
                  </a:lnTo>
                  <a:lnTo>
                    <a:pt x="3436" y="0"/>
                  </a:lnTo>
                  <a:close/>
                </a:path>
              </a:pathLst>
            </a:custGeom>
            <a:solidFill>
              <a:srgbClr val="323232"/>
            </a:solidFill>
            <a:ln w="1588">
              <a:solidFill>
                <a:srgbClr val="323232"/>
              </a:solidFill>
              <a:round/>
              <a:headEnd/>
              <a:tailEnd/>
            </a:ln>
          </p:spPr>
          <p:txBody>
            <a:bodyPr/>
            <a:lstStyle/>
            <a:p>
              <a:endParaRPr lang="en-US"/>
            </a:p>
          </p:txBody>
        </p:sp>
        <p:grpSp>
          <p:nvGrpSpPr>
            <p:cNvPr id="4" name="Group 140"/>
            <p:cNvGrpSpPr>
              <a:grpSpLocks/>
            </p:cNvGrpSpPr>
            <p:nvPr/>
          </p:nvGrpSpPr>
          <p:grpSpPr bwMode="auto">
            <a:xfrm>
              <a:off x="4307" y="2441"/>
              <a:ext cx="1449" cy="1315"/>
              <a:chOff x="4307" y="2441"/>
              <a:chExt cx="1449" cy="1315"/>
            </a:xfrm>
          </p:grpSpPr>
          <p:sp>
            <p:nvSpPr>
              <p:cNvPr id="20872" name="Freeform 7"/>
              <p:cNvSpPr>
                <a:spLocks/>
              </p:cNvSpPr>
              <p:nvPr/>
            </p:nvSpPr>
            <p:spPr bwMode="auto">
              <a:xfrm>
                <a:off x="4307" y="2441"/>
                <a:ext cx="1449" cy="1315"/>
              </a:xfrm>
              <a:custGeom>
                <a:avLst/>
                <a:gdLst>
                  <a:gd name="T0" fmla="*/ 1 w 2858"/>
                  <a:gd name="T1" fmla="*/ 0 h 3944"/>
                  <a:gd name="T2" fmla="*/ 1 w 2858"/>
                  <a:gd name="T3" fmla="*/ 0 h 3944"/>
                  <a:gd name="T4" fmla="*/ 1 w 2858"/>
                  <a:gd name="T5" fmla="*/ 0 h 3944"/>
                  <a:gd name="T6" fmla="*/ 1 w 2858"/>
                  <a:gd name="T7" fmla="*/ 0 h 3944"/>
                  <a:gd name="T8" fmla="*/ 1 w 2858"/>
                  <a:gd name="T9" fmla="*/ 0 h 3944"/>
                  <a:gd name="T10" fmla="*/ 1 w 2858"/>
                  <a:gd name="T11" fmla="*/ 0 h 3944"/>
                  <a:gd name="T12" fmla="*/ 1 w 2858"/>
                  <a:gd name="T13" fmla="*/ 0 h 3944"/>
                  <a:gd name="T14" fmla="*/ 1 w 2858"/>
                  <a:gd name="T15" fmla="*/ 0 h 3944"/>
                  <a:gd name="T16" fmla="*/ 1 w 2858"/>
                  <a:gd name="T17" fmla="*/ 0 h 3944"/>
                  <a:gd name="T18" fmla="*/ 1 w 2858"/>
                  <a:gd name="T19" fmla="*/ 0 h 3944"/>
                  <a:gd name="T20" fmla="*/ 1 w 2858"/>
                  <a:gd name="T21" fmla="*/ 0 h 3944"/>
                  <a:gd name="T22" fmla="*/ 1 w 2858"/>
                  <a:gd name="T23" fmla="*/ 0 h 3944"/>
                  <a:gd name="T24" fmla="*/ 1 w 2858"/>
                  <a:gd name="T25" fmla="*/ 0 h 3944"/>
                  <a:gd name="T26" fmla="*/ 0 w 2858"/>
                  <a:gd name="T27" fmla="*/ 0 h 3944"/>
                  <a:gd name="T28" fmla="*/ 1 w 2858"/>
                  <a:gd name="T29" fmla="*/ 0 h 3944"/>
                  <a:gd name="T30" fmla="*/ 1 w 2858"/>
                  <a:gd name="T31" fmla="*/ 0 h 3944"/>
                  <a:gd name="T32" fmla="*/ 1 w 2858"/>
                  <a:gd name="T33" fmla="*/ 0 h 3944"/>
                  <a:gd name="T34" fmla="*/ 1 w 2858"/>
                  <a:gd name="T35" fmla="*/ 0 h 3944"/>
                  <a:gd name="T36" fmla="*/ 1 w 2858"/>
                  <a:gd name="T37" fmla="*/ 0 h 3944"/>
                  <a:gd name="T38" fmla="*/ 1 w 2858"/>
                  <a:gd name="T39" fmla="*/ 0 h 3944"/>
                  <a:gd name="T40" fmla="*/ 1 w 2858"/>
                  <a:gd name="T41" fmla="*/ 0 h 3944"/>
                  <a:gd name="T42" fmla="*/ 1 w 2858"/>
                  <a:gd name="T43" fmla="*/ 0 h 3944"/>
                  <a:gd name="T44" fmla="*/ 1 w 2858"/>
                  <a:gd name="T45" fmla="*/ 0 h 3944"/>
                  <a:gd name="T46" fmla="*/ 1 w 2858"/>
                  <a:gd name="T47" fmla="*/ 0 h 3944"/>
                  <a:gd name="T48" fmla="*/ 1 w 2858"/>
                  <a:gd name="T49" fmla="*/ 0 h 3944"/>
                  <a:gd name="T50" fmla="*/ 1 w 2858"/>
                  <a:gd name="T51" fmla="*/ 0 h 3944"/>
                  <a:gd name="T52" fmla="*/ 1 w 2858"/>
                  <a:gd name="T53" fmla="*/ 0 h 3944"/>
                  <a:gd name="T54" fmla="*/ 1 w 2858"/>
                  <a:gd name="T55" fmla="*/ 0 h 3944"/>
                  <a:gd name="T56" fmla="*/ 1 w 2858"/>
                  <a:gd name="T57" fmla="*/ 0 h 3944"/>
                  <a:gd name="T58" fmla="*/ 1 w 2858"/>
                  <a:gd name="T59" fmla="*/ 0 h 39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858"/>
                  <a:gd name="T91" fmla="*/ 0 h 3944"/>
                  <a:gd name="T92" fmla="*/ 2858 w 2858"/>
                  <a:gd name="T93" fmla="*/ 3944 h 39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858" h="3944">
                    <a:moveTo>
                      <a:pt x="2855" y="893"/>
                    </a:moveTo>
                    <a:lnTo>
                      <a:pt x="2844" y="3232"/>
                    </a:lnTo>
                    <a:lnTo>
                      <a:pt x="2557" y="3232"/>
                    </a:lnTo>
                    <a:lnTo>
                      <a:pt x="2267" y="3212"/>
                    </a:lnTo>
                    <a:lnTo>
                      <a:pt x="2064" y="3340"/>
                    </a:lnTo>
                    <a:lnTo>
                      <a:pt x="1733" y="3323"/>
                    </a:lnTo>
                    <a:lnTo>
                      <a:pt x="1489" y="3264"/>
                    </a:lnTo>
                    <a:lnTo>
                      <a:pt x="1365" y="3396"/>
                    </a:lnTo>
                    <a:lnTo>
                      <a:pt x="1071" y="3484"/>
                    </a:lnTo>
                    <a:lnTo>
                      <a:pt x="823" y="3429"/>
                    </a:lnTo>
                    <a:lnTo>
                      <a:pt x="542" y="3429"/>
                    </a:lnTo>
                    <a:lnTo>
                      <a:pt x="469" y="3685"/>
                    </a:lnTo>
                    <a:lnTo>
                      <a:pt x="47" y="3832"/>
                    </a:lnTo>
                    <a:lnTo>
                      <a:pt x="0" y="3944"/>
                    </a:lnTo>
                    <a:lnTo>
                      <a:pt x="262" y="2695"/>
                    </a:lnTo>
                    <a:lnTo>
                      <a:pt x="371" y="2519"/>
                    </a:lnTo>
                    <a:lnTo>
                      <a:pt x="498" y="2532"/>
                    </a:lnTo>
                    <a:lnTo>
                      <a:pt x="746" y="2331"/>
                    </a:lnTo>
                    <a:lnTo>
                      <a:pt x="1025" y="2016"/>
                    </a:lnTo>
                    <a:lnTo>
                      <a:pt x="1427" y="1816"/>
                    </a:lnTo>
                    <a:lnTo>
                      <a:pt x="1762" y="1995"/>
                    </a:lnTo>
                    <a:lnTo>
                      <a:pt x="1662" y="1615"/>
                    </a:lnTo>
                    <a:lnTo>
                      <a:pt x="1986" y="1374"/>
                    </a:lnTo>
                    <a:lnTo>
                      <a:pt x="2188" y="1359"/>
                    </a:lnTo>
                    <a:lnTo>
                      <a:pt x="2267" y="1154"/>
                    </a:lnTo>
                    <a:lnTo>
                      <a:pt x="2360" y="662"/>
                    </a:lnTo>
                    <a:lnTo>
                      <a:pt x="2479" y="457"/>
                    </a:lnTo>
                    <a:lnTo>
                      <a:pt x="2858" y="0"/>
                    </a:lnTo>
                    <a:lnTo>
                      <a:pt x="2856" y="173"/>
                    </a:lnTo>
                    <a:lnTo>
                      <a:pt x="2855" y="893"/>
                    </a:lnTo>
                    <a:close/>
                  </a:path>
                </a:pathLst>
              </a:custGeom>
              <a:solidFill>
                <a:srgbClr val="464646"/>
              </a:solidFill>
              <a:ln w="9525">
                <a:noFill/>
                <a:round/>
                <a:headEnd/>
                <a:tailEnd/>
              </a:ln>
            </p:spPr>
            <p:txBody>
              <a:bodyPr/>
              <a:lstStyle/>
              <a:p>
                <a:endParaRPr lang="en-US"/>
              </a:p>
            </p:txBody>
          </p:sp>
          <p:sp>
            <p:nvSpPr>
              <p:cNvPr id="20873" name="Freeform 8"/>
              <p:cNvSpPr>
                <a:spLocks/>
              </p:cNvSpPr>
              <p:nvPr/>
            </p:nvSpPr>
            <p:spPr bwMode="auto">
              <a:xfrm>
                <a:off x="5613" y="2458"/>
                <a:ext cx="142" cy="506"/>
              </a:xfrm>
              <a:custGeom>
                <a:avLst/>
                <a:gdLst>
                  <a:gd name="T0" fmla="*/ 1 w 280"/>
                  <a:gd name="T1" fmla="*/ 0 h 1519"/>
                  <a:gd name="T2" fmla="*/ 1 w 280"/>
                  <a:gd name="T3" fmla="*/ 0 h 1519"/>
                  <a:gd name="T4" fmla="*/ 0 w 280"/>
                  <a:gd name="T5" fmla="*/ 0 h 1519"/>
                  <a:gd name="T6" fmla="*/ 0 w 280"/>
                  <a:gd name="T7" fmla="*/ 0 h 1519"/>
                  <a:gd name="T8" fmla="*/ 1 w 280"/>
                  <a:gd name="T9" fmla="*/ 0 h 1519"/>
                  <a:gd name="T10" fmla="*/ 1 w 280"/>
                  <a:gd name="T11" fmla="*/ 0 h 1519"/>
                  <a:gd name="T12" fmla="*/ 1 w 280"/>
                  <a:gd name="T13" fmla="*/ 0 h 1519"/>
                  <a:gd name="T14" fmla="*/ 1 w 280"/>
                  <a:gd name="T15" fmla="*/ 0 h 1519"/>
                  <a:gd name="T16" fmla="*/ 1 w 280"/>
                  <a:gd name="T17" fmla="*/ 0 h 1519"/>
                  <a:gd name="T18" fmla="*/ 1 w 280"/>
                  <a:gd name="T19" fmla="*/ 0 h 15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0"/>
                  <a:gd name="T31" fmla="*/ 0 h 1519"/>
                  <a:gd name="T32" fmla="*/ 280 w 280"/>
                  <a:gd name="T33" fmla="*/ 1519 h 15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0" h="1519">
                    <a:moveTo>
                      <a:pt x="239" y="16"/>
                    </a:moveTo>
                    <a:lnTo>
                      <a:pt x="92" y="251"/>
                    </a:lnTo>
                    <a:lnTo>
                      <a:pt x="0" y="427"/>
                    </a:lnTo>
                    <a:lnTo>
                      <a:pt x="0" y="631"/>
                    </a:lnTo>
                    <a:lnTo>
                      <a:pt x="206" y="856"/>
                    </a:lnTo>
                    <a:lnTo>
                      <a:pt x="238" y="1172"/>
                    </a:lnTo>
                    <a:lnTo>
                      <a:pt x="279" y="1519"/>
                    </a:lnTo>
                    <a:lnTo>
                      <a:pt x="280" y="666"/>
                    </a:lnTo>
                    <a:lnTo>
                      <a:pt x="279" y="0"/>
                    </a:lnTo>
                    <a:lnTo>
                      <a:pt x="239" y="16"/>
                    </a:lnTo>
                    <a:close/>
                  </a:path>
                </a:pathLst>
              </a:custGeom>
              <a:solidFill>
                <a:srgbClr val="6E6E6E"/>
              </a:solidFill>
              <a:ln w="1588">
                <a:solidFill>
                  <a:srgbClr val="6E6E6E"/>
                </a:solidFill>
                <a:round/>
                <a:headEnd/>
                <a:tailEnd/>
              </a:ln>
            </p:spPr>
            <p:txBody>
              <a:bodyPr/>
              <a:lstStyle/>
              <a:p>
                <a:endParaRPr lang="en-US"/>
              </a:p>
            </p:txBody>
          </p:sp>
          <p:sp>
            <p:nvSpPr>
              <p:cNvPr id="20874" name="Freeform 9"/>
              <p:cNvSpPr>
                <a:spLocks/>
              </p:cNvSpPr>
              <p:nvPr/>
            </p:nvSpPr>
            <p:spPr bwMode="auto">
              <a:xfrm>
                <a:off x="5037" y="2607"/>
                <a:ext cx="680" cy="512"/>
              </a:xfrm>
              <a:custGeom>
                <a:avLst/>
                <a:gdLst>
                  <a:gd name="T0" fmla="*/ 1 w 1342"/>
                  <a:gd name="T1" fmla="*/ 0 h 1536"/>
                  <a:gd name="T2" fmla="*/ 1 w 1342"/>
                  <a:gd name="T3" fmla="*/ 0 h 1536"/>
                  <a:gd name="T4" fmla="*/ 1 w 1342"/>
                  <a:gd name="T5" fmla="*/ 0 h 1536"/>
                  <a:gd name="T6" fmla="*/ 1 w 1342"/>
                  <a:gd name="T7" fmla="*/ 0 h 1536"/>
                  <a:gd name="T8" fmla="*/ 0 w 1342"/>
                  <a:gd name="T9" fmla="*/ 0 h 1536"/>
                  <a:gd name="T10" fmla="*/ 1 w 1342"/>
                  <a:gd name="T11" fmla="*/ 0 h 1536"/>
                  <a:gd name="T12" fmla="*/ 1 w 1342"/>
                  <a:gd name="T13" fmla="*/ 0 h 1536"/>
                  <a:gd name="T14" fmla="*/ 1 w 1342"/>
                  <a:gd name="T15" fmla="*/ 0 h 1536"/>
                  <a:gd name="T16" fmla="*/ 1 w 1342"/>
                  <a:gd name="T17" fmla="*/ 0 h 1536"/>
                  <a:gd name="T18" fmla="*/ 1 w 1342"/>
                  <a:gd name="T19" fmla="*/ 0 h 1536"/>
                  <a:gd name="T20" fmla="*/ 1 w 1342"/>
                  <a:gd name="T21" fmla="*/ 0 h 1536"/>
                  <a:gd name="T22" fmla="*/ 1 w 1342"/>
                  <a:gd name="T23" fmla="*/ 0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2"/>
                  <a:gd name="T37" fmla="*/ 0 h 1536"/>
                  <a:gd name="T38" fmla="*/ 1342 w 1342"/>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2" h="1536">
                    <a:moveTo>
                      <a:pt x="1038" y="0"/>
                    </a:moveTo>
                    <a:lnTo>
                      <a:pt x="847" y="182"/>
                    </a:lnTo>
                    <a:lnTo>
                      <a:pt x="791" y="655"/>
                    </a:lnTo>
                    <a:lnTo>
                      <a:pt x="470" y="897"/>
                    </a:lnTo>
                    <a:lnTo>
                      <a:pt x="0" y="1253"/>
                    </a:lnTo>
                    <a:lnTo>
                      <a:pt x="336" y="1516"/>
                    </a:lnTo>
                    <a:lnTo>
                      <a:pt x="803" y="1180"/>
                    </a:lnTo>
                    <a:lnTo>
                      <a:pt x="1342" y="1536"/>
                    </a:lnTo>
                    <a:lnTo>
                      <a:pt x="1270" y="1163"/>
                    </a:lnTo>
                    <a:lnTo>
                      <a:pt x="980" y="674"/>
                    </a:lnTo>
                    <a:lnTo>
                      <a:pt x="1022" y="319"/>
                    </a:lnTo>
                    <a:lnTo>
                      <a:pt x="1038" y="0"/>
                    </a:lnTo>
                    <a:close/>
                  </a:path>
                </a:pathLst>
              </a:custGeom>
              <a:solidFill>
                <a:srgbClr val="6E6E6E"/>
              </a:solidFill>
              <a:ln w="9525">
                <a:noFill/>
                <a:round/>
                <a:headEnd/>
                <a:tailEnd/>
              </a:ln>
            </p:spPr>
            <p:txBody>
              <a:bodyPr/>
              <a:lstStyle/>
              <a:p>
                <a:endParaRPr lang="en-US"/>
              </a:p>
            </p:txBody>
          </p:sp>
          <p:sp>
            <p:nvSpPr>
              <p:cNvPr id="20875" name="Freeform 10"/>
              <p:cNvSpPr>
                <a:spLocks/>
              </p:cNvSpPr>
              <p:nvPr/>
            </p:nvSpPr>
            <p:spPr bwMode="auto">
              <a:xfrm>
                <a:off x="4468" y="2502"/>
                <a:ext cx="1209" cy="812"/>
              </a:xfrm>
              <a:custGeom>
                <a:avLst/>
                <a:gdLst>
                  <a:gd name="T0" fmla="*/ 1 w 2383"/>
                  <a:gd name="T1" fmla="*/ 0 h 2437"/>
                  <a:gd name="T2" fmla="*/ 1 w 2383"/>
                  <a:gd name="T3" fmla="*/ 0 h 2437"/>
                  <a:gd name="T4" fmla="*/ 1 w 2383"/>
                  <a:gd name="T5" fmla="*/ 0 h 2437"/>
                  <a:gd name="T6" fmla="*/ 1 w 2383"/>
                  <a:gd name="T7" fmla="*/ 0 h 2437"/>
                  <a:gd name="T8" fmla="*/ 1 w 2383"/>
                  <a:gd name="T9" fmla="*/ 0 h 2437"/>
                  <a:gd name="T10" fmla="*/ 1 w 2383"/>
                  <a:gd name="T11" fmla="*/ 0 h 2437"/>
                  <a:gd name="T12" fmla="*/ 1 w 2383"/>
                  <a:gd name="T13" fmla="*/ 0 h 2437"/>
                  <a:gd name="T14" fmla="*/ 1 w 2383"/>
                  <a:gd name="T15" fmla="*/ 0 h 2437"/>
                  <a:gd name="T16" fmla="*/ 1 w 2383"/>
                  <a:gd name="T17" fmla="*/ 0 h 2437"/>
                  <a:gd name="T18" fmla="*/ 1 w 2383"/>
                  <a:gd name="T19" fmla="*/ 0 h 2437"/>
                  <a:gd name="T20" fmla="*/ 1 w 2383"/>
                  <a:gd name="T21" fmla="*/ 0 h 2437"/>
                  <a:gd name="T22" fmla="*/ 1 w 2383"/>
                  <a:gd name="T23" fmla="*/ 0 h 2437"/>
                  <a:gd name="T24" fmla="*/ 1 w 2383"/>
                  <a:gd name="T25" fmla="*/ 0 h 2437"/>
                  <a:gd name="T26" fmla="*/ 1 w 2383"/>
                  <a:gd name="T27" fmla="*/ 0 h 2437"/>
                  <a:gd name="T28" fmla="*/ 1 w 2383"/>
                  <a:gd name="T29" fmla="*/ 0 h 2437"/>
                  <a:gd name="T30" fmla="*/ 1 w 2383"/>
                  <a:gd name="T31" fmla="*/ 0 h 2437"/>
                  <a:gd name="T32" fmla="*/ 1 w 2383"/>
                  <a:gd name="T33" fmla="*/ 0 h 2437"/>
                  <a:gd name="T34" fmla="*/ 1 w 2383"/>
                  <a:gd name="T35" fmla="*/ 0 h 2437"/>
                  <a:gd name="T36" fmla="*/ 1 w 2383"/>
                  <a:gd name="T37" fmla="*/ 0 h 2437"/>
                  <a:gd name="T38" fmla="*/ 1 w 2383"/>
                  <a:gd name="T39" fmla="*/ 0 h 2437"/>
                  <a:gd name="T40" fmla="*/ 1 w 2383"/>
                  <a:gd name="T41" fmla="*/ 0 h 2437"/>
                  <a:gd name="T42" fmla="*/ 1 w 2383"/>
                  <a:gd name="T43" fmla="*/ 0 h 2437"/>
                  <a:gd name="T44" fmla="*/ 1 w 2383"/>
                  <a:gd name="T45" fmla="*/ 0 h 2437"/>
                  <a:gd name="T46" fmla="*/ 1 w 2383"/>
                  <a:gd name="T47" fmla="*/ 0 h 2437"/>
                  <a:gd name="T48" fmla="*/ 1 w 2383"/>
                  <a:gd name="T49" fmla="*/ 0 h 2437"/>
                  <a:gd name="T50" fmla="*/ 1 w 2383"/>
                  <a:gd name="T51" fmla="*/ 0 h 2437"/>
                  <a:gd name="T52" fmla="*/ 1 w 2383"/>
                  <a:gd name="T53" fmla="*/ 0 h 2437"/>
                  <a:gd name="T54" fmla="*/ 1 w 2383"/>
                  <a:gd name="T55" fmla="*/ 0 h 2437"/>
                  <a:gd name="T56" fmla="*/ 1 w 2383"/>
                  <a:gd name="T57" fmla="*/ 0 h 2437"/>
                  <a:gd name="T58" fmla="*/ 1 w 2383"/>
                  <a:gd name="T59" fmla="*/ 0 h 2437"/>
                  <a:gd name="T60" fmla="*/ 1 w 2383"/>
                  <a:gd name="T61" fmla="*/ 0 h 2437"/>
                  <a:gd name="T62" fmla="*/ 1 w 2383"/>
                  <a:gd name="T63" fmla="*/ 0 h 2437"/>
                  <a:gd name="T64" fmla="*/ 1 w 2383"/>
                  <a:gd name="T65" fmla="*/ 0 h 2437"/>
                  <a:gd name="T66" fmla="*/ 1 w 2383"/>
                  <a:gd name="T67" fmla="*/ 0 h 2437"/>
                  <a:gd name="T68" fmla="*/ 1 w 2383"/>
                  <a:gd name="T69" fmla="*/ 0 h 2437"/>
                  <a:gd name="T70" fmla="*/ 1 w 2383"/>
                  <a:gd name="T71" fmla="*/ 0 h 2437"/>
                  <a:gd name="T72" fmla="*/ 1 w 2383"/>
                  <a:gd name="T73" fmla="*/ 0 h 2437"/>
                  <a:gd name="T74" fmla="*/ 1 w 2383"/>
                  <a:gd name="T75" fmla="*/ 0 h 2437"/>
                  <a:gd name="T76" fmla="*/ 1 w 2383"/>
                  <a:gd name="T77" fmla="*/ 0 h 2437"/>
                  <a:gd name="T78" fmla="*/ 1 w 2383"/>
                  <a:gd name="T79" fmla="*/ 0 h 2437"/>
                  <a:gd name="T80" fmla="*/ 1 w 2383"/>
                  <a:gd name="T81" fmla="*/ 0 h 2437"/>
                  <a:gd name="T82" fmla="*/ 1 w 2383"/>
                  <a:gd name="T83" fmla="*/ 0 h 2437"/>
                  <a:gd name="T84" fmla="*/ 1 w 2383"/>
                  <a:gd name="T85" fmla="*/ 0 h 2437"/>
                  <a:gd name="T86" fmla="*/ 0 w 2383"/>
                  <a:gd name="T87" fmla="*/ 0 h 2437"/>
                  <a:gd name="T88" fmla="*/ 1 w 2383"/>
                  <a:gd name="T89" fmla="*/ 0 h 2437"/>
                  <a:gd name="T90" fmla="*/ 1 w 2383"/>
                  <a:gd name="T91" fmla="*/ 0 h 2437"/>
                  <a:gd name="T92" fmla="*/ 1 w 2383"/>
                  <a:gd name="T93" fmla="*/ 0 h 2437"/>
                  <a:gd name="T94" fmla="*/ 1 w 2383"/>
                  <a:gd name="T95" fmla="*/ 0 h 2437"/>
                  <a:gd name="T96" fmla="*/ 1 w 2383"/>
                  <a:gd name="T97" fmla="*/ 0 h 2437"/>
                  <a:gd name="T98" fmla="*/ 1 w 2383"/>
                  <a:gd name="T99" fmla="*/ 0 h 2437"/>
                  <a:gd name="T100" fmla="*/ 1 w 2383"/>
                  <a:gd name="T101" fmla="*/ 0 h 2437"/>
                  <a:gd name="T102" fmla="*/ 1 w 2383"/>
                  <a:gd name="T103" fmla="*/ 0 h 2437"/>
                  <a:gd name="T104" fmla="*/ 1 w 2383"/>
                  <a:gd name="T105" fmla="*/ 0 h 2437"/>
                  <a:gd name="T106" fmla="*/ 1 w 2383"/>
                  <a:gd name="T107" fmla="*/ 0 h 2437"/>
                  <a:gd name="T108" fmla="*/ 1 w 2383"/>
                  <a:gd name="T109" fmla="*/ 0 h 2437"/>
                  <a:gd name="T110" fmla="*/ 1 w 2383"/>
                  <a:gd name="T111" fmla="*/ 0 h 2437"/>
                  <a:gd name="T112" fmla="*/ 1 w 2383"/>
                  <a:gd name="T113" fmla="*/ 0 h 2437"/>
                  <a:gd name="T114" fmla="*/ 1 w 2383"/>
                  <a:gd name="T115" fmla="*/ 0 h 24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83"/>
                  <a:gd name="T175" fmla="*/ 0 h 2437"/>
                  <a:gd name="T176" fmla="*/ 2383 w 2383"/>
                  <a:gd name="T177" fmla="*/ 2437 h 243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83" h="2437">
                    <a:moveTo>
                      <a:pt x="1969" y="768"/>
                    </a:moveTo>
                    <a:lnTo>
                      <a:pt x="1953" y="694"/>
                    </a:lnTo>
                    <a:lnTo>
                      <a:pt x="1947" y="627"/>
                    </a:lnTo>
                    <a:lnTo>
                      <a:pt x="1956" y="560"/>
                    </a:lnTo>
                    <a:lnTo>
                      <a:pt x="2028" y="460"/>
                    </a:lnTo>
                    <a:lnTo>
                      <a:pt x="2170" y="290"/>
                    </a:lnTo>
                    <a:lnTo>
                      <a:pt x="2311" y="119"/>
                    </a:lnTo>
                    <a:lnTo>
                      <a:pt x="2383" y="15"/>
                    </a:lnTo>
                    <a:lnTo>
                      <a:pt x="2376" y="2"/>
                    </a:lnTo>
                    <a:lnTo>
                      <a:pt x="2365" y="0"/>
                    </a:lnTo>
                    <a:lnTo>
                      <a:pt x="2347" y="3"/>
                    </a:lnTo>
                    <a:lnTo>
                      <a:pt x="2250" y="42"/>
                    </a:lnTo>
                    <a:lnTo>
                      <a:pt x="2146" y="92"/>
                    </a:lnTo>
                    <a:lnTo>
                      <a:pt x="2084" y="114"/>
                    </a:lnTo>
                    <a:lnTo>
                      <a:pt x="2047" y="186"/>
                    </a:lnTo>
                    <a:lnTo>
                      <a:pt x="2000" y="292"/>
                    </a:lnTo>
                    <a:lnTo>
                      <a:pt x="1925" y="351"/>
                    </a:lnTo>
                    <a:lnTo>
                      <a:pt x="1864" y="383"/>
                    </a:lnTo>
                    <a:lnTo>
                      <a:pt x="1808" y="429"/>
                    </a:lnTo>
                    <a:lnTo>
                      <a:pt x="1795" y="526"/>
                    </a:lnTo>
                    <a:lnTo>
                      <a:pt x="1795" y="590"/>
                    </a:lnTo>
                    <a:lnTo>
                      <a:pt x="1800" y="660"/>
                    </a:lnTo>
                    <a:lnTo>
                      <a:pt x="1807" y="781"/>
                    </a:lnTo>
                    <a:lnTo>
                      <a:pt x="1807" y="802"/>
                    </a:lnTo>
                    <a:lnTo>
                      <a:pt x="1806" y="821"/>
                    </a:lnTo>
                    <a:lnTo>
                      <a:pt x="1794" y="841"/>
                    </a:lnTo>
                    <a:lnTo>
                      <a:pt x="1776" y="819"/>
                    </a:lnTo>
                    <a:lnTo>
                      <a:pt x="1753" y="765"/>
                    </a:lnTo>
                    <a:lnTo>
                      <a:pt x="1729" y="710"/>
                    </a:lnTo>
                    <a:lnTo>
                      <a:pt x="1705" y="685"/>
                    </a:lnTo>
                    <a:lnTo>
                      <a:pt x="1685" y="712"/>
                    </a:lnTo>
                    <a:lnTo>
                      <a:pt x="1670" y="775"/>
                    </a:lnTo>
                    <a:lnTo>
                      <a:pt x="1649" y="903"/>
                    </a:lnTo>
                    <a:lnTo>
                      <a:pt x="1611" y="997"/>
                    </a:lnTo>
                    <a:lnTo>
                      <a:pt x="1585" y="1043"/>
                    </a:lnTo>
                    <a:lnTo>
                      <a:pt x="1559" y="1061"/>
                    </a:lnTo>
                    <a:lnTo>
                      <a:pt x="1541" y="1027"/>
                    </a:lnTo>
                    <a:lnTo>
                      <a:pt x="1528" y="960"/>
                    </a:lnTo>
                    <a:lnTo>
                      <a:pt x="1516" y="896"/>
                    </a:lnTo>
                    <a:lnTo>
                      <a:pt x="1500" y="865"/>
                    </a:lnTo>
                    <a:lnTo>
                      <a:pt x="1484" y="892"/>
                    </a:lnTo>
                    <a:lnTo>
                      <a:pt x="1473" y="957"/>
                    </a:lnTo>
                    <a:lnTo>
                      <a:pt x="1444" y="1078"/>
                    </a:lnTo>
                    <a:lnTo>
                      <a:pt x="1374" y="1111"/>
                    </a:lnTo>
                    <a:lnTo>
                      <a:pt x="1331" y="1118"/>
                    </a:lnTo>
                    <a:lnTo>
                      <a:pt x="1296" y="1120"/>
                    </a:lnTo>
                    <a:lnTo>
                      <a:pt x="1279" y="1097"/>
                    </a:lnTo>
                    <a:lnTo>
                      <a:pt x="1261" y="1047"/>
                    </a:lnTo>
                    <a:lnTo>
                      <a:pt x="1227" y="983"/>
                    </a:lnTo>
                    <a:lnTo>
                      <a:pt x="1211" y="996"/>
                    </a:lnTo>
                    <a:lnTo>
                      <a:pt x="1201" y="1024"/>
                    </a:lnTo>
                    <a:lnTo>
                      <a:pt x="1192" y="1112"/>
                    </a:lnTo>
                    <a:lnTo>
                      <a:pt x="1191" y="1212"/>
                    </a:lnTo>
                    <a:lnTo>
                      <a:pt x="1183" y="1290"/>
                    </a:lnTo>
                    <a:lnTo>
                      <a:pt x="1106" y="1305"/>
                    </a:lnTo>
                    <a:lnTo>
                      <a:pt x="1056" y="1305"/>
                    </a:lnTo>
                    <a:lnTo>
                      <a:pt x="1023" y="1315"/>
                    </a:lnTo>
                    <a:lnTo>
                      <a:pt x="956" y="1389"/>
                    </a:lnTo>
                    <a:lnTo>
                      <a:pt x="920" y="1414"/>
                    </a:lnTo>
                    <a:lnTo>
                      <a:pt x="905" y="1419"/>
                    </a:lnTo>
                    <a:lnTo>
                      <a:pt x="888" y="1410"/>
                    </a:lnTo>
                    <a:lnTo>
                      <a:pt x="860" y="1356"/>
                    </a:lnTo>
                    <a:lnTo>
                      <a:pt x="849" y="1394"/>
                    </a:lnTo>
                    <a:lnTo>
                      <a:pt x="849" y="1433"/>
                    </a:lnTo>
                    <a:lnTo>
                      <a:pt x="853" y="1478"/>
                    </a:lnTo>
                    <a:lnTo>
                      <a:pt x="857" y="1570"/>
                    </a:lnTo>
                    <a:lnTo>
                      <a:pt x="857" y="1588"/>
                    </a:lnTo>
                    <a:lnTo>
                      <a:pt x="855" y="1607"/>
                    </a:lnTo>
                    <a:lnTo>
                      <a:pt x="845" y="1634"/>
                    </a:lnTo>
                    <a:lnTo>
                      <a:pt x="819" y="1641"/>
                    </a:lnTo>
                    <a:lnTo>
                      <a:pt x="781" y="1635"/>
                    </a:lnTo>
                    <a:lnTo>
                      <a:pt x="744" y="1628"/>
                    </a:lnTo>
                    <a:lnTo>
                      <a:pt x="729" y="1628"/>
                    </a:lnTo>
                    <a:lnTo>
                      <a:pt x="716" y="1634"/>
                    </a:lnTo>
                    <a:lnTo>
                      <a:pt x="690" y="1669"/>
                    </a:lnTo>
                    <a:lnTo>
                      <a:pt x="665" y="1730"/>
                    </a:lnTo>
                    <a:lnTo>
                      <a:pt x="642" y="1784"/>
                    </a:lnTo>
                    <a:lnTo>
                      <a:pt x="614" y="1809"/>
                    </a:lnTo>
                    <a:lnTo>
                      <a:pt x="601" y="1789"/>
                    </a:lnTo>
                    <a:lnTo>
                      <a:pt x="590" y="1746"/>
                    </a:lnTo>
                    <a:lnTo>
                      <a:pt x="581" y="1706"/>
                    </a:lnTo>
                    <a:lnTo>
                      <a:pt x="566" y="1688"/>
                    </a:lnTo>
                    <a:lnTo>
                      <a:pt x="550" y="1695"/>
                    </a:lnTo>
                    <a:lnTo>
                      <a:pt x="532" y="1719"/>
                    </a:lnTo>
                    <a:lnTo>
                      <a:pt x="496" y="1800"/>
                    </a:lnTo>
                    <a:lnTo>
                      <a:pt x="437" y="1964"/>
                    </a:lnTo>
                    <a:lnTo>
                      <a:pt x="210" y="2210"/>
                    </a:lnTo>
                    <a:lnTo>
                      <a:pt x="0" y="2437"/>
                    </a:lnTo>
                    <a:lnTo>
                      <a:pt x="378" y="2226"/>
                    </a:lnTo>
                    <a:lnTo>
                      <a:pt x="788" y="1964"/>
                    </a:lnTo>
                    <a:lnTo>
                      <a:pt x="832" y="1911"/>
                    </a:lnTo>
                    <a:lnTo>
                      <a:pt x="867" y="1841"/>
                    </a:lnTo>
                    <a:lnTo>
                      <a:pt x="902" y="1773"/>
                    </a:lnTo>
                    <a:lnTo>
                      <a:pt x="951" y="1719"/>
                    </a:lnTo>
                    <a:lnTo>
                      <a:pt x="979" y="1712"/>
                    </a:lnTo>
                    <a:lnTo>
                      <a:pt x="1001" y="1712"/>
                    </a:lnTo>
                    <a:lnTo>
                      <a:pt x="1029" y="1715"/>
                    </a:lnTo>
                    <a:lnTo>
                      <a:pt x="1159" y="1740"/>
                    </a:lnTo>
                    <a:lnTo>
                      <a:pt x="1288" y="1766"/>
                    </a:lnTo>
                    <a:lnTo>
                      <a:pt x="1338" y="1773"/>
                    </a:lnTo>
                    <a:lnTo>
                      <a:pt x="1357" y="1773"/>
                    </a:lnTo>
                    <a:lnTo>
                      <a:pt x="1370" y="1769"/>
                    </a:lnTo>
                    <a:lnTo>
                      <a:pt x="1385" y="1745"/>
                    </a:lnTo>
                    <a:lnTo>
                      <a:pt x="1381" y="1709"/>
                    </a:lnTo>
                    <a:lnTo>
                      <a:pt x="1333" y="1622"/>
                    </a:lnTo>
                    <a:lnTo>
                      <a:pt x="1285" y="1552"/>
                    </a:lnTo>
                    <a:lnTo>
                      <a:pt x="1278" y="1537"/>
                    </a:lnTo>
                    <a:lnTo>
                      <a:pt x="1296" y="1540"/>
                    </a:lnTo>
                    <a:lnTo>
                      <a:pt x="1431" y="1495"/>
                    </a:lnTo>
                    <a:lnTo>
                      <a:pt x="1456" y="1468"/>
                    </a:lnTo>
                    <a:lnTo>
                      <a:pt x="1483" y="1410"/>
                    </a:lnTo>
                    <a:lnTo>
                      <a:pt x="1535" y="1299"/>
                    </a:lnTo>
                    <a:lnTo>
                      <a:pt x="1598" y="1232"/>
                    </a:lnTo>
                    <a:lnTo>
                      <a:pt x="1675" y="1184"/>
                    </a:lnTo>
                    <a:lnTo>
                      <a:pt x="1837" y="1097"/>
                    </a:lnTo>
                    <a:lnTo>
                      <a:pt x="1939" y="940"/>
                    </a:lnTo>
                    <a:lnTo>
                      <a:pt x="1969" y="768"/>
                    </a:lnTo>
                    <a:close/>
                  </a:path>
                </a:pathLst>
              </a:custGeom>
              <a:solidFill>
                <a:srgbClr val="7FA25F"/>
              </a:solidFill>
              <a:ln w="9525">
                <a:noFill/>
                <a:round/>
                <a:headEnd/>
                <a:tailEnd/>
              </a:ln>
            </p:spPr>
            <p:txBody>
              <a:bodyPr/>
              <a:lstStyle/>
              <a:p>
                <a:endParaRPr lang="en-US"/>
              </a:p>
            </p:txBody>
          </p:sp>
        </p:grpSp>
        <p:grpSp>
          <p:nvGrpSpPr>
            <p:cNvPr id="5" name="Group 139"/>
            <p:cNvGrpSpPr>
              <a:grpSpLocks/>
            </p:cNvGrpSpPr>
            <p:nvPr/>
          </p:nvGrpSpPr>
          <p:grpSpPr bwMode="auto">
            <a:xfrm>
              <a:off x="-2" y="2910"/>
              <a:ext cx="5775" cy="1410"/>
              <a:chOff x="-2" y="2910"/>
              <a:chExt cx="5775" cy="1410"/>
            </a:xfrm>
          </p:grpSpPr>
          <p:sp>
            <p:nvSpPr>
              <p:cNvPr id="20771" name="Freeform 49"/>
              <p:cNvSpPr>
                <a:spLocks/>
              </p:cNvSpPr>
              <p:nvPr/>
            </p:nvSpPr>
            <p:spPr bwMode="auto">
              <a:xfrm>
                <a:off x="-2" y="3154"/>
                <a:ext cx="5775" cy="1166"/>
              </a:xfrm>
              <a:custGeom>
                <a:avLst/>
                <a:gdLst>
                  <a:gd name="T0" fmla="*/ 2 w 11337"/>
                  <a:gd name="T1" fmla="*/ 0 h 3438"/>
                  <a:gd name="T2" fmla="*/ 2 w 11337"/>
                  <a:gd name="T3" fmla="*/ 0 h 3438"/>
                  <a:gd name="T4" fmla="*/ 2 w 11337"/>
                  <a:gd name="T5" fmla="*/ 0 h 3438"/>
                  <a:gd name="T6" fmla="*/ 2 w 11337"/>
                  <a:gd name="T7" fmla="*/ 0 h 3438"/>
                  <a:gd name="T8" fmla="*/ 2 w 11337"/>
                  <a:gd name="T9" fmla="*/ 0 h 3438"/>
                  <a:gd name="T10" fmla="*/ 2 w 11337"/>
                  <a:gd name="T11" fmla="*/ 0 h 3438"/>
                  <a:gd name="T12" fmla="*/ 2 w 11337"/>
                  <a:gd name="T13" fmla="*/ 0 h 3438"/>
                  <a:gd name="T14" fmla="*/ 2 w 11337"/>
                  <a:gd name="T15" fmla="*/ 0 h 3438"/>
                  <a:gd name="T16" fmla="*/ 2 w 11337"/>
                  <a:gd name="T17" fmla="*/ 0 h 3438"/>
                  <a:gd name="T18" fmla="*/ 2 w 11337"/>
                  <a:gd name="T19" fmla="*/ 0 h 3438"/>
                  <a:gd name="T20" fmla="*/ 2 w 11337"/>
                  <a:gd name="T21" fmla="*/ 0 h 3438"/>
                  <a:gd name="T22" fmla="*/ 2 w 11337"/>
                  <a:gd name="T23" fmla="*/ 0 h 3438"/>
                  <a:gd name="T24" fmla="*/ 2 w 11337"/>
                  <a:gd name="T25" fmla="*/ 0 h 3438"/>
                  <a:gd name="T26" fmla="*/ 2 w 11337"/>
                  <a:gd name="T27" fmla="*/ 0 h 3438"/>
                  <a:gd name="T28" fmla="*/ 2 w 11337"/>
                  <a:gd name="T29" fmla="*/ 0 h 3438"/>
                  <a:gd name="T30" fmla="*/ 2 w 11337"/>
                  <a:gd name="T31" fmla="*/ 0 h 3438"/>
                  <a:gd name="T32" fmla="*/ 2 w 11337"/>
                  <a:gd name="T33" fmla="*/ 0 h 3438"/>
                  <a:gd name="T34" fmla="*/ 2 w 11337"/>
                  <a:gd name="T35" fmla="*/ 0 h 3438"/>
                  <a:gd name="T36" fmla="*/ 2 w 11337"/>
                  <a:gd name="T37" fmla="*/ 0 h 3438"/>
                  <a:gd name="T38" fmla="*/ 2 w 11337"/>
                  <a:gd name="T39" fmla="*/ 0 h 3438"/>
                  <a:gd name="T40" fmla="*/ 2 w 11337"/>
                  <a:gd name="T41" fmla="*/ 0 h 3438"/>
                  <a:gd name="T42" fmla="*/ 2 w 11337"/>
                  <a:gd name="T43" fmla="*/ 0 h 3438"/>
                  <a:gd name="T44" fmla="*/ 1 w 11337"/>
                  <a:gd name="T45" fmla="*/ 0 h 3438"/>
                  <a:gd name="T46" fmla="*/ 1 w 11337"/>
                  <a:gd name="T47" fmla="*/ 0 h 3438"/>
                  <a:gd name="T48" fmla="*/ 1 w 11337"/>
                  <a:gd name="T49" fmla="*/ 0 h 3438"/>
                  <a:gd name="T50" fmla="*/ 1 w 11337"/>
                  <a:gd name="T51" fmla="*/ 0 h 3438"/>
                  <a:gd name="T52" fmla="*/ 1 w 11337"/>
                  <a:gd name="T53" fmla="*/ 0 h 3438"/>
                  <a:gd name="T54" fmla="*/ 1 w 11337"/>
                  <a:gd name="T55" fmla="*/ 0 h 3438"/>
                  <a:gd name="T56" fmla="*/ 1 w 11337"/>
                  <a:gd name="T57" fmla="*/ 0 h 3438"/>
                  <a:gd name="T58" fmla="*/ 1 w 11337"/>
                  <a:gd name="T59" fmla="*/ 0 h 3438"/>
                  <a:gd name="T60" fmla="*/ 1 w 11337"/>
                  <a:gd name="T61" fmla="*/ 0 h 3438"/>
                  <a:gd name="T62" fmla="*/ 1 w 11337"/>
                  <a:gd name="T63" fmla="*/ 0 h 3438"/>
                  <a:gd name="T64" fmla="*/ 1 w 11337"/>
                  <a:gd name="T65" fmla="*/ 0 h 3438"/>
                  <a:gd name="T66" fmla="*/ 1 w 11337"/>
                  <a:gd name="T67" fmla="*/ 0 h 3438"/>
                  <a:gd name="T68" fmla="*/ 1 w 11337"/>
                  <a:gd name="T69" fmla="*/ 0 h 3438"/>
                  <a:gd name="T70" fmla="*/ 1 w 11337"/>
                  <a:gd name="T71" fmla="*/ 0 h 3438"/>
                  <a:gd name="T72" fmla="*/ 0 w 11337"/>
                  <a:gd name="T73" fmla="*/ 0 h 3438"/>
                  <a:gd name="T74" fmla="*/ 2 w 11337"/>
                  <a:gd name="T75" fmla="*/ 0 h 3438"/>
                  <a:gd name="T76" fmla="*/ 2 w 11337"/>
                  <a:gd name="T77" fmla="*/ 0 h 3438"/>
                  <a:gd name="T78" fmla="*/ 2 w 11337"/>
                  <a:gd name="T79" fmla="*/ 0 h 3438"/>
                  <a:gd name="T80" fmla="*/ 2 w 11337"/>
                  <a:gd name="T81" fmla="*/ 0 h 3438"/>
                  <a:gd name="T82" fmla="*/ 2 w 11337"/>
                  <a:gd name="T83" fmla="*/ 0 h 3438"/>
                  <a:gd name="T84" fmla="*/ 2 w 11337"/>
                  <a:gd name="T85" fmla="*/ 0 h 3438"/>
                  <a:gd name="T86" fmla="*/ 2 w 11337"/>
                  <a:gd name="T87" fmla="*/ 0 h 3438"/>
                  <a:gd name="T88" fmla="*/ 2 w 11337"/>
                  <a:gd name="T89" fmla="*/ 0 h 34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337"/>
                  <a:gd name="T136" fmla="*/ 0 h 3438"/>
                  <a:gd name="T137" fmla="*/ 11337 w 11337"/>
                  <a:gd name="T138" fmla="*/ 3438 h 343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337" h="3438">
                    <a:moveTo>
                      <a:pt x="11326" y="0"/>
                    </a:moveTo>
                    <a:lnTo>
                      <a:pt x="10709" y="256"/>
                    </a:lnTo>
                    <a:lnTo>
                      <a:pt x="9987" y="632"/>
                    </a:lnTo>
                    <a:lnTo>
                      <a:pt x="10064" y="588"/>
                    </a:lnTo>
                    <a:lnTo>
                      <a:pt x="10107" y="561"/>
                    </a:lnTo>
                    <a:lnTo>
                      <a:pt x="10114" y="549"/>
                    </a:lnTo>
                    <a:lnTo>
                      <a:pt x="9717" y="640"/>
                    </a:lnTo>
                    <a:lnTo>
                      <a:pt x="9472" y="733"/>
                    </a:lnTo>
                    <a:lnTo>
                      <a:pt x="9350" y="820"/>
                    </a:lnTo>
                    <a:lnTo>
                      <a:pt x="9324" y="861"/>
                    </a:lnTo>
                    <a:lnTo>
                      <a:pt x="9316" y="902"/>
                    </a:lnTo>
                    <a:lnTo>
                      <a:pt x="9339" y="971"/>
                    </a:lnTo>
                    <a:lnTo>
                      <a:pt x="9386" y="1028"/>
                    </a:lnTo>
                    <a:lnTo>
                      <a:pt x="9424" y="1066"/>
                    </a:lnTo>
                    <a:lnTo>
                      <a:pt x="9430" y="1079"/>
                    </a:lnTo>
                    <a:lnTo>
                      <a:pt x="9421" y="1087"/>
                    </a:lnTo>
                    <a:lnTo>
                      <a:pt x="9180" y="1102"/>
                    </a:lnTo>
                    <a:lnTo>
                      <a:pt x="9017" y="1120"/>
                    </a:lnTo>
                    <a:lnTo>
                      <a:pt x="8871" y="1186"/>
                    </a:lnTo>
                    <a:lnTo>
                      <a:pt x="8667" y="1241"/>
                    </a:lnTo>
                    <a:lnTo>
                      <a:pt x="8189" y="1322"/>
                    </a:lnTo>
                    <a:lnTo>
                      <a:pt x="7577" y="1382"/>
                    </a:lnTo>
                    <a:lnTo>
                      <a:pt x="6274" y="1742"/>
                    </a:lnTo>
                    <a:lnTo>
                      <a:pt x="5257" y="2007"/>
                    </a:lnTo>
                    <a:lnTo>
                      <a:pt x="4492" y="2188"/>
                    </a:lnTo>
                    <a:lnTo>
                      <a:pt x="3942" y="2303"/>
                    </a:lnTo>
                    <a:lnTo>
                      <a:pt x="3342" y="2396"/>
                    </a:lnTo>
                    <a:lnTo>
                      <a:pt x="3164" y="2410"/>
                    </a:lnTo>
                    <a:lnTo>
                      <a:pt x="2245" y="2507"/>
                    </a:lnTo>
                    <a:lnTo>
                      <a:pt x="1406" y="2589"/>
                    </a:lnTo>
                    <a:lnTo>
                      <a:pt x="1188" y="2678"/>
                    </a:lnTo>
                    <a:lnTo>
                      <a:pt x="706" y="2898"/>
                    </a:lnTo>
                    <a:lnTo>
                      <a:pt x="448" y="3032"/>
                    </a:lnTo>
                    <a:lnTo>
                      <a:pt x="223" y="3172"/>
                    </a:lnTo>
                    <a:lnTo>
                      <a:pt x="63" y="3303"/>
                    </a:lnTo>
                    <a:lnTo>
                      <a:pt x="18" y="3364"/>
                    </a:lnTo>
                    <a:lnTo>
                      <a:pt x="0" y="3421"/>
                    </a:lnTo>
                    <a:lnTo>
                      <a:pt x="11337" y="3438"/>
                    </a:lnTo>
                    <a:lnTo>
                      <a:pt x="11325" y="3291"/>
                    </a:lnTo>
                    <a:lnTo>
                      <a:pt x="11317" y="2903"/>
                    </a:lnTo>
                    <a:lnTo>
                      <a:pt x="11315" y="2352"/>
                    </a:lnTo>
                    <a:lnTo>
                      <a:pt x="11315" y="2041"/>
                    </a:lnTo>
                    <a:lnTo>
                      <a:pt x="11315" y="1882"/>
                    </a:lnTo>
                    <a:lnTo>
                      <a:pt x="11315" y="1719"/>
                    </a:lnTo>
                    <a:lnTo>
                      <a:pt x="11326" y="0"/>
                    </a:lnTo>
                    <a:close/>
                  </a:path>
                </a:pathLst>
              </a:custGeom>
              <a:solidFill>
                <a:srgbClr val="003400"/>
              </a:solidFill>
              <a:ln w="9525">
                <a:noFill/>
                <a:round/>
                <a:headEnd/>
                <a:tailEnd/>
              </a:ln>
            </p:spPr>
            <p:txBody>
              <a:bodyPr/>
              <a:lstStyle/>
              <a:p>
                <a:endParaRPr lang="en-US"/>
              </a:p>
            </p:txBody>
          </p:sp>
          <p:sp>
            <p:nvSpPr>
              <p:cNvPr id="20772" name="Freeform 11"/>
              <p:cNvSpPr>
                <a:spLocks/>
              </p:cNvSpPr>
              <p:nvPr/>
            </p:nvSpPr>
            <p:spPr bwMode="auto">
              <a:xfrm>
                <a:off x="4331" y="3669"/>
                <a:ext cx="1406" cy="319"/>
              </a:xfrm>
              <a:custGeom>
                <a:avLst/>
                <a:gdLst>
                  <a:gd name="T0" fmla="*/ 1 w 2772"/>
                  <a:gd name="T1" fmla="*/ 0 h 957"/>
                  <a:gd name="T2" fmla="*/ 1 w 2772"/>
                  <a:gd name="T3" fmla="*/ 0 h 957"/>
                  <a:gd name="T4" fmla="*/ 1 w 2772"/>
                  <a:gd name="T5" fmla="*/ 0 h 957"/>
                  <a:gd name="T6" fmla="*/ 1 w 2772"/>
                  <a:gd name="T7" fmla="*/ 0 h 957"/>
                  <a:gd name="T8" fmla="*/ 1 w 2772"/>
                  <a:gd name="T9" fmla="*/ 0 h 957"/>
                  <a:gd name="T10" fmla="*/ 1 w 2772"/>
                  <a:gd name="T11" fmla="*/ 0 h 957"/>
                  <a:gd name="T12" fmla="*/ 1 w 2772"/>
                  <a:gd name="T13" fmla="*/ 0 h 957"/>
                  <a:gd name="T14" fmla="*/ 1 w 2772"/>
                  <a:gd name="T15" fmla="*/ 0 h 957"/>
                  <a:gd name="T16" fmla="*/ 1 w 2772"/>
                  <a:gd name="T17" fmla="*/ 0 h 957"/>
                  <a:gd name="T18" fmla="*/ 1 w 2772"/>
                  <a:gd name="T19" fmla="*/ 0 h 957"/>
                  <a:gd name="T20" fmla="*/ 1 w 2772"/>
                  <a:gd name="T21" fmla="*/ 0 h 957"/>
                  <a:gd name="T22" fmla="*/ 1 w 2772"/>
                  <a:gd name="T23" fmla="*/ 0 h 957"/>
                  <a:gd name="T24" fmla="*/ 1 w 2772"/>
                  <a:gd name="T25" fmla="*/ 0 h 957"/>
                  <a:gd name="T26" fmla="*/ 1 w 2772"/>
                  <a:gd name="T27" fmla="*/ 0 h 957"/>
                  <a:gd name="T28" fmla="*/ 1 w 2772"/>
                  <a:gd name="T29" fmla="*/ 0 h 957"/>
                  <a:gd name="T30" fmla="*/ 1 w 2772"/>
                  <a:gd name="T31" fmla="*/ 0 h 957"/>
                  <a:gd name="T32" fmla="*/ 1 w 2772"/>
                  <a:gd name="T33" fmla="*/ 0 h 957"/>
                  <a:gd name="T34" fmla="*/ 1 w 2772"/>
                  <a:gd name="T35" fmla="*/ 0 h 957"/>
                  <a:gd name="T36" fmla="*/ 1 w 2772"/>
                  <a:gd name="T37" fmla="*/ 0 h 957"/>
                  <a:gd name="T38" fmla="*/ 1 w 2772"/>
                  <a:gd name="T39" fmla="*/ 0 h 957"/>
                  <a:gd name="T40" fmla="*/ 1 w 2772"/>
                  <a:gd name="T41" fmla="*/ 0 h 957"/>
                  <a:gd name="T42" fmla="*/ 1 w 2772"/>
                  <a:gd name="T43" fmla="*/ 0 h 957"/>
                  <a:gd name="T44" fmla="*/ 1 w 2772"/>
                  <a:gd name="T45" fmla="*/ 0 h 957"/>
                  <a:gd name="T46" fmla="*/ 1 w 2772"/>
                  <a:gd name="T47" fmla="*/ 0 h 957"/>
                  <a:gd name="T48" fmla="*/ 1 w 2772"/>
                  <a:gd name="T49" fmla="*/ 0 h 957"/>
                  <a:gd name="T50" fmla="*/ 1 w 2772"/>
                  <a:gd name="T51" fmla="*/ 0 h 957"/>
                  <a:gd name="T52" fmla="*/ 1 w 2772"/>
                  <a:gd name="T53" fmla="*/ 0 h 957"/>
                  <a:gd name="T54" fmla="*/ 1 w 2772"/>
                  <a:gd name="T55" fmla="*/ 0 h 957"/>
                  <a:gd name="T56" fmla="*/ 1 w 2772"/>
                  <a:gd name="T57" fmla="*/ 0 h 957"/>
                  <a:gd name="T58" fmla="*/ 1 w 2772"/>
                  <a:gd name="T59" fmla="*/ 0 h 957"/>
                  <a:gd name="T60" fmla="*/ 1 w 2772"/>
                  <a:gd name="T61" fmla="*/ 0 h 957"/>
                  <a:gd name="T62" fmla="*/ 1 w 2772"/>
                  <a:gd name="T63" fmla="*/ 0 h 957"/>
                  <a:gd name="T64" fmla="*/ 1 w 2772"/>
                  <a:gd name="T65" fmla="*/ 0 h 957"/>
                  <a:gd name="T66" fmla="*/ 1 w 2772"/>
                  <a:gd name="T67" fmla="*/ 0 h 957"/>
                  <a:gd name="T68" fmla="*/ 1 w 2772"/>
                  <a:gd name="T69" fmla="*/ 0 h 957"/>
                  <a:gd name="T70" fmla="*/ 1 w 2772"/>
                  <a:gd name="T71" fmla="*/ 0 h 957"/>
                  <a:gd name="T72" fmla="*/ 1 w 2772"/>
                  <a:gd name="T73" fmla="*/ 0 h 957"/>
                  <a:gd name="T74" fmla="*/ 1 w 2772"/>
                  <a:gd name="T75" fmla="*/ 0 h 957"/>
                  <a:gd name="T76" fmla="*/ 1 w 2772"/>
                  <a:gd name="T77" fmla="*/ 0 h 957"/>
                  <a:gd name="T78" fmla="*/ 1 w 2772"/>
                  <a:gd name="T79" fmla="*/ 0 h 957"/>
                  <a:gd name="T80" fmla="*/ 1 w 2772"/>
                  <a:gd name="T81" fmla="*/ 0 h 957"/>
                  <a:gd name="T82" fmla="*/ 1 w 2772"/>
                  <a:gd name="T83" fmla="*/ 0 h 957"/>
                  <a:gd name="T84" fmla="*/ 1 w 2772"/>
                  <a:gd name="T85" fmla="*/ 0 h 957"/>
                  <a:gd name="T86" fmla="*/ 0 w 2772"/>
                  <a:gd name="T87" fmla="*/ 0 h 95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72"/>
                  <a:gd name="T133" fmla="*/ 0 h 957"/>
                  <a:gd name="T134" fmla="*/ 2772 w 2772"/>
                  <a:gd name="T135" fmla="*/ 957 h 95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72" h="957">
                    <a:moveTo>
                      <a:pt x="2772" y="110"/>
                    </a:moveTo>
                    <a:lnTo>
                      <a:pt x="2693" y="179"/>
                    </a:lnTo>
                    <a:lnTo>
                      <a:pt x="2667" y="131"/>
                    </a:lnTo>
                    <a:lnTo>
                      <a:pt x="2633" y="67"/>
                    </a:lnTo>
                    <a:lnTo>
                      <a:pt x="2597" y="132"/>
                    </a:lnTo>
                    <a:lnTo>
                      <a:pt x="2560" y="192"/>
                    </a:lnTo>
                    <a:lnTo>
                      <a:pt x="2504" y="144"/>
                    </a:lnTo>
                    <a:lnTo>
                      <a:pt x="2489" y="140"/>
                    </a:lnTo>
                    <a:lnTo>
                      <a:pt x="2466" y="141"/>
                    </a:lnTo>
                    <a:lnTo>
                      <a:pt x="2424" y="151"/>
                    </a:lnTo>
                    <a:lnTo>
                      <a:pt x="2378" y="179"/>
                    </a:lnTo>
                    <a:lnTo>
                      <a:pt x="2344" y="192"/>
                    </a:lnTo>
                    <a:lnTo>
                      <a:pt x="2280" y="151"/>
                    </a:lnTo>
                    <a:lnTo>
                      <a:pt x="2260" y="147"/>
                    </a:lnTo>
                    <a:lnTo>
                      <a:pt x="2236" y="144"/>
                    </a:lnTo>
                    <a:lnTo>
                      <a:pt x="2201" y="151"/>
                    </a:lnTo>
                    <a:lnTo>
                      <a:pt x="2182" y="192"/>
                    </a:lnTo>
                    <a:lnTo>
                      <a:pt x="2182" y="165"/>
                    </a:lnTo>
                    <a:lnTo>
                      <a:pt x="2162" y="149"/>
                    </a:lnTo>
                    <a:lnTo>
                      <a:pt x="2136" y="144"/>
                    </a:lnTo>
                    <a:lnTo>
                      <a:pt x="2119" y="151"/>
                    </a:lnTo>
                    <a:lnTo>
                      <a:pt x="2113" y="215"/>
                    </a:lnTo>
                    <a:lnTo>
                      <a:pt x="2095" y="305"/>
                    </a:lnTo>
                    <a:lnTo>
                      <a:pt x="2073" y="292"/>
                    </a:lnTo>
                    <a:lnTo>
                      <a:pt x="2054" y="263"/>
                    </a:lnTo>
                    <a:lnTo>
                      <a:pt x="2055" y="225"/>
                    </a:lnTo>
                    <a:lnTo>
                      <a:pt x="2056" y="201"/>
                    </a:lnTo>
                    <a:lnTo>
                      <a:pt x="2054" y="179"/>
                    </a:lnTo>
                    <a:lnTo>
                      <a:pt x="2022" y="145"/>
                    </a:lnTo>
                    <a:lnTo>
                      <a:pt x="1982" y="131"/>
                    </a:lnTo>
                    <a:lnTo>
                      <a:pt x="1965" y="151"/>
                    </a:lnTo>
                    <a:lnTo>
                      <a:pt x="1964" y="198"/>
                    </a:lnTo>
                    <a:lnTo>
                      <a:pt x="1964" y="224"/>
                    </a:lnTo>
                    <a:lnTo>
                      <a:pt x="1962" y="243"/>
                    </a:lnTo>
                    <a:lnTo>
                      <a:pt x="1945" y="242"/>
                    </a:lnTo>
                    <a:lnTo>
                      <a:pt x="1929" y="243"/>
                    </a:lnTo>
                    <a:lnTo>
                      <a:pt x="1879" y="286"/>
                    </a:lnTo>
                    <a:lnTo>
                      <a:pt x="1838" y="228"/>
                    </a:lnTo>
                    <a:lnTo>
                      <a:pt x="1805" y="243"/>
                    </a:lnTo>
                    <a:lnTo>
                      <a:pt x="1805" y="215"/>
                    </a:lnTo>
                    <a:lnTo>
                      <a:pt x="1806" y="184"/>
                    </a:lnTo>
                    <a:lnTo>
                      <a:pt x="1805" y="151"/>
                    </a:lnTo>
                    <a:lnTo>
                      <a:pt x="1790" y="124"/>
                    </a:lnTo>
                    <a:lnTo>
                      <a:pt x="1768" y="108"/>
                    </a:lnTo>
                    <a:lnTo>
                      <a:pt x="1731" y="115"/>
                    </a:lnTo>
                    <a:lnTo>
                      <a:pt x="1704" y="90"/>
                    </a:lnTo>
                    <a:lnTo>
                      <a:pt x="1690" y="90"/>
                    </a:lnTo>
                    <a:lnTo>
                      <a:pt x="1662" y="90"/>
                    </a:lnTo>
                    <a:lnTo>
                      <a:pt x="1659" y="131"/>
                    </a:lnTo>
                    <a:lnTo>
                      <a:pt x="1606" y="151"/>
                    </a:lnTo>
                    <a:lnTo>
                      <a:pt x="1570" y="179"/>
                    </a:lnTo>
                    <a:lnTo>
                      <a:pt x="1563" y="204"/>
                    </a:lnTo>
                    <a:lnTo>
                      <a:pt x="1563" y="241"/>
                    </a:lnTo>
                    <a:lnTo>
                      <a:pt x="1564" y="276"/>
                    </a:lnTo>
                    <a:lnTo>
                      <a:pt x="1563" y="305"/>
                    </a:lnTo>
                    <a:lnTo>
                      <a:pt x="1552" y="310"/>
                    </a:lnTo>
                    <a:lnTo>
                      <a:pt x="1540" y="279"/>
                    </a:lnTo>
                    <a:lnTo>
                      <a:pt x="1522" y="243"/>
                    </a:lnTo>
                    <a:lnTo>
                      <a:pt x="1488" y="249"/>
                    </a:lnTo>
                    <a:lnTo>
                      <a:pt x="1469" y="235"/>
                    </a:lnTo>
                    <a:lnTo>
                      <a:pt x="1448" y="218"/>
                    </a:lnTo>
                    <a:lnTo>
                      <a:pt x="1391" y="263"/>
                    </a:lnTo>
                    <a:lnTo>
                      <a:pt x="1347" y="286"/>
                    </a:lnTo>
                    <a:lnTo>
                      <a:pt x="1305" y="308"/>
                    </a:lnTo>
                    <a:lnTo>
                      <a:pt x="1269" y="275"/>
                    </a:lnTo>
                    <a:lnTo>
                      <a:pt x="1227" y="329"/>
                    </a:lnTo>
                    <a:lnTo>
                      <a:pt x="1144" y="286"/>
                    </a:lnTo>
                    <a:lnTo>
                      <a:pt x="1120" y="263"/>
                    </a:lnTo>
                    <a:lnTo>
                      <a:pt x="1088" y="290"/>
                    </a:lnTo>
                    <a:lnTo>
                      <a:pt x="1055" y="329"/>
                    </a:lnTo>
                    <a:lnTo>
                      <a:pt x="994" y="342"/>
                    </a:lnTo>
                    <a:lnTo>
                      <a:pt x="1014" y="305"/>
                    </a:lnTo>
                    <a:lnTo>
                      <a:pt x="1007" y="273"/>
                    </a:lnTo>
                    <a:lnTo>
                      <a:pt x="992" y="238"/>
                    </a:lnTo>
                    <a:lnTo>
                      <a:pt x="968" y="179"/>
                    </a:lnTo>
                    <a:lnTo>
                      <a:pt x="966" y="132"/>
                    </a:lnTo>
                    <a:lnTo>
                      <a:pt x="954" y="90"/>
                    </a:lnTo>
                    <a:lnTo>
                      <a:pt x="938" y="38"/>
                    </a:lnTo>
                    <a:lnTo>
                      <a:pt x="912" y="0"/>
                    </a:lnTo>
                    <a:lnTo>
                      <a:pt x="886" y="37"/>
                    </a:lnTo>
                    <a:lnTo>
                      <a:pt x="866" y="107"/>
                    </a:lnTo>
                    <a:lnTo>
                      <a:pt x="841" y="249"/>
                    </a:lnTo>
                    <a:lnTo>
                      <a:pt x="833" y="364"/>
                    </a:lnTo>
                    <a:lnTo>
                      <a:pt x="833" y="280"/>
                    </a:lnTo>
                    <a:lnTo>
                      <a:pt x="787" y="261"/>
                    </a:lnTo>
                    <a:lnTo>
                      <a:pt x="761" y="263"/>
                    </a:lnTo>
                    <a:lnTo>
                      <a:pt x="744" y="280"/>
                    </a:lnTo>
                    <a:lnTo>
                      <a:pt x="740" y="300"/>
                    </a:lnTo>
                    <a:lnTo>
                      <a:pt x="742" y="340"/>
                    </a:lnTo>
                    <a:lnTo>
                      <a:pt x="748" y="377"/>
                    </a:lnTo>
                    <a:lnTo>
                      <a:pt x="744" y="400"/>
                    </a:lnTo>
                    <a:lnTo>
                      <a:pt x="744" y="404"/>
                    </a:lnTo>
                    <a:lnTo>
                      <a:pt x="751" y="392"/>
                    </a:lnTo>
                    <a:lnTo>
                      <a:pt x="721" y="337"/>
                    </a:lnTo>
                    <a:lnTo>
                      <a:pt x="700" y="280"/>
                    </a:lnTo>
                    <a:lnTo>
                      <a:pt x="681" y="185"/>
                    </a:lnTo>
                    <a:lnTo>
                      <a:pt x="655" y="108"/>
                    </a:lnTo>
                    <a:lnTo>
                      <a:pt x="633" y="131"/>
                    </a:lnTo>
                    <a:lnTo>
                      <a:pt x="626" y="182"/>
                    </a:lnTo>
                    <a:lnTo>
                      <a:pt x="626" y="215"/>
                    </a:lnTo>
                    <a:lnTo>
                      <a:pt x="624" y="243"/>
                    </a:lnTo>
                    <a:lnTo>
                      <a:pt x="621" y="296"/>
                    </a:lnTo>
                    <a:lnTo>
                      <a:pt x="624" y="350"/>
                    </a:lnTo>
                    <a:lnTo>
                      <a:pt x="624" y="402"/>
                    </a:lnTo>
                    <a:lnTo>
                      <a:pt x="618" y="454"/>
                    </a:lnTo>
                    <a:lnTo>
                      <a:pt x="572" y="466"/>
                    </a:lnTo>
                    <a:lnTo>
                      <a:pt x="564" y="440"/>
                    </a:lnTo>
                    <a:lnTo>
                      <a:pt x="565" y="402"/>
                    </a:lnTo>
                    <a:lnTo>
                      <a:pt x="568" y="362"/>
                    </a:lnTo>
                    <a:lnTo>
                      <a:pt x="572" y="329"/>
                    </a:lnTo>
                    <a:lnTo>
                      <a:pt x="560" y="289"/>
                    </a:lnTo>
                    <a:lnTo>
                      <a:pt x="543" y="263"/>
                    </a:lnTo>
                    <a:lnTo>
                      <a:pt x="536" y="280"/>
                    </a:lnTo>
                    <a:lnTo>
                      <a:pt x="501" y="364"/>
                    </a:lnTo>
                    <a:lnTo>
                      <a:pt x="490" y="514"/>
                    </a:lnTo>
                    <a:lnTo>
                      <a:pt x="488" y="558"/>
                    </a:lnTo>
                    <a:lnTo>
                      <a:pt x="479" y="588"/>
                    </a:lnTo>
                    <a:lnTo>
                      <a:pt x="458" y="587"/>
                    </a:lnTo>
                    <a:lnTo>
                      <a:pt x="445" y="570"/>
                    </a:lnTo>
                    <a:lnTo>
                      <a:pt x="420" y="427"/>
                    </a:lnTo>
                    <a:lnTo>
                      <a:pt x="418" y="389"/>
                    </a:lnTo>
                    <a:lnTo>
                      <a:pt x="409" y="377"/>
                    </a:lnTo>
                    <a:lnTo>
                      <a:pt x="385" y="426"/>
                    </a:lnTo>
                    <a:lnTo>
                      <a:pt x="366" y="490"/>
                    </a:lnTo>
                    <a:lnTo>
                      <a:pt x="350" y="535"/>
                    </a:lnTo>
                    <a:lnTo>
                      <a:pt x="341" y="558"/>
                    </a:lnTo>
                    <a:lnTo>
                      <a:pt x="327" y="570"/>
                    </a:lnTo>
                    <a:lnTo>
                      <a:pt x="289" y="560"/>
                    </a:lnTo>
                    <a:lnTo>
                      <a:pt x="241" y="520"/>
                    </a:lnTo>
                    <a:lnTo>
                      <a:pt x="183" y="454"/>
                    </a:lnTo>
                    <a:lnTo>
                      <a:pt x="95" y="588"/>
                    </a:lnTo>
                    <a:lnTo>
                      <a:pt x="0" y="931"/>
                    </a:lnTo>
                    <a:lnTo>
                      <a:pt x="2772" y="957"/>
                    </a:lnTo>
                    <a:lnTo>
                      <a:pt x="2772" y="110"/>
                    </a:lnTo>
                    <a:close/>
                  </a:path>
                </a:pathLst>
              </a:custGeom>
              <a:solidFill>
                <a:srgbClr val="009800"/>
              </a:solidFill>
              <a:ln w="1588">
                <a:solidFill>
                  <a:srgbClr val="009800"/>
                </a:solidFill>
                <a:round/>
                <a:headEnd/>
                <a:tailEnd/>
              </a:ln>
            </p:spPr>
            <p:txBody>
              <a:bodyPr/>
              <a:lstStyle/>
              <a:p>
                <a:endParaRPr lang="en-US"/>
              </a:p>
            </p:txBody>
          </p:sp>
          <p:sp>
            <p:nvSpPr>
              <p:cNvPr id="20773" name="Freeform 12"/>
              <p:cNvSpPr>
                <a:spLocks/>
              </p:cNvSpPr>
              <p:nvPr/>
            </p:nvSpPr>
            <p:spPr bwMode="auto">
              <a:xfrm>
                <a:off x="4434" y="3763"/>
                <a:ext cx="1304" cy="272"/>
              </a:xfrm>
              <a:custGeom>
                <a:avLst/>
                <a:gdLst>
                  <a:gd name="T0" fmla="*/ 1 w 2573"/>
                  <a:gd name="T1" fmla="*/ 0 h 814"/>
                  <a:gd name="T2" fmla="*/ 1 w 2573"/>
                  <a:gd name="T3" fmla="*/ 0 h 814"/>
                  <a:gd name="T4" fmla="*/ 1 w 2573"/>
                  <a:gd name="T5" fmla="*/ 0 h 814"/>
                  <a:gd name="T6" fmla="*/ 1 w 2573"/>
                  <a:gd name="T7" fmla="*/ 0 h 814"/>
                  <a:gd name="T8" fmla="*/ 1 w 2573"/>
                  <a:gd name="T9" fmla="*/ 0 h 814"/>
                  <a:gd name="T10" fmla="*/ 1 w 2573"/>
                  <a:gd name="T11" fmla="*/ 0 h 814"/>
                  <a:gd name="T12" fmla="*/ 1 w 2573"/>
                  <a:gd name="T13" fmla="*/ 0 h 814"/>
                  <a:gd name="T14" fmla="*/ 1 w 2573"/>
                  <a:gd name="T15" fmla="*/ 0 h 814"/>
                  <a:gd name="T16" fmla="*/ 1 w 2573"/>
                  <a:gd name="T17" fmla="*/ 0 h 814"/>
                  <a:gd name="T18" fmla="*/ 1 w 2573"/>
                  <a:gd name="T19" fmla="*/ 0 h 814"/>
                  <a:gd name="T20" fmla="*/ 1 w 2573"/>
                  <a:gd name="T21" fmla="*/ 0 h 814"/>
                  <a:gd name="T22" fmla="*/ 1 w 2573"/>
                  <a:gd name="T23" fmla="*/ 0 h 814"/>
                  <a:gd name="T24" fmla="*/ 1 w 2573"/>
                  <a:gd name="T25" fmla="*/ 0 h 814"/>
                  <a:gd name="T26" fmla="*/ 1 w 2573"/>
                  <a:gd name="T27" fmla="*/ 0 h 814"/>
                  <a:gd name="T28" fmla="*/ 1 w 2573"/>
                  <a:gd name="T29" fmla="*/ 0 h 814"/>
                  <a:gd name="T30" fmla="*/ 1 w 2573"/>
                  <a:gd name="T31" fmla="*/ 0 h 814"/>
                  <a:gd name="T32" fmla="*/ 1 w 2573"/>
                  <a:gd name="T33" fmla="*/ 0 h 814"/>
                  <a:gd name="T34" fmla="*/ 1 w 2573"/>
                  <a:gd name="T35" fmla="*/ 0 h 814"/>
                  <a:gd name="T36" fmla="*/ 1 w 2573"/>
                  <a:gd name="T37" fmla="*/ 0 h 814"/>
                  <a:gd name="T38" fmla="*/ 1 w 2573"/>
                  <a:gd name="T39" fmla="*/ 0 h 814"/>
                  <a:gd name="T40" fmla="*/ 1 w 2573"/>
                  <a:gd name="T41" fmla="*/ 0 h 814"/>
                  <a:gd name="T42" fmla="*/ 1 w 2573"/>
                  <a:gd name="T43" fmla="*/ 0 h 814"/>
                  <a:gd name="T44" fmla="*/ 1 w 2573"/>
                  <a:gd name="T45" fmla="*/ 0 h 814"/>
                  <a:gd name="T46" fmla="*/ 1 w 2573"/>
                  <a:gd name="T47" fmla="*/ 0 h 814"/>
                  <a:gd name="T48" fmla="*/ 1 w 2573"/>
                  <a:gd name="T49" fmla="*/ 0 h 814"/>
                  <a:gd name="T50" fmla="*/ 1 w 2573"/>
                  <a:gd name="T51" fmla="*/ 0 h 814"/>
                  <a:gd name="T52" fmla="*/ 1 w 2573"/>
                  <a:gd name="T53" fmla="*/ 0 h 814"/>
                  <a:gd name="T54" fmla="*/ 1 w 2573"/>
                  <a:gd name="T55" fmla="*/ 0 h 814"/>
                  <a:gd name="T56" fmla="*/ 1 w 2573"/>
                  <a:gd name="T57" fmla="*/ 0 h 814"/>
                  <a:gd name="T58" fmla="*/ 1 w 2573"/>
                  <a:gd name="T59" fmla="*/ 0 h 814"/>
                  <a:gd name="T60" fmla="*/ 1 w 2573"/>
                  <a:gd name="T61" fmla="*/ 0 h 814"/>
                  <a:gd name="T62" fmla="*/ 1 w 2573"/>
                  <a:gd name="T63" fmla="*/ 0 h 814"/>
                  <a:gd name="T64" fmla="*/ 1 w 2573"/>
                  <a:gd name="T65" fmla="*/ 0 h 814"/>
                  <a:gd name="T66" fmla="*/ 1 w 2573"/>
                  <a:gd name="T67" fmla="*/ 0 h 814"/>
                  <a:gd name="T68" fmla="*/ 1 w 2573"/>
                  <a:gd name="T69" fmla="*/ 0 h 814"/>
                  <a:gd name="T70" fmla="*/ 1 w 2573"/>
                  <a:gd name="T71" fmla="*/ 0 h 814"/>
                  <a:gd name="T72" fmla="*/ 1 w 2573"/>
                  <a:gd name="T73" fmla="*/ 0 h 814"/>
                  <a:gd name="T74" fmla="*/ 1 w 2573"/>
                  <a:gd name="T75" fmla="*/ 0 h 814"/>
                  <a:gd name="T76" fmla="*/ 1 w 2573"/>
                  <a:gd name="T77" fmla="*/ 0 h 814"/>
                  <a:gd name="T78" fmla="*/ 1 w 2573"/>
                  <a:gd name="T79" fmla="*/ 0 h 814"/>
                  <a:gd name="T80" fmla="*/ 1 w 2573"/>
                  <a:gd name="T81" fmla="*/ 0 h 814"/>
                  <a:gd name="T82" fmla="*/ 1 w 2573"/>
                  <a:gd name="T83" fmla="*/ 0 h 814"/>
                  <a:gd name="T84" fmla="*/ 1 w 2573"/>
                  <a:gd name="T85" fmla="*/ 0 h 814"/>
                  <a:gd name="T86" fmla="*/ 1 w 2573"/>
                  <a:gd name="T87" fmla="*/ 0 h 814"/>
                  <a:gd name="T88" fmla="*/ 1 w 2573"/>
                  <a:gd name="T89" fmla="*/ 0 h 814"/>
                  <a:gd name="T90" fmla="*/ 1 w 2573"/>
                  <a:gd name="T91" fmla="*/ 0 h 814"/>
                  <a:gd name="T92" fmla="*/ 1 w 2573"/>
                  <a:gd name="T93" fmla="*/ 0 h 814"/>
                  <a:gd name="T94" fmla="*/ 1 w 2573"/>
                  <a:gd name="T95" fmla="*/ 0 h 814"/>
                  <a:gd name="T96" fmla="*/ 1 w 2573"/>
                  <a:gd name="T97" fmla="*/ 0 h 814"/>
                  <a:gd name="T98" fmla="*/ 1 w 2573"/>
                  <a:gd name="T99" fmla="*/ 0 h 814"/>
                  <a:gd name="T100" fmla="*/ 1 w 2573"/>
                  <a:gd name="T101" fmla="*/ 0 h 814"/>
                  <a:gd name="T102" fmla="*/ 1 w 2573"/>
                  <a:gd name="T103" fmla="*/ 0 h 814"/>
                  <a:gd name="T104" fmla="*/ 1 w 2573"/>
                  <a:gd name="T105" fmla="*/ 0 h 814"/>
                  <a:gd name="T106" fmla="*/ 1 w 2573"/>
                  <a:gd name="T107" fmla="*/ 0 h 814"/>
                  <a:gd name="T108" fmla="*/ 1 w 2573"/>
                  <a:gd name="T109" fmla="*/ 0 h 814"/>
                  <a:gd name="T110" fmla="*/ 1 w 2573"/>
                  <a:gd name="T111" fmla="*/ 0 h 814"/>
                  <a:gd name="T112" fmla="*/ 1 w 2573"/>
                  <a:gd name="T113" fmla="*/ 0 h 814"/>
                  <a:gd name="T114" fmla="*/ 1 w 2573"/>
                  <a:gd name="T115" fmla="*/ 0 h 814"/>
                  <a:gd name="T116" fmla="*/ 1 w 2573"/>
                  <a:gd name="T117" fmla="*/ 0 h 814"/>
                  <a:gd name="T118" fmla="*/ 1 w 2573"/>
                  <a:gd name="T119" fmla="*/ 0 h 814"/>
                  <a:gd name="T120" fmla="*/ 1 w 2573"/>
                  <a:gd name="T121" fmla="*/ 0 h 814"/>
                  <a:gd name="T122" fmla="*/ 0 w 2573"/>
                  <a:gd name="T123" fmla="*/ 0 h 814"/>
                  <a:gd name="T124" fmla="*/ 1 w 2573"/>
                  <a:gd name="T125" fmla="*/ 0 h 8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73"/>
                  <a:gd name="T190" fmla="*/ 0 h 814"/>
                  <a:gd name="T191" fmla="*/ 2573 w 2573"/>
                  <a:gd name="T192" fmla="*/ 814 h 8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73" h="814">
                    <a:moveTo>
                      <a:pt x="2570" y="0"/>
                    </a:moveTo>
                    <a:lnTo>
                      <a:pt x="2386" y="118"/>
                    </a:lnTo>
                    <a:lnTo>
                      <a:pt x="2355" y="95"/>
                    </a:lnTo>
                    <a:lnTo>
                      <a:pt x="2338" y="55"/>
                    </a:lnTo>
                    <a:lnTo>
                      <a:pt x="2315" y="23"/>
                    </a:lnTo>
                    <a:lnTo>
                      <a:pt x="2291" y="40"/>
                    </a:lnTo>
                    <a:lnTo>
                      <a:pt x="2268" y="68"/>
                    </a:lnTo>
                    <a:lnTo>
                      <a:pt x="2230" y="78"/>
                    </a:lnTo>
                    <a:lnTo>
                      <a:pt x="2195" y="95"/>
                    </a:lnTo>
                    <a:lnTo>
                      <a:pt x="2193" y="115"/>
                    </a:lnTo>
                    <a:lnTo>
                      <a:pt x="2195" y="148"/>
                    </a:lnTo>
                    <a:lnTo>
                      <a:pt x="2198" y="178"/>
                    </a:lnTo>
                    <a:lnTo>
                      <a:pt x="2195" y="195"/>
                    </a:lnTo>
                    <a:lnTo>
                      <a:pt x="2163" y="144"/>
                    </a:lnTo>
                    <a:lnTo>
                      <a:pt x="2142" y="108"/>
                    </a:lnTo>
                    <a:lnTo>
                      <a:pt x="2121" y="95"/>
                    </a:lnTo>
                    <a:lnTo>
                      <a:pt x="2118" y="108"/>
                    </a:lnTo>
                    <a:lnTo>
                      <a:pt x="2120" y="137"/>
                    </a:lnTo>
                    <a:lnTo>
                      <a:pt x="2121" y="165"/>
                    </a:lnTo>
                    <a:lnTo>
                      <a:pt x="2116" y="184"/>
                    </a:lnTo>
                    <a:lnTo>
                      <a:pt x="2077" y="168"/>
                    </a:lnTo>
                    <a:lnTo>
                      <a:pt x="2055" y="151"/>
                    </a:lnTo>
                    <a:lnTo>
                      <a:pt x="2034" y="147"/>
                    </a:lnTo>
                    <a:lnTo>
                      <a:pt x="2008" y="195"/>
                    </a:lnTo>
                    <a:lnTo>
                      <a:pt x="1980" y="245"/>
                    </a:lnTo>
                    <a:lnTo>
                      <a:pt x="1951" y="232"/>
                    </a:lnTo>
                    <a:lnTo>
                      <a:pt x="1928" y="219"/>
                    </a:lnTo>
                    <a:lnTo>
                      <a:pt x="1928" y="280"/>
                    </a:lnTo>
                    <a:lnTo>
                      <a:pt x="1903" y="258"/>
                    </a:lnTo>
                    <a:lnTo>
                      <a:pt x="1873" y="232"/>
                    </a:lnTo>
                    <a:lnTo>
                      <a:pt x="1853" y="283"/>
                    </a:lnTo>
                    <a:lnTo>
                      <a:pt x="1838" y="330"/>
                    </a:lnTo>
                    <a:lnTo>
                      <a:pt x="1818" y="282"/>
                    </a:lnTo>
                    <a:lnTo>
                      <a:pt x="1802" y="208"/>
                    </a:lnTo>
                    <a:lnTo>
                      <a:pt x="1792" y="172"/>
                    </a:lnTo>
                    <a:lnTo>
                      <a:pt x="1779" y="166"/>
                    </a:lnTo>
                    <a:lnTo>
                      <a:pt x="1763" y="172"/>
                    </a:lnTo>
                    <a:lnTo>
                      <a:pt x="1742" y="185"/>
                    </a:lnTo>
                    <a:lnTo>
                      <a:pt x="1719" y="195"/>
                    </a:lnTo>
                    <a:lnTo>
                      <a:pt x="1693" y="129"/>
                    </a:lnTo>
                    <a:lnTo>
                      <a:pt x="1660" y="124"/>
                    </a:lnTo>
                    <a:lnTo>
                      <a:pt x="1643" y="124"/>
                    </a:lnTo>
                    <a:lnTo>
                      <a:pt x="1629" y="129"/>
                    </a:lnTo>
                    <a:lnTo>
                      <a:pt x="1621" y="195"/>
                    </a:lnTo>
                    <a:lnTo>
                      <a:pt x="1588" y="148"/>
                    </a:lnTo>
                    <a:lnTo>
                      <a:pt x="1568" y="112"/>
                    </a:lnTo>
                    <a:lnTo>
                      <a:pt x="1548" y="95"/>
                    </a:lnTo>
                    <a:lnTo>
                      <a:pt x="1526" y="122"/>
                    </a:lnTo>
                    <a:lnTo>
                      <a:pt x="1504" y="159"/>
                    </a:lnTo>
                    <a:lnTo>
                      <a:pt x="1440" y="195"/>
                    </a:lnTo>
                    <a:lnTo>
                      <a:pt x="1389" y="172"/>
                    </a:lnTo>
                    <a:lnTo>
                      <a:pt x="1351" y="216"/>
                    </a:lnTo>
                    <a:lnTo>
                      <a:pt x="1333" y="248"/>
                    </a:lnTo>
                    <a:lnTo>
                      <a:pt x="1313" y="263"/>
                    </a:lnTo>
                    <a:lnTo>
                      <a:pt x="1287" y="253"/>
                    </a:lnTo>
                    <a:lnTo>
                      <a:pt x="1261" y="232"/>
                    </a:lnTo>
                    <a:lnTo>
                      <a:pt x="1223" y="248"/>
                    </a:lnTo>
                    <a:lnTo>
                      <a:pt x="1191" y="280"/>
                    </a:lnTo>
                    <a:lnTo>
                      <a:pt x="1171" y="245"/>
                    </a:lnTo>
                    <a:lnTo>
                      <a:pt x="1136" y="208"/>
                    </a:lnTo>
                    <a:lnTo>
                      <a:pt x="1115" y="225"/>
                    </a:lnTo>
                    <a:lnTo>
                      <a:pt x="1100" y="258"/>
                    </a:lnTo>
                    <a:lnTo>
                      <a:pt x="1096" y="282"/>
                    </a:lnTo>
                    <a:lnTo>
                      <a:pt x="1097" y="316"/>
                    </a:lnTo>
                    <a:lnTo>
                      <a:pt x="1100" y="377"/>
                    </a:lnTo>
                    <a:lnTo>
                      <a:pt x="1071" y="441"/>
                    </a:lnTo>
                    <a:lnTo>
                      <a:pt x="1064" y="407"/>
                    </a:lnTo>
                    <a:lnTo>
                      <a:pt x="1054" y="357"/>
                    </a:lnTo>
                    <a:lnTo>
                      <a:pt x="1018" y="295"/>
                    </a:lnTo>
                    <a:lnTo>
                      <a:pt x="974" y="258"/>
                    </a:lnTo>
                    <a:lnTo>
                      <a:pt x="952" y="286"/>
                    </a:lnTo>
                    <a:lnTo>
                      <a:pt x="938" y="330"/>
                    </a:lnTo>
                    <a:lnTo>
                      <a:pt x="921" y="366"/>
                    </a:lnTo>
                    <a:lnTo>
                      <a:pt x="901" y="393"/>
                    </a:lnTo>
                    <a:lnTo>
                      <a:pt x="865" y="353"/>
                    </a:lnTo>
                    <a:lnTo>
                      <a:pt x="845" y="327"/>
                    </a:lnTo>
                    <a:lnTo>
                      <a:pt x="826" y="320"/>
                    </a:lnTo>
                    <a:lnTo>
                      <a:pt x="813" y="366"/>
                    </a:lnTo>
                    <a:lnTo>
                      <a:pt x="812" y="407"/>
                    </a:lnTo>
                    <a:lnTo>
                      <a:pt x="814" y="456"/>
                    </a:lnTo>
                    <a:lnTo>
                      <a:pt x="819" y="540"/>
                    </a:lnTo>
                    <a:lnTo>
                      <a:pt x="820" y="568"/>
                    </a:lnTo>
                    <a:lnTo>
                      <a:pt x="815" y="584"/>
                    </a:lnTo>
                    <a:lnTo>
                      <a:pt x="766" y="245"/>
                    </a:lnTo>
                    <a:lnTo>
                      <a:pt x="753" y="195"/>
                    </a:lnTo>
                    <a:lnTo>
                      <a:pt x="729" y="258"/>
                    </a:lnTo>
                    <a:lnTo>
                      <a:pt x="714" y="363"/>
                    </a:lnTo>
                    <a:lnTo>
                      <a:pt x="697" y="436"/>
                    </a:lnTo>
                    <a:lnTo>
                      <a:pt x="677" y="470"/>
                    </a:lnTo>
                    <a:lnTo>
                      <a:pt x="664" y="447"/>
                    </a:lnTo>
                    <a:lnTo>
                      <a:pt x="653" y="391"/>
                    </a:lnTo>
                    <a:lnTo>
                      <a:pt x="622" y="288"/>
                    </a:lnTo>
                    <a:lnTo>
                      <a:pt x="599" y="286"/>
                    </a:lnTo>
                    <a:lnTo>
                      <a:pt x="577" y="288"/>
                    </a:lnTo>
                    <a:lnTo>
                      <a:pt x="568" y="336"/>
                    </a:lnTo>
                    <a:lnTo>
                      <a:pt x="573" y="406"/>
                    </a:lnTo>
                    <a:lnTo>
                      <a:pt x="580" y="470"/>
                    </a:lnTo>
                    <a:lnTo>
                      <a:pt x="581" y="491"/>
                    </a:lnTo>
                    <a:lnTo>
                      <a:pt x="577" y="505"/>
                    </a:lnTo>
                    <a:lnTo>
                      <a:pt x="553" y="465"/>
                    </a:lnTo>
                    <a:lnTo>
                      <a:pt x="538" y="434"/>
                    </a:lnTo>
                    <a:lnTo>
                      <a:pt x="521" y="418"/>
                    </a:lnTo>
                    <a:lnTo>
                      <a:pt x="498" y="470"/>
                    </a:lnTo>
                    <a:lnTo>
                      <a:pt x="458" y="427"/>
                    </a:lnTo>
                    <a:lnTo>
                      <a:pt x="422" y="393"/>
                    </a:lnTo>
                    <a:lnTo>
                      <a:pt x="416" y="414"/>
                    </a:lnTo>
                    <a:lnTo>
                      <a:pt x="418" y="454"/>
                    </a:lnTo>
                    <a:lnTo>
                      <a:pt x="421" y="494"/>
                    </a:lnTo>
                    <a:lnTo>
                      <a:pt x="416" y="518"/>
                    </a:lnTo>
                    <a:lnTo>
                      <a:pt x="385" y="500"/>
                    </a:lnTo>
                    <a:lnTo>
                      <a:pt x="352" y="470"/>
                    </a:lnTo>
                    <a:lnTo>
                      <a:pt x="324" y="483"/>
                    </a:lnTo>
                    <a:lnTo>
                      <a:pt x="303" y="447"/>
                    </a:lnTo>
                    <a:lnTo>
                      <a:pt x="278" y="418"/>
                    </a:lnTo>
                    <a:lnTo>
                      <a:pt x="262" y="470"/>
                    </a:lnTo>
                    <a:lnTo>
                      <a:pt x="218" y="453"/>
                    </a:lnTo>
                    <a:lnTo>
                      <a:pt x="177" y="436"/>
                    </a:lnTo>
                    <a:lnTo>
                      <a:pt x="187" y="497"/>
                    </a:lnTo>
                    <a:lnTo>
                      <a:pt x="198" y="558"/>
                    </a:lnTo>
                    <a:lnTo>
                      <a:pt x="146" y="524"/>
                    </a:lnTo>
                    <a:lnTo>
                      <a:pt x="90" y="483"/>
                    </a:lnTo>
                    <a:lnTo>
                      <a:pt x="67" y="487"/>
                    </a:lnTo>
                    <a:lnTo>
                      <a:pt x="37" y="500"/>
                    </a:lnTo>
                    <a:lnTo>
                      <a:pt x="0" y="518"/>
                    </a:lnTo>
                    <a:lnTo>
                      <a:pt x="15" y="814"/>
                    </a:lnTo>
                    <a:lnTo>
                      <a:pt x="2573" y="719"/>
                    </a:lnTo>
                    <a:lnTo>
                      <a:pt x="2570" y="0"/>
                    </a:lnTo>
                    <a:close/>
                  </a:path>
                </a:pathLst>
              </a:custGeom>
              <a:solidFill>
                <a:srgbClr val="00CE00"/>
              </a:solidFill>
              <a:ln w="1588">
                <a:solidFill>
                  <a:srgbClr val="00CE00"/>
                </a:solidFill>
                <a:round/>
                <a:headEnd/>
                <a:tailEnd/>
              </a:ln>
            </p:spPr>
            <p:txBody>
              <a:bodyPr/>
              <a:lstStyle/>
              <a:p>
                <a:endParaRPr lang="en-US"/>
              </a:p>
            </p:txBody>
          </p:sp>
          <p:sp>
            <p:nvSpPr>
              <p:cNvPr id="20774" name="Freeform 13"/>
              <p:cNvSpPr>
                <a:spLocks/>
              </p:cNvSpPr>
              <p:nvPr/>
            </p:nvSpPr>
            <p:spPr bwMode="auto">
              <a:xfrm>
                <a:off x="4212" y="3855"/>
                <a:ext cx="1526" cy="419"/>
              </a:xfrm>
              <a:custGeom>
                <a:avLst/>
                <a:gdLst>
                  <a:gd name="T0" fmla="*/ 1 w 3009"/>
                  <a:gd name="T1" fmla="*/ 0 h 1257"/>
                  <a:gd name="T2" fmla="*/ 1 w 3009"/>
                  <a:gd name="T3" fmla="*/ 0 h 1257"/>
                  <a:gd name="T4" fmla="*/ 1 w 3009"/>
                  <a:gd name="T5" fmla="*/ 0 h 1257"/>
                  <a:gd name="T6" fmla="*/ 1 w 3009"/>
                  <a:gd name="T7" fmla="*/ 0 h 1257"/>
                  <a:gd name="T8" fmla="*/ 1 w 3009"/>
                  <a:gd name="T9" fmla="*/ 0 h 1257"/>
                  <a:gd name="T10" fmla="*/ 1 w 3009"/>
                  <a:gd name="T11" fmla="*/ 0 h 1257"/>
                  <a:gd name="T12" fmla="*/ 1 w 3009"/>
                  <a:gd name="T13" fmla="*/ 0 h 1257"/>
                  <a:gd name="T14" fmla="*/ 1 w 3009"/>
                  <a:gd name="T15" fmla="*/ 0 h 1257"/>
                  <a:gd name="T16" fmla="*/ 1 w 3009"/>
                  <a:gd name="T17" fmla="*/ 0 h 1257"/>
                  <a:gd name="T18" fmla="*/ 1 w 3009"/>
                  <a:gd name="T19" fmla="*/ 0 h 1257"/>
                  <a:gd name="T20" fmla="*/ 1 w 3009"/>
                  <a:gd name="T21" fmla="*/ 0 h 1257"/>
                  <a:gd name="T22" fmla="*/ 1 w 3009"/>
                  <a:gd name="T23" fmla="*/ 0 h 1257"/>
                  <a:gd name="T24" fmla="*/ 1 w 3009"/>
                  <a:gd name="T25" fmla="*/ 0 h 1257"/>
                  <a:gd name="T26" fmla="*/ 1 w 3009"/>
                  <a:gd name="T27" fmla="*/ 0 h 1257"/>
                  <a:gd name="T28" fmla="*/ 1 w 3009"/>
                  <a:gd name="T29" fmla="*/ 0 h 1257"/>
                  <a:gd name="T30" fmla="*/ 1 w 3009"/>
                  <a:gd name="T31" fmla="*/ 0 h 1257"/>
                  <a:gd name="T32" fmla="*/ 1 w 3009"/>
                  <a:gd name="T33" fmla="*/ 0 h 1257"/>
                  <a:gd name="T34" fmla="*/ 1 w 3009"/>
                  <a:gd name="T35" fmla="*/ 0 h 1257"/>
                  <a:gd name="T36" fmla="*/ 1 w 3009"/>
                  <a:gd name="T37" fmla="*/ 0 h 1257"/>
                  <a:gd name="T38" fmla="*/ 1 w 3009"/>
                  <a:gd name="T39" fmla="*/ 0 h 1257"/>
                  <a:gd name="T40" fmla="*/ 1 w 3009"/>
                  <a:gd name="T41" fmla="*/ 0 h 1257"/>
                  <a:gd name="T42" fmla="*/ 1 w 3009"/>
                  <a:gd name="T43" fmla="*/ 0 h 1257"/>
                  <a:gd name="T44" fmla="*/ 1 w 3009"/>
                  <a:gd name="T45" fmla="*/ 0 h 1257"/>
                  <a:gd name="T46" fmla="*/ 1 w 3009"/>
                  <a:gd name="T47" fmla="*/ 0 h 1257"/>
                  <a:gd name="T48" fmla="*/ 1 w 3009"/>
                  <a:gd name="T49" fmla="*/ 0 h 1257"/>
                  <a:gd name="T50" fmla="*/ 1 w 3009"/>
                  <a:gd name="T51" fmla="*/ 0 h 1257"/>
                  <a:gd name="T52" fmla="*/ 1 w 3009"/>
                  <a:gd name="T53" fmla="*/ 0 h 1257"/>
                  <a:gd name="T54" fmla="*/ 1 w 3009"/>
                  <a:gd name="T55" fmla="*/ 0 h 1257"/>
                  <a:gd name="T56" fmla="*/ 1 w 3009"/>
                  <a:gd name="T57" fmla="*/ 0 h 1257"/>
                  <a:gd name="T58" fmla="*/ 1 w 3009"/>
                  <a:gd name="T59" fmla="*/ 0 h 1257"/>
                  <a:gd name="T60" fmla="*/ 1 w 3009"/>
                  <a:gd name="T61" fmla="*/ 0 h 1257"/>
                  <a:gd name="T62" fmla="*/ 1 w 3009"/>
                  <a:gd name="T63" fmla="*/ 0 h 1257"/>
                  <a:gd name="T64" fmla="*/ 1 w 3009"/>
                  <a:gd name="T65" fmla="*/ 0 h 1257"/>
                  <a:gd name="T66" fmla="*/ 1 w 3009"/>
                  <a:gd name="T67" fmla="*/ 0 h 1257"/>
                  <a:gd name="T68" fmla="*/ 1 w 3009"/>
                  <a:gd name="T69" fmla="*/ 0 h 1257"/>
                  <a:gd name="T70" fmla="*/ 1 w 3009"/>
                  <a:gd name="T71" fmla="*/ 0 h 1257"/>
                  <a:gd name="T72" fmla="*/ 1 w 3009"/>
                  <a:gd name="T73" fmla="*/ 0 h 1257"/>
                  <a:gd name="T74" fmla="*/ 1 w 3009"/>
                  <a:gd name="T75" fmla="*/ 0 h 1257"/>
                  <a:gd name="T76" fmla="*/ 1 w 3009"/>
                  <a:gd name="T77" fmla="*/ 0 h 1257"/>
                  <a:gd name="T78" fmla="*/ 1 w 3009"/>
                  <a:gd name="T79" fmla="*/ 0 h 1257"/>
                  <a:gd name="T80" fmla="*/ 1 w 3009"/>
                  <a:gd name="T81" fmla="*/ 0 h 1257"/>
                  <a:gd name="T82" fmla="*/ 1 w 3009"/>
                  <a:gd name="T83" fmla="*/ 0 h 1257"/>
                  <a:gd name="T84" fmla="*/ 1 w 3009"/>
                  <a:gd name="T85" fmla="*/ 0 h 1257"/>
                  <a:gd name="T86" fmla="*/ 1 w 3009"/>
                  <a:gd name="T87" fmla="*/ 0 h 1257"/>
                  <a:gd name="T88" fmla="*/ 1 w 3009"/>
                  <a:gd name="T89" fmla="*/ 0 h 1257"/>
                  <a:gd name="T90" fmla="*/ 1 w 3009"/>
                  <a:gd name="T91" fmla="*/ 0 h 125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09"/>
                  <a:gd name="T139" fmla="*/ 0 h 1257"/>
                  <a:gd name="T140" fmla="*/ 3009 w 3009"/>
                  <a:gd name="T141" fmla="*/ 1257 h 125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09" h="1257">
                    <a:moveTo>
                      <a:pt x="3006" y="144"/>
                    </a:moveTo>
                    <a:lnTo>
                      <a:pt x="2939" y="105"/>
                    </a:lnTo>
                    <a:lnTo>
                      <a:pt x="2860" y="76"/>
                    </a:lnTo>
                    <a:lnTo>
                      <a:pt x="2791" y="171"/>
                    </a:lnTo>
                    <a:lnTo>
                      <a:pt x="2719" y="261"/>
                    </a:lnTo>
                    <a:lnTo>
                      <a:pt x="2700" y="161"/>
                    </a:lnTo>
                    <a:lnTo>
                      <a:pt x="2684" y="84"/>
                    </a:lnTo>
                    <a:lnTo>
                      <a:pt x="2664" y="170"/>
                    </a:lnTo>
                    <a:lnTo>
                      <a:pt x="2641" y="292"/>
                    </a:lnTo>
                    <a:lnTo>
                      <a:pt x="2617" y="338"/>
                    </a:lnTo>
                    <a:lnTo>
                      <a:pt x="2587" y="357"/>
                    </a:lnTo>
                    <a:lnTo>
                      <a:pt x="2578" y="319"/>
                    </a:lnTo>
                    <a:lnTo>
                      <a:pt x="2570" y="272"/>
                    </a:lnTo>
                    <a:lnTo>
                      <a:pt x="2537" y="264"/>
                    </a:lnTo>
                    <a:lnTo>
                      <a:pt x="2520" y="264"/>
                    </a:lnTo>
                    <a:lnTo>
                      <a:pt x="2509" y="272"/>
                    </a:lnTo>
                    <a:lnTo>
                      <a:pt x="2520" y="335"/>
                    </a:lnTo>
                    <a:lnTo>
                      <a:pt x="2533" y="372"/>
                    </a:lnTo>
                    <a:lnTo>
                      <a:pt x="2533" y="404"/>
                    </a:lnTo>
                    <a:lnTo>
                      <a:pt x="2519" y="417"/>
                    </a:lnTo>
                    <a:lnTo>
                      <a:pt x="2497" y="422"/>
                    </a:lnTo>
                    <a:lnTo>
                      <a:pt x="2482" y="366"/>
                    </a:lnTo>
                    <a:lnTo>
                      <a:pt x="2470" y="308"/>
                    </a:lnTo>
                    <a:lnTo>
                      <a:pt x="2429" y="261"/>
                    </a:lnTo>
                    <a:lnTo>
                      <a:pt x="2405" y="261"/>
                    </a:lnTo>
                    <a:lnTo>
                      <a:pt x="2382" y="272"/>
                    </a:lnTo>
                    <a:lnTo>
                      <a:pt x="2362" y="335"/>
                    </a:lnTo>
                    <a:lnTo>
                      <a:pt x="2347" y="380"/>
                    </a:lnTo>
                    <a:lnTo>
                      <a:pt x="2339" y="319"/>
                    </a:lnTo>
                    <a:lnTo>
                      <a:pt x="2339" y="296"/>
                    </a:lnTo>
                    <a:lnTo>
                      <a:pt x="2338" y="272"/>
                    </a:lnTo>
                    <a:lnTo>
                      <a:pt x="2329" y="238"/>
                    </a:lnTo>
                    <a:lnTo>
                      <a:pt x="2292" y="214"/>
                    </a:lnTo>
                    <a:lnTo>
                      <a:pt x="2268" y="209"/>
                    </a:lnTo>
                    <a:lnTo>
                      <a:pt x="2247" y="214"/>
                    </a:lnTo>
                    <a:lnTo>
                      <a:pt x="2235" y="238"/>
                    </a:lnTo>
                    <a:lnTo>
                      <a:pt x="2219" y="272"/>
                    </a:lnTo>
                    <a:lnTo>
                      <a:pt x="2205" y="269"/>
                    </a:lnTo>
                    <a:lnTo>
                      <a:pt x="2185" y="261"/>
                    </a:lnTo>
                    <a:lnTo>
                      <a:pt x="2185" y="282"/>
                    </a:lnTo>
                    <a:lnTo>
                      <a:pt x="2166" y="292"/>
                    </a:lnTo>
                    <a:lnTo>
                      <a:pt x="2152" y="293"/>
                    </a:lnTo>
                    <a:lnTo>
                      <a:pt x="2136" y="292"/>
                    </a:lnTo>
                    <a:lnTo>
                      <a:pt x="2075" y="282"/>
                    </a:lnTo>
                    <a:lnTo>
                      <a:pt x="2043" y="282"/>
                    </a:lnTo>
                    <a:lnTo>
                      <a:pt x="2008" y="339"/>
                    </a:lnTo>
                    <a:lnTo>
                      <a:pt x="2008" y="396"/>
                    </a:lnTo>
                    <a:lnTo>
                      <a:pt x="1963" y="373"/>
                    </a:lnTo>
                    <a:lnTo>
                      <a:pt x="1952" y="319"/>
                    </a:lnTo>
                    <a:lnTo>
                      <a:pt x="1928" y="282"/>
                    </a:lnTo>
                    <a:lnTo>
                      <a:pt x="1913" y="308"/>
                    </a:lnTo>
                    <a:lnTo>
                      <a:pt x="1895" y="339"/>
                    </a:lnTo>
                    <a:lnTo>
                      <a:pt x="1855" y="319"/>
                    </a:lnTo>
                    <a:lnTo>
                      <a:pt x="1830" y="319"/>
                    </a:lnTo>
                    <a:lnTo>
                      <a:pt x="1810" y="319"/>
                    </a:lnTo>
                    <a:lnTo>
                      <a:pt x="1829" y="261"/>
                    </a:lnTo>
                    <a:lnTo>
                      <a:pt x="1827" y="217"/>
                    </a:lnTo>
                    <a:lnTo>
                      <a:pt x="1817" y="164"/>
                    </a:lnTo>
                    <a:lnTo>
                      <a:pt x="1804" y="120"/>
                    </a:lnTo>
                    <a:lnTo>
                      <a:pt x="1784" y="100"/>
                    </a:lnTo>
                    <a:lnTo>
                      <a:pt x="1774" y="121"/>
                    </a:lnTo>
                    <a:lnTo>
                      <a:pt x="1756" y="144"/>
                    </a:lnTo>
                    <a:lnTo>
                      <a:pt x="1728" y="98"/>
                    </a:lnTo>
                    <a:lnTo>
                      <a:pt x="1715" y="67"/>
                    </a:lnTo>
                    <a:lnTo>
                      <a:pt x="1699" y="54"/>
                    </a:lnTo>
                    <a:lnTo>
                      <a:pt x="1696" y="86"/>
                    </a:lnTo>
                    <a:lnTo>
                      <a:pt x="1686" y="120"/>
                    </a:lnTo>
                    <a:lnTo>
                      <a:pt x="1668" y="104"/>
                    </a:lnTo>
                    <a:lnTo>
                      <a:pt x="1647" y="58"/>
                    </a:lnTo>
                    <a:lnTo>
                      <a:pt x="1625" y="16"/>
                    </a:lnTo>
                    <a:lnTo>
                      <a:pt x="1602" y="0"/>
                    </a:lnTo>
                    <a:lnTo>
                      <a:pt x="1588" y="47"/>
                    </a:lnTo>
                    <a:lnTo>
                      <a:pt x="1586" y="84"/>
                    </a:lnTo>
                    <a:lnTo>
                      <a:pt x="1589" y="138"/>
                    </a:lnTo>
                    <a:lnTo>
                      <a:pt x="1590" y="185"/>
                    </a:lnTo>
                    <a:lnTo>
                      <a:pt x="1581" y="214"/>
                    </a:lnTo>
                    <a:lnTo>
                      <a:pt x="1560" y="194"/>
                    </a:lnTo>
                    <a:lnTo>
                      <a:pt x="1531" y="110"/>
                    </a:lnTo>
                    <a:lnTo>
                      <a:pt x="1513" y="70"/>
                    </a:lnTo>
                    <a:lnTo>
                      <a:pt x="1490" y="47"/>
                    </a:lnTo>
                    <a:lnTo>
                      <a:pt x="1452" y="54"/>
                    </a:lnTo>
                    <a:lnTo>
                      <a:pt x="1439" y="121"/>
                    </a:lnTo>
                    <a:lnTo>
                      <a:pt x="1428" y="178"/>
                    </a:lnTo>
                    <a:lnTo>
                      <a:pt x="1396" y="157"/>
                    </a:lnTo>
                    <a:lnTo>
                      <a:pt x="1361" y="120"/>
                    </a:lnTo>
                    <a:lnTo>
                      <a:pt x="1319" y="120"/>
                    </a:lnTo>
                    <a:lnTo>
                      <a:pt x="1314" y="161"/>
                    </a:lnTo>
                    <a:lnTo>
                      <a:pt x="1322" y="218"/>
                    </a:lnTo>
                    <a:lnTo>
                      <a:pt x="1339" y="292"/>
                    </a:lnTo>
                    <a:lnTo>
                      <a:pt x="1318" y="161"/>
                    </a:lnTo>
                    <a:lnTo>
                      <a:pt x="1299" y="68"/>
                    </a:lnTo>
                    <a:lnTo>
                      <a:pt x="1272" y="23"/>
                    </a:lnTo>
                    <a:lnTo>
                      <a:pt x="1253" y="56"/>
                    </a:lnTo>
                    <a:lnTo>
                      <a:pt x="1234" y="142"/>
                    </a:lnTo>
                    <a:lnTo>
                      <a:pt x="1213" y="231"/>
                    </a:lnTo>
                    <a:lnTo>
                      <a:pt x="1187" y="272"/>
                    </a:lnTo>
                    <a:lnTo>
                      <a:pt x="1171" y="248"/>
                    </a:lnTo>
                    <a:lnTo>
                      <a:pt x="1160" y="189"/>
                    </a:lnTo>
                    <a:lnTo>
                      <a:pt x="1132" y="84"/>
                    </a:lnTo>
                    <a:lnTo>
                      <a:pt x="1106" y="84"/>
                    </a:lnTo>
                    <a:lnTo>
                      <a:pt x="1097" y="131"/>
                    </a:lnTo>
                    <a:lnTo>
                      <a:pt x="1104" y="198"/>
                    </a:lnTo>
                    <a:lnTo>
                      <a:pt x="1112" y="259"/>
                    </a:lnTo>
                    <a:lnTo>
                      <a:pt x="1113" y="281"/>
                    </a:lnTo>
                    <a:lnTo>
                      <a:pt x="1106" y="292"/>
                    </a:lnTo>
                    <a:lnTo>
                      <a:pt x="1066" y="258"/>
                    </a:lnTo>
                    <a:lnTo>
                      <a:pt x="1016" y="201"/>
                    </a:lnTo>
                    <a:lnTo>
                      <a:pt x="996" y="201"/>
                    </a:lnTo>
                    <a:lnTo>
                      <a:pt x="983" y="214"/>
                    </a:lnTo>
                    <a:lnTo>
                      <a:pt x="979" y="229"/>
                    </a:lnTo>
                    <a:lnTo>
                      <a:pt x="981" y="252"/>
                    </a:lnTo>
                    <a:lnTo>
                      <a:pt x="987" y="282"/>
                    </a:lnTo>
                    <a:lnTo>
                      <a:pt x="995" y="231"/>
                    </a:lnTo>
                    <a:lnTo>
                      <a:pt x="996" y="192"/>
                    </a:lnTo>
                    <a:lnTo>
                      <a:pt x="987" y="165"/>
                    </a:lnTo>
                    <a:lnTo>
                      <a:pt x="946" y="194"/>
                    </a:lnTo>
                    <a:lnTo>
                      <a:pt x="924" y="249"/>
                    </a:lnTo>
                    <a:lnTo>
                      <a:pt x="898" y="292"/>
                    </a:lnTo>
                    <a:lnTo>
                      <a:pt x="884" y="246"/>
                    </a:lnTo>
                    <a:lnTo>
                      <a:pt x="858" y="248"/>
                    </a:lnTo>
                    <a:lnTo>
                      <a:pt x="842" y="251"/>
                    </a:lnTo>
                    <a:lnTo>
                      <a:pt x="829" y="246"/>
                    </a:lnTo>
                    <a:lnTo>
                      <a:pt x="821" y="201"/>
                    </a:lnTo>
                    <a:lnTo>
                      <a:pt x="793" y="229"/>
                    </a:lnTo>
                    <a:lnTo>
                      <a:pt x="786" y="272"/>
                    </a:lnTo>
                    <a:lnTo>
                      <a:pt x="756" y="261"/>
                    </a:lnTo>
                    <a:lnTo>
                      <a:pt x="723" y="246"/>
                    </a:lnTo>
                    <a:lnTo>
                      <a:pt x="714" y="271"/>
                    </a:lnTo>
                    <a:lnTo>
                      <a:pt x="701" y="292"/>
                    </a:lnTo>
                    <a:lnTo>
                      <a:pt x="655" y="302"/>
                    </a:lnTo>
                    <a:lnTo>
                      <a:pt x="619" y="302"/>
                    </a:lnTo>
                    <a:lnTo>
                      <a:pt x="577" y="298"/>
                    </a:lnTo>
                    <a:lnTo>
                      <a:pt x="471" y="282"/>
                    </a:lnTo>
                    <a:lnTo>
                      <a:pt x="0" y="719"/>
                    </a:lnTo>
                    <a:lnTo>
                      <a:pt x="1329" y="749"/>
                    </a:lnTo>
                    <a:lnTo>
                      <a:pt x="1756" y="1257"/>
                    </a:lnTo>
                    <a:lnTo>
                      <a:pt x="2075" y="967"/>
                    </a:lnTo>
                    <a:lnTo>
                      <a:pt x="2481" y="1145"/>
                    </a:lnTo>
                    <a:lnTo>
                      <a:pt x="3009" y="978"/>
                    </a:lnTo>
                    <a:lnTo>
                      <a:pt x="3006" y="144"/>
                    </a:lnTo>
                    <a:close/>
                  </a:path>
                </a:pathLst>
              </a:custGeom>
              <a:solidFill>
                <a:srgbClr val="009800"/>
              </a:solidFill>
              <a:ln w="1588">
                <a:solidFill>
                  <a:srgbClr val="009800"/>
                </a:solidFill>
                <a:round/>
                <a:headEnd/>
                <a:tailEnd/>
              </a:ln>
            </p:spPr>
            <p:txBody>
              <a:bodyPr/>
              <a:lstStyle/>
              <a:p>
                <a:endParaRPr lang="en-US"/>
              </a:p>
            </p:txBody>
          </p:sp>
          <p:sp>
            <p:nvSpPr>
              <p:cNvPr id="20775" name="Freeform 14"/>
              <p:cNvSpPr>
                <a:spLocks/>
              </p:cNvSpPr>
              <p:nvPr/>
            </p:nvSpPr>
            <p:spPr bwMode="auto">
              <a:xfrm>
                <a:off x="4002" y="3905"/>
                <a:ext cx="1735" cy="385"/>
              </a:xfrm>
              <a:custGeom>
                <a:avLst/>
                <a:gdLst>
                  <a:gd name="T0" fmla="*/ 1 w 3420"/>
                  <a:gd name="T1" fmla="*/ 0 h 1118"/>
                  <a:gd name="T2" fmla="*/ 1 w 3420"/>
                  <a:gd name="T3" fmla="*/ 0 h 1118"/>
                  <a:gd name="T4" fmla="*/ 1 w 3420"/>
                  <a:gd name="T5" fmla="*/ 0 h 1118"/>
                  <a:gd name="T6" fmla="*/ 1 w 3420"/>
                  <a:gd name="T7" fmla="*/ 0 h 1118"/>
                  <a:gd name="T8" fmla="*/ 1 w 3420"/>
                  <a:gd name="T9" fmla="*/ 0 h 1118"/>
                  <a:gd name="T10" fmla="*/ 1 w 3420"/>
                  <a:gd name="T11" fmla="*/ 0 h 1118"/>
                  <a:gd name="T12" fmla="*/ 1 w 3420"/>
                  <a:gd name="T13" fmla="*/ 0 h 1118"/>
                  <a:gd name="T14" fmla="*/ 1 w 3420"/>
                  <a:gd name="T15" fmla="*/ 0 h 1118"/>
                  <a:gd name="T16" fmla="*/ 1 w 3420"/>
                  <a:gd name="T17" fmla="*/ 0 h 1118"/>
                  <a:gd name="T18" fmla="*/ 1 w 3420"/>
                  <a:gd name="T19" fmla="*/ 0 h 1118"/>
                  <a:gd name="T20" fmla="*/ 1 w 3420"/>
                  <a:gd name="T21" fmla="*/ 0 h 1118"/>
                  <a:gd name="T22" fmla="*/ 1 w 3420"/>
                  <a:gd name="T23" fmla="*/ 0 h 1118"/>
                  <a:gd name="T24" fmla="*/ 1 w 3420"/>
                  <a:gd name="T25" fmla="*/ 0 h 1118"/>
                  <a:gd name="T26" fmla="*/ 1 w 3420"/>
                  <a:gd name="T27" fmla="*/ 0 h 1118"/>
                  <a:gd name="T28" fmla="*/ 1 w 3420"/>
                  <a:gd name="T29" fmla="*/ 0 h 1118"/>
                  <a:gd name="T30" fmla="*/ 1 w 3420"/>
                  <a:gd name="T31" fmla="*/ 0 h 1118"/>
                  <a:gd name="T32" fmla="*/ 1 w 3420"/>
                  <a:gd name="T33" fmla="*/ 0 h 1118"/>
                  <a:gd name="T34" fmla="*/ 1 w 3420"/>
                  <a:gd name="T35" fmla="*/ 0 h 1118"/>
                  <a:gd name="T36" fmla="*/ 1 w 3420"/>
                  <a:gd name="T37" fmla="*/ 0 h 1118"/>
                  <a:gd name="T38" fmla="*/ 1 w 3420"/>
                  <a:gd name="T39" fmla="*/ 0 h 1118"/>
                  <a:gd name="T40" fmla="*/ 1 w 3420"/>
                  <a:gd name="T41" fmla="*/ 0 h 1118"/>
                  <a:gd name="T42" fmla="*/ 1 w 3420"/>
                  <a:gd name="T43" fmla="*/ 0 h 1118"/>
                  <a:gd name="T44" fmla="*/ 1 w 3420"/>
                  <a:gd name="T45" fmla="*/ 0 h 1118"/>
                  <a:gd name="T46" fmla="*/ 1 w 3420"/>
                  <a:gd name="T47" fmla="*/ 0 h 1118"/>
                  <a:gd name="T48" fmla="*/ 1 w 3420"/>
                  <a:gd name="T49" fmla="*/ 0 h 1118"/>
                  <a:gd name="T50" fmla="*/ 1 w 3420"/>
                  <a:gd name="T51" fmla="*/ 0 h 1118"/>
                  <a:gd name="T52" fmla="*/ 1 w 3420"/>
                  <a:gd name="T53" fmla="*/ 0 h 1118"/>
                  <a:gd name="T54" fmla="*/ 1 w 3420"/>
                  <a:gd name="T55" fmla="*/ 0 h 1118"/>
                  <a:gd name="T56" fmla="*/ 1 w 3420"/>
                  <a:gd name="T57" fmla="*/ 0 h 1118"/>
                  <a:gd name="T58" fmla="*/ 1 w 3420"/>
                  <a:gd name="T59" fmla="*/ 0 h 1118"/>
                  <a:gd name="T60" fmla="*/ 1 w 3420"/>
                  <a:gd name="T61" fmla="*/ 0 h 1118"/>
                  <a:gd name="T62" fmla="*/ 1 w 3420"/>
                  <a:gd name="T63" fmla="*/ 0 h 1118"/>
                  <a:gd name="T64" fmla="*/ 1 w 3420"/>
                  <a:gd name="T65" fmla="*/ 0 h 1118"/>
                  <a:gd name="T66" fmla="*/ 1 w 3420"/>
                  <a:gd name="T67" fmla="*/ 0 h 1118"/>
                  <a:gd name="T68" fmla="*/ 1 w 3420"/>
                  <a:gd name="T69" fmla="*/ 0 h 1118"/>
                  <a:gd name="T70" fmla="*/ 1 w 3420"/>
                  <a:gd name="T71" fmla="*/ 0 h 1118"/>
                  <a:gd name="T72" fmla="*/ 1 w 3420"/>
                  <a:gd name="T73" fmla="*/ 0 h 1118"/>
                  <a:gd name="T74" fmla="*/ 1 w 3420"/>
                  <a:gd name="T75" fmla="*/ 0 h 1118"/>
                  <a:gd name="T76" fmla="*/ 1 w 3420"/>
                  <a:gd name="T77" fmla="*/ 0 h 1118"/>
                  <a:gd name="T78" fmla="*/ 1 w 3420"/>
                  <a:gd name="T79" fmla="*/ 0 h 1118"/>
                  <a:gd name="T80" fmla="*/ 1 w 3420"/>
                  <a:gd name="T81" fmla="*/ 0 h 1118"/>
                  <a:gd name="T82" fmla="*/ 1 w 3420"/>
                  <a:gd name="T83" fmla="*/ 0 h 1118"/>
                  <a:gd name="T84" fmla="*/ 1 w 3420"/>
                  <a:gd name="T85" fmla="*/ 0 h 1118"/>
                  <a:gd name="T86" fmla="*/ 1 w 3420"/>
                  <a:gd name="T87" fmla="*/ 0 h 11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20"/>
                  <a:gd name="T133" fmla="*/ 0 h 1118"/>
                  <a:gd name="T134" fmla="*/ 3420 w 3420"/>
                  <a:gd name="T135" fmla="*/ 1118 h 111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20" h="1118">
                    <a:moveTo>
                      <a:pt x="452" y="363"/>
                    </a:moveTo>
                    <a:lnTo>
                      <a:pt x="537" y="181"/>
                    </a:lnTo>
                    <a:lnTo>
                      <a:pt x="601" y="55"/>
                    </a:lnTo>
                    <a:lnTo>
                      <a:pt x="646" y="0"/>
                    </a:lnTo>
                    <a:lnTo>
                      <a:pt x="845" y="134"/>
                    </a:lnTo>
                    <a:lnTo>
                      <a:pt x="1048" y="266"/>
                    </a:lnTo>
                    <a:lnTo>
                      <a:pt x="1118" y="241"/>
                    </a:lnTo>
                    <a:lnTo>
                      <a:pt x="1156" y="188"/>
                    </a:lnTo>
                    <a:lnTo>
                      <a:pt x="1157" y="165"/>
                    </a:lnTo>
                    <a:lnTo>
                      <a:pt x="1155" y="132"/>
                    </a:lnTo>
                    <a:lnTo>
                      <a:pt x="1153" y="104"/>
                    </a:lnTo>
                    <a:lnTo>
                      <a:pt x="1156" y="81"/>
                    </a:lnTo>
                    <a:lnTo>
                      <a:pt x="1177" y="67"/>
                    </a:lnTo>
                    <a:lnTo>
                      <a:pt x="1202" y="70"/>
                    </a:lnTo>
                    <a:lnTo>
                      <a:pt x="1226" y="108"/>
                    </a:lnTo>
                    <a:lnTo>
                      <a:pt x="1243" y="161"/>
                    </a:lnTo>
                    <a:lnTo>
                      <a:pt x="1246" y="184"/>
                    </a:lnTo>
                    <a:lnTo>
                      <a:pt x="1244" y="213"/>
                    </a:lnTo>
                    <a:lnTo>
                      <a:pt x="1242" y="242"/>
                    </a:lnTo>
                    <a:lnTo>
                      <a:pt x="1243" y="266"/>
                    </a:lnTo>
                    <a:lnTo>
                      <a:pt x="1303" y="280"/>
                    </a:lnTo>
                    <a:lnTo>
                      <a:pt x="1324" y="316"/>
                    </a:lnTo>
                    <a:lnTo>
                      <a:pt x="1347" y="377"/>
                    </a:lnTo>
                    <a:lnTo>
                      <a:pt x="1370" y="434"/>
                    </a:lnTo>
                    <a:lnTo>
                      <a:pt x="1399" y="464"/>
                    </a:lnTo>
                    <a:lnTo>
                      <a:pt x="1423" y="446"/>
                    </a:lnTo>
                    <a:lnTo>
                      <a:pt x="1445" y="416"/>
                    </a:lnTo>
                    <a:lnTo>
                      <a:pt x="1489" y="366"/>
                    </a:lnTo>
                    <a:lnTo>
                      <a:pt x="1489" y="300"/>
                    </a:lnTo>
                    <a:lnTo>
                      <a:pt x="1484" y="243"/>
                    </a:lnTo>
                    <a:lnTo>
                      <a:pt x="1483" y="211"/>
                    </a:lnTo>
                    <a:lnTo>
                      <a:pt x="1489" y="188"/>
                    </a:lnTo>
                    <a:lnTo>
                      <a:pt x="1503" y="182"/>
                    </a:lnTo>
                    <a:lnTo>
                      <a:pt x="1524" y="184"/>
                    </a:lnTo>
                    <a:lnTo>
                      <a:pt x="1560" y="203"/>
                    </a:lnTo>
                    <a:lnTo>
                      <a:pt x="1585" y="280"/>
                    </a:lnTo>
                    <a:lnTo>
                      <a:pt x="1588" y="299"/>
                    </a:lnTo>
                    <a:lnTo>
                      <a:pt x="1588" y="327"/>
                    </a:lnTo>
                    <a:lnTo>
                      <a:pt x="1585" y="380"/>
                    </a:lnTo>
                    <a:lnTo>
                      <a:pt x="1603" y="416"/>
                    </a:lnTo>
                    <a:lnTo>
                      <a:pt x="1633" y="409"/>
                    </a:lnTo>
                    <a:lnTo>
                      <a:pt x="1662" y="399"/>
                    </a:lnTo>
                    <a:lnTo>
                      <a:pt x="1677" y="416"/>
                    </a:lnTo>
                    <a:lnTo>
                      <a:pt x="1701" y="426"/>
                    </a:lnTo>
                    <a:lnTo>
                      <a:pt x="1693" y="400"/>
                    </a:lnTo>
                    <a:lnTo>
                      <a:pt x="1686" y="366"/>
                    </a:lnTo>
                    <a:lnTo>
                      <a:pt x="1705" y="322"/>
                    </a:lnTo>
                    <a:lnTo>
                      <a:pt x="1732" y="286"/>
                    </a:lnTo>
                    <a:lnTo>
                      <a:pt x="1775" y="280"/>
                    </a:lnTo>
                    <a:lnTo>
                      <a:pt x="1802" y="262"/>
                    </a:lnTo>
                    <a:lnTo>
                      <a:pt x="1831" y="252"/>
                    </a:lnTo>
                    <a:lnTo>
                      <a:pt x="1855" y="265"/>
                    </a:lnTo>
                    <a:lnTo>
                      <a:pt x="1876" y="286"/>
                    </a:lnTo>
                    <a:lnTo>
                      <a:pt x="1881" y="330"/>
                    </a:lnTo>
                    <a:lnTo>
                      <a:pt x="1876" y="389"/>
                    </a:lnTo>
                    <a:lnTo>
                      <a:pt x="1871" y="444"/>
                    </a:lnTo>
                    <a:lnTo>
                      <a:pt x="1871" y="467"/>
                    </a:lnTo>
                    <a:lnTo>
                      <a:pt x="1876" y="487"/>
                    </a:lnTo>
                    <a:lnTo>
                      <a:pt x="1921" y="498"/>
                    </a:lnTo>
                    <a:lnTo>
                      <a:pt x="1956" y="601"/>
                    </a:lnTo>
                    <a:lnTo>
                      <a:pt x="2011" y="754"/>
                    </a:lnTo>
                    <a:lnTo>
                      <a:pt x="2077" y="897"/>
                    </a:lnTo>
                    <a:lnTo>
                      <a:pt x="2119" y="950"/>
                    </a:lnTo>
                    <a:lnTo>
                      <a:pt x="2163" y="975"/>
                    </a:lnTo>
                    <a:lnTo>
                      <a:pt x="2174" y="944"/>
                    </a:lnTo>
                    <a:lnTo>
                      <a:pt x="2175" y="917"/>
                    </a:lnTo>
                    <a:lnTo>
                      <a:pt x="2172" y="885"/>
                    </a:lnTo>
                    <a:lnTo>
                      <a:pt x="2165" y="823"/>
                    </a:lnTo>
                    <a:lnTo>
                      <a:pt x="2163" y="772"/>
                    </a:lnTo>
                    <a:lnTo>
                      <a:pt x="2170" y="747"/>
                    </a:lnTo>
                    <a:lnTo>
                      <a:pt x="2185" y="725"/>
                    </a:lnTo>
                    <a:lnTo>
                      <a:pt x="2244" y="762"/>
                    </a:lnTo>
                    <a:lnTo>
                      <a:pt x="2290" y="725"/>
                    </a:lnTo>
                    <a:lnTo>
                      <a:pt x="2297" y="658"/>
                    </a:lnTo>
                    <a:lnTo>
                      <a:pt x="2297" y="621"/>
                    </a:lnTo>
                    <a:lnTo>
                      <a:pt x="2302" y="589"/>
                    </a:lnTo>
                    <a:lnTo>
                      <a:pt x="2325" y="538"/>
                    </a:lnTo>
                    <a:lnTo>
                      <a:pt x="2354" y="511"/>
                    </a:lnTo>
                    <a:lnTo>
                      <a:pt x="2356" y="525"/>
                    </a:lnTo>
                    <a:lnTo>
                      <a:pt x="2354" y="555"/>
                    </a:lnTo>
                    <a:lnTo>
                      <a:pt x="2351" y="586"/>
                    </a:lnTo>
                    <a:lnTo>
                      <a:pt x="2354" y="614"/>
                    </a:lnTo>
                    <a:lnTo>
                      <a:pt x="2408" y="651"/>
                    </a:lnTo>
                    <a:lnTo>
                      <a:pt x="2448" y="666"/>
                    </a:lnTo>
                    <a:lnTo>
                      <a:pt x="2487" y="678"/>
                    </a:lnTo>
                    <a:lnTo>
                      <a:pt x="2525" y="619"/>
                    </a:lnTo>
                    <a:lnTo>
                      <a:pt x="2559" y="574"/>
                    </a:lnTo>
                    <a:lnTo>
                      <a:pt x="2575" y="625"/>
                    </a:lnTo>
                    <a:lnTo>
                      <a:pt x="2588" y="690"/>
                    </a:lnTo>
                    <a:lnTo>
                      <a:pt x="2615" y="740"/>
                    </a:lnTo>
                    <a:lnTo>
                      <a:pt x="2633" y="764"/>
                    </a:lnTo>
                    <a:lnTo>
                      <a:pt x="2652" y="772"/>
                    </a:lnTo>
                    <a:lnTo>
                      <a:pt x="2661" y="737"/>
                    </a:lnTo>
                    <a:lnTo>
                      <a:pt x="2672" y="690"/>
                    </a:lnTo>
                    <a:lnTo>
                      <a:pt x="2703" y="639"/>
                    </a:lnTo>
                    <a:lnTo>
                      <a:pt x="2723" y="619"/>
                    </a:lnTo>
                    <a:lnTo>
                      <a:pt x="2743" y="614"/>
                    </a:lnTo>
                    <a:lnTo>
                      <a:pt x="2762" y="679"/>
                    </a:lnTo>
                    <a:lnTo>
                      <a:pt x="2778" y="762"/>
                    </a:lnTo>
                    <a:lnTo>
                      <a:pt x="2849" y="810"/>
                    </a:lnTo>
                    <a:lnTo>
                      <a:pt x="2884" y="884"/>
                    </a:lnTo>
                    <a:lnTo>
                      <a:pt x="2884" y="810"/>
                    </a:lnTo>
                    <a:lnTo>
                      <a:pt x="2896" y="806"/>
                    </a:lnTo>
                    <a:lnTo>
                      <a:pt x="2915" y="804"/>
                    </a:lnTo>
                    <a:lnTo>
                      <a:pt x="2950" y="823"/>
                    </a:lnTo>
                    <a:lnTo>
                      <a:pt x="2961" y="881"/>
                    </a:lnTo>
                    <a:lnTo>
                      <a:pt x="2966" y="925"/>
                    </a:lnTo>
                    <a:lnTo>
                      <a:pt x="2971" y="864"/>
                    </a:lnTo>
                    <a:lnTo>
                      <a:pt x="2991" y="804"/>
                    </a:lnTo>
                    <a:lnTo>
                      <a:pt x="3017" y="762"/>
                    </a:lnTo>
                    <a:lnTo>
                      <a:pt x="3040" y="759"/>
                    </a:lnTo>
                    <a:lnTo>
                      <a:pt x="3065" y="759"/>
                    </a:lnTo>
                    <a:lnTo>
                      <a:pt x="3087" y="753"/>
                    </a:lnTo>
                    <a:lnTo>
                      <a:pt x="3100" y="732"/>
                    </a:lnTo>
                    <a:lnTo>
                      <a:pt x="3121" y="682"/>
                    </a:lnTo>
                    <a:lnTo>
                      <a:pt x="3152" y="651"/>
                    </a:lnTo>
                    <a:lnTo>
                      <a:pt x="3178" y="693"/>
                    </a:lnTo>
                    <a:lnTo>
                      <a:pt x="3199" y="732"/>
                    </a:lnTo>
                    <a:lnTo>
                      <a:pt x="3207" y="668"/>
                    </a:lnTo>
                    <a:lnTo>
                      <a:pt x="3207" y="616"/>
                    </a:lnTo>
                    <a:lnTo>
                      <a:pt x="3207" y="594"/>
                    </a:lnTo>
                    <a:lnTo>
                      <a:pt x="3210" y="574"/>
                    </a:lnTo>
                    <a:lnTo>
                      <a:pt x="3239" y="468"/>
                    </a:lnTo>
                    <a:lnTo>
                      <a:pt x="3260" y="418"/>
                    </a:lnTo>
                    <a:lnTo>
                      <a:pt x="3281" y="399"/>
                    </a:lnTo>
                    <a:lnTo>
                      <a:pt x="3281" y="487"/>
                    </a:lnTo>
                    <a:lnTo>
                      <a:pt x="3335" y="498"/>
                    </a:lnTo>
                    <a:lnTo>
                      <a:pt x="3371" y="548"/>
                    </a:lnTo>
                    <a:lnTo>
                      <a:pt x="3420" y="548"/>
                    </a:lnTo>
                    <a:lnTo>
                      <a:pt x="3420" y="1118"/>
                    </a:lnTo>
                    <a:lnTo>
                      <a:pt x="0" y="1105"/>
                    </a:lnTo>
                    <a:lnTo>
                      <a:pt x="65" y="810"/>
                    </a:lnTo>
                    <a:lnTo>
                      <a:pt x="388" y="203"/>
                    </a:lnTo>
                    <a:lnTo>
                      <a:pt x="452" y="363"/>
                    </a:lnTo>
                    <a:close/>
                  </a:path>
                </a:pathLst>
              </a:custGeom>
              <a:solidFill>
                <a:srgbClr val="00CE00"/>
              </a:solidFill>
              <a:ln w="1588">
                <a:solidFill>
                  <a:srgbClr val="00CE00"/>
                </a:solidFill>
                <a:round/>
                <a:headEnd/>
                <a:tailEnd/>
              </a:ln>
            </p:spPr>
            <p:txBody>
              <a:bodyPr/>
              <a:lstStyle/>
              <a:p>
                <a:endParaRPr lang="en-US"/>
              </a:p>
            </p:txBody>
          </p:sp>
          <p:sp>
            <p:nvSpPr>
              <p:cNvPr id="20776" name="Rectangle 15"/>
              <p:cNvSpPr>
                <a:spLocks noChangeArrowheads="1"/>
              </p:cNvSpPr>
              <p:nvPr/>
            </p:nvSpPr>
            <p:spPr bwMode="auto">
              <a:xfrm>
                <a:off x="0" y="4257"/>
                <a:ext cx="5736" cy="38"/>
              </a:xfrm>
              <a:prstGeom prst="rect">
                <a:avLst/>
              </a:prstGeom>
              <a:solidFill>
                <a:srgbClr val="000000"/>
              </a:solidFill>
              <a:ln w="9525">
                <a:noFill/>
                <a:miter lim="800000"/>
                <a:headEnd/>
                <a:tailEnd/>
              </a:ln>
            </p:spPr>
            <p:txBody>
              <a:bodyPr/>
              <a:lstStyle/>
              <a:p>
                <a:endParaRPr lang="en-US"/>
              </a:p>
            </p:txBody>
          </p:sp>
          <p:sp>
            <p:nvSpPr>
              <p:cNvPr id="20777" name="Rectangle 16"/>
              <p:cNvSpPr>
                <a:spLocks noChangeArrowheads="1"/>
              </p:cNvSpPr>
              <p:nvPr/>
            </p:nvSpPr>
            <p:spPr bwMode="auto">
              <a:xfrm>
                <a:off x="0" y="4220"/>
                <a:ext cx="5736" cy="37"/>
              </a:xfrm>
              <a:prstGeom prst="rect">
                <a:avLst/>
              </a:prstGeom>
              <a:solidFill>
                <a:srgbClr val="000400"/>
              </a:solidFill>
              <a:ln w="9525">
                <a:noFill/>
                <a:miter lim="800000"/>
                <a:headEnd/>
                <a:tailEnd/>
              </a:ln>
            </p:spPr>
            <p:txBody>
              <a:bodyPr/>
              <a:lstStyle/>
              <a:p>
                <a:endParaRPr lang="en-US"/>
              </a:p>
            </p:txBody>
          </p:sp>
          <p:sp>
            <p:nvSpPr>
              <p:cNvPr id="20778" name="Rectangle 17"/>
              <p:cNvSpPr>
                <a:spLocks noChangeArrowheads="1"/>
              </p:cNvSpPr>
              <p:nvPr/>
            </p:nvSpPr>
            <p:spPr bwMode="auto">
              <a:xfrm>
                <a:off x="0" y="4183"/>
                <a:ext cx="5736" cy="37"/>
              </a:xfrm>
              <a:prstGeom prst="rect">
                <a:avLst/>
              </a:prstGeom>
              <a:solidFill>
                <a:srgbClr val="000800"/>
              </a:solidFill>
              <a:ln w="9525">
                <a:noFill/>
                <a:miter lim="800000"/>
                <a:headEnd/>
                <a:tailEnd/>
              </a:ln>
            </p:spPr>
            <p:txBody>
              <a:bodyPr/>
              <a:lstStyle/>
              <a:p>
                <a:endParaRPr lang="en-US"/>
              </a:p>
            </p:txBody>
          </p:sp>
          <p:sp>
            <p:nvSpPr>
              <p:cNvPr id="20779" name="Rectangle 18"/>
              <p:cNvSpPr>
                <a:spLocks noChangeArrowheads="1"/>
              </p:cNvSpPr>
              <p:nvPr/>
            </p:nvSpPr>
            <p:spPr bwMode="auto">
              <a:xfrm>
                <a:off x="0" y="4145"/>
                <a:ext cx="5736" cy="38"/>
              </a:xfrm>
              <a:prstGeom prst="rect">
                <a:avLst/>
              </a:prstGeom>
              <a:solidFill>
                <a:srgbClr val="000C00"/>
              </a:solidFill>
              <a:ln w="9525">
                <a:noFill/>
                <a:miter lim="800000"/>
                <a:headEnd/>
                <a:tailEnd/>
              </a:ln>
            </p:spPr>
            <p:txBody>
              <a:bodyPr/>
              <a:lstStyle/>
              <a:p>
                <a:endParaRPr lang="en-US"/>
              </a:p>
            </p:txBody>
          </p:sp>
          <p:sp>
            <p:nvSpPr>
              <p:cNvPr id="20780" name="Rectangle 19"/>
              <p:cNvSpPr>
                <a:spLocks noChangeArrowheads="1"/>
              </p:cNvSpPr>
              <p:nvPr/>
            </p:nvSpPr>
            <p:spPr bwMode="auto">
              <a:xfrm>
                <a:off x="0" y="4108"/>
                <a:ext cx="5736" cy="37"/>
              </a:xfrm>
              <a:prstGeom prst="rect">
                <a:avLst/>
              </a:prstGeom>
              <a:solidFill>
                <a:srgbClr val="001100"/>
              </a:solidFill>
              <a:ln w="9525">
                <a:noFill/>
                <a:miter lim="800000"/>
                <a:headEnd/>
                <a:tailEnd/>
              </a:ln>
            </p:spPr>
            <p:txBody>
              <a:bodyPr/>
              <a:lstStyle/>
              <a:p>
                <a:endParaRPr lang="en-US"/>
              </a:p>
            </p:txBody>
          </p:sp>
          <p:sp>
            <p:nvSpPr>
              <p:cNvPr id="20781" name="Rectangle 20"/>
              <p:cNvSpPr>
                <a:spLocks noChangeArrowheads="1"/>
              </p:cNvSpPr>
              <p:nvPr/>
            </p:nvSpPr>
            <p:spPr bwMode="auto">
              <a:xfrm>
                <a:off x="0" y="4071"/>
                <a:ext cx="5736" cy="37"/>
              </a:xfrm>
              <a:prstGeom prst="rect">
                <a:avLst/>
              </a:prstGeom>
              <a:solidFill>
                <a:srgbClr val="001500"/>
              </a:solidFill>
              <a:ln w="9525">
                <a:noFill/>
                <a:miter lim="800000"/>
                <a:headEnd/>
                <a:tailEnd/>
              </a:ln>
            </p:spPr>
            <p:txBody>
              <a:bodyPr/>
              <a:lstStyle/>
              <a:p>
                <a:endParaRPr lang="en-US"/>
              </a:p>
            </p:txBody>
          </p:sp>
          <p:sp>
            <p:nvSpPr>
              <p:cNvPr id="20782" name="Rectangle 21"/>
              <p:cNvSpPr>
                <a:spLocks noChangeArrowheads="1"/>
              </p:cNvSpPr>
              <p:nvPr/>
            </p:nvSpPr>
            <p:spPr bwMode="auto">
              <a:xfrm>
                <a:off x="0" y="4033"/>
                <a:ext cx="5736" cy="38"/>
              </a:xfrm>
              <a:prstGeom prst="rect">
                <a:avLst/>
              </a:prstGeom>
              <a:solidFill>
                <a:srgbClr val="001900"/>
              </a:solidFill>
              <a:ln w="9525">
                <a:noFill/>
                <a:miter lim="800000"/>
                <a:headEnd/>
                <a:tailEnd/>
              </a:ln>
            </p:spPr>
            <p:txBody>
              <a:bodyPr/>
              <a:lstStyle/>
              <a:p>
                <a:endParaRPr lang="en-US"/>
              </a:p>
            </p:txBody>
          </p:sp>
          <p:sp>
            <p:nvSpPr>
              <p:cNvPr id="20783" name="Rectangle 22"/>
              <p:cNvSpPr>
                <a:spLocks noChangeArrowheads="1"/>
              </p:cNvSpPr>
              <p:nvPr/>
            </p:nvSpPr>
            <p:spPr bwMode="auto">
              <a:xfrm>
                <a:off x="0" y="3996"/>
                <a:ext cx="5736" cy="37"/>
              </a:xfrm>
              <a:prstGeom prst="rect">
                <a:avLst/>
              </a:prstGeom>
              <a:solidFill>
                <a:srgbClr val="001D00"/>
              </a:solidFill>
              <a:ln w="9525">
                <a:noFill/>
                <a:miter lim="800000"/>
                <a:headEnd/>
                <a:tailEnd/>
              </a:ln>
            </p:spPr>
            <p:txBody>
              <a:bodyPr/>
              <a:lstStyle/>
              <a:p>
                <a:endParaRPr lang="en-US"/>
              </a:p>
            </p:txBody>
          </p:sp>
          <p:sp>
            <p:nvSpPr>
              <p:cNvPr id="20784" name="Rectangle 23"/>
              <p:cNvSpPr>
                <a:spLocks noChangeArrowheads="1"/>
              </p:cNvSpPr>
              <p:nvPr/>
            </p:nvSpPr>
            <p:spPr bwMode="auto">
              <a:xfrm>
                <a:off x="0" y="3959"/>
                <a:ext cx="5736" cy="37"/>
              </a:xfrm>
              <a:prstGeom prst="rect">
                <a:avLst/>
              </a:prstGeom>
              <a:solidFill>
                <a:srgbClr val="002100"/>
              </a:solidFill>
              <a:ln w="9525">
                <a:noFill/>
                <a:miter lim="800000"/>
                <a:headEnd/>
                <a:tailEnd/>
              </a:ln>
            </p:spPr>
            <p:txBody>
              <a:bodyPr/>
              <a:lstStyle/>
              <a:p>
                <a:endParaRPr lang="en-US"/>
              </a:p>
            </p:txBody>
          </p:sp>
          <p:sp>
            <p:nvSpPr>
              <p:cNvPr id="20785" name="Rectangle 24"/>
              <p:cNvSpPr>
                <a:spLocks noChangeArrowheads="1"/>
              </p:cNvSpPr>
              <p:nvPr/>
            </p:nvSpPr>
            <p:spPr bwMode="auto">
              <a:xfrm>
                <a:off x="0" y="3921"/>
                <a:ext cx="5736" cy="38"/>
              </a:xfrm>
              <a:prstGeom prst="rect">
                <a:avLst/>
              </a:prstGeom>
              <a:solidFill>
                <a:srgbClr val="002500"/>
              </a:solidFill>
              <a:ln w="9525">
                <a:noFill/>
                <a:miter lim="800000"/>
                <a:headEnd/>
                <a:tailEnd/>
              </a:ln>
            </p:spPr>
            <p:txBody>
              <a:bodyPr/>
              <a:lstStyle/>
              <a:p>
                <a:endParaRPr lang="en-US"/>
              </a:p>
            </p:txBody>
          </p:sp>
          <p:sp>
            <p:nvSpPr>
              <p:cNvPr id="20786" name="Rectangle 25"/>
              <p:cNvSpPr>
                <a:spLocks noChangeArrowheads="1"/>
              </p:cNvSpPr>
              <p:nvPr/>
            </p:nvSpPr>
            <p:spPr bwMode="auto">
              <a:xfrm>
                <a:off x="0" y="3884"/>
                <a:ext cx="5736" cy="37"/>
              </a:xfrm>
              <a:prstGeom prst="rect">
                <a:avLst/>
              </a:prstGeom>
              <a:solidFill>
                <a:srgbClr val="002900"/>
              </a:solidFill>
              <a:ln w="9525">
                <a:noFill/>
                <a:miter lim="800000"/>
                <a:headEnd/>
                <a:tailEnd/>
              </a:ln>
            </p:spPr>
            <p:txBody>
              <a:bodyPr/>
              <a:lstStyle/>
              <a:p>
                <a:endParaRPr lang="en-US"/>
              </a:p>
            </p:txBody>
          </p:sp>
          <p:sp>
            <p:nvSpPr>
              <p:cNvPr id="20787" name="Rectangle 26"/>
              <p:cNvSpPr>
                <a:spLocks noChangeArrowheads="1"/>
              </p:cNvSpPr>
              <p:nvPr/>
            </p:nvSpPr>
            <p:spPr bwMode="auto">
              <a:xfrm>
                <a:off x="0" y="3847"/>
                <a:ext cx="5736" cy="37"/>
              </a:xfrm>
              <a:prstGeom prst="rect">
                <a:avLst/>
              </a:prstGeom>
              <a:solidFill>
                <a:srgbClr val="002D00"/>
              </a:solidFill>
              <a:ln w="9525">
                <a:noFill/>
                <a:miter lim="800000"/>
                <a:headEnd/>
                <a:tailEnd/>
              </a:ln>
            </p:spPr>
            <p:txBody>
              <a:bodyPr/>
              <a:lstStyle/>
              <a:p>
                <a:endParaRPr lang="en-US"/>
              </a:p>
            </p:txBody>
          </p:sp>
          <p:sp>
            <p:nvSpPr>
              <p:cNvPr id="20788" name="Rectangle 27"/>
              <p:cNvSpPr>
                <a:spLocks noChangeArrowheads="1"/>
              </p:cNvSpPr>
              <p:nvPr/>
            </p:nvSpPr>
            <p:spPr bwMode="auto">
              <a:xfrm>
                <a:off x="0" y="3809"/>
                <a:ext cx="5736" cy="38"/>
              </a:xfrm>
              <a:prstGeom prst="rect">
                <a:avLst/>
              </a:prstGeom>
              <a:solidFill>
                <a:srgbClr val="003200"/>
              </a:solidFill>
              <a:ln w="9525">
                <a:noFill/>
                <a:miter lim="800000"/>
                <a:headEnd/>
                <a:tailEnd/>
              </a:ln>
            </p:spPr>
            <p:txBody>
              <a:bodyPr/>
              <a:lstStyle/>
              <a:p>
                <a:endParaRPr lang="en-US"/>
              </a:p>
            </p:txBody>
          </p:sp>
          <p:sp>
            <p:nvSpPr>
              <p:cNvPr id="20789" name="Rectangle 28"/>
              <p:cNvSpPr>
                <a:spLocks noChangeArrowheads="1"/>
              </p:cNvSpPr>
              <p:nvPr/>
            </p:nvSpPr>
            <p:spPr bwMode="auto">
              <a:xfrm>
                <a:off x="0" y="3772"/>
                <a:ext cx="5736" cy="37"/>
              </a:xfrm>
              <a:prstGeom prst="rect">
                <a:avLst/>
              </a:prstGeom>
              <a:solidFill>
                <a:srgbClr val="003600"/>
              </a:solidFill>
              <a:ln w="9525">
                <a:noFill/>
                <a:miter lim="800000"/>
                <a:headEnd/>
                <a:tailEnd/>
              </a:ln>
            </p:spPr>
            <p:txBody>
              <a:bodyPr/>
              <a:lstStyle/>
              <a:p>
                <a:endParaRPr lang="en-US"/>
              </a:p>
            </p:txBody>
          </p:sp>
          <p:sp>
            <p:nvSpPr>
              <p:cNvPr id="20790" name="Rectangle 29"/>
              <p:cNvSpPr>
                <a:spLocks noChangeArrowheads="1"/>
              </p:cNvSpPr>
              <p:nvPr/>
            </p:nvSpPr>
            <p:spPr bwMode="auto">
              <a:xfrm>
                <a:off x="0" y="3735"/>
                <a:ext cx="5736" cy="37"/>
              </a:xfrm>
              <a:prstGeom prst="rect">
                <a:avLst/>
              </a:prstGeom>
              <a:solidFill>
                <a:srgbClr val="003A00"/>
              </a:solidFill>
              <a:ln w="9525">
                <a:noFill/>
                <a:miter lim="800000"/>
                <a:headEnd/>
                <a:tailEnd/>
              </a:ln>
            </p:spPr>
            <p:txBody>
              <a:bodyPr/>
              <a:lstStyle/>
              <a:p>
                <a:endParaRPr lang="en-US"/>
              </a:p>
            </p:txBody>
          </p:sp>
          <p:sp>
            <p:nvSpPr>
              <p:cNvPr id="20791" name="Rectangle 30"/>
              <p:cNvSpPr>
                <a:spLocks noChangeArrowheads="1"/>
              </p:cNvSpPr>
              <p:nvPr/>
            </p:nvSpPr>
            <p:spPr bwMode="auto">
              <a:xfrm>
                <a:off x="0" y="3697"/>
                <a:ext cx="5736" cy="38"/>
              </a:xfrm>
              <a:prstGeom prst="rect">
                <a:avLst/>
              </a:prstGeom>
              <a:solidFill>
                <a:srgbClr val="003E00"/>
              </a:solidFill>
              <a:ln w="9525">
                <a:noFill/>
                <a:miter lim="800000"/>
                <a:headEnd/>
                <a:tailEnd/>
              </a:ln>
            </p:spPr>
            <p:txBody>
              <a:bodyPr/>
              <a:lstStyle/>
              <a:p>
                <a:endParaRPr lang="en-US"/>
              </a:p>
            </p:txBody>
          </p:sp>
          <p:sp>
            <p:nvSpPr>
              <p:cNvPr id="20792" name="Rectangle 31"/>
              <p:cNvSpPr>
                <a:spLocks noChangeArrowheads="1"/>
              </p:cNvSpPr>
              <p:nvPr/>
            </p:nvSpPr>
            <p:spPr bwMode="auto">
              <a:xfrm>
                <a:off x="0" y="3660"/>
                <a:ext cx="5736" cy="37"/>
              </a:xfrm>
              <a:prstGeom prst="rect">
                <a:avLst/>
              </a:prstGeom>
              <a:solidFill>
                <a:srgbClr val="004200"/>
              </a:solidFill>
              <a:ln w="9525">
                <a:noFill/>
                <a:miter lim="800000"/>
                <a:headEnd/>
                <a:tailEnd/>
              </a:ln>
            </p:spPr>
            <p:txBody>
              <a:bodyPr/>
              <a:lstStyle/>
              <a:p>
                <a:endParaRPr lang="en-US"/>
              </a:p>
            </p:txBody>
          </p:sp>
          <p:sp>
            <p:nvSpPr>
              <p:cNvPr id="20793" name="Rectangle 32"/>
              <p:cNvSpPr>
                <a:spLocks noChangeArrowheads="1"/>
              </p:cNvSpPr>
              <p:nvPr/>
            </p:nvSpPr>
            <p:spPr bwMode="auto">
              <a:xfrm>
                <a:off x="0" y="3623"/>
                <a:ext cx="5736" cy="37"/>
              </a:xfrm>
              <a:prstGeom prst="rect">
                <a:avLst/>
              </a:prstGeom>
              <a:solidFill>
                <a:srgbClr val="004600"/>
              </a:solidFill>
              <a:ln w="9525">
                <a:noFill/>
                <a:miter lim="800000"/>
                <a:headEnd/>
                <a:tailEnd/>
              </a:ln>
            </p:spPr>
            <p:txBody>
              <a:bodyPr/>
              <a:lstStyle/>
              <a:p>
                <a:endParaRPr lang="en-US"/>
              </a:p>
            </p:txBody>
          </p:sp>
          <p:sp>
            <p:nvSpPr>
              <p:cNvPr id="20794" name="Rectangle 33"/>
              <p:cNvSpPr>
                <a:spLocks noChangeArrowheads="1"/>
              </p:cNvSpPr>
              <p:nvPr/>
            </p:nvSpPr>
            <p:spPr bwMode="auto">
              <a:xfrm>
                <a:off x="0" y="3585"/>
                <a:ext cx="5758" cy="38"/>
              </a:xfrm>
              <a:prstGeom prst="rect">
                <a:avLst/>
              </a:prstGeom>
              <a:solidFill>
                <a:srgbClr val="004A00"/>
              </a:solidFill>
              <a:ln w="9525">
                <a:noFill/>
                <a:miter lim="800000"/>
                <a:headEnd/>
                <a:tailEnd/>
              </a:ln>
            </p:spPr>
            <p:txBody>
              <a:bodyPr/>
              <a:lstStyle/>
              <a:p>
                <a:endParaRPr lang="en-US"/>
              </a:p>
            </p:txBody>
          </p:sp>
          <p:sp>
            <p:nvSpPr>
              <p:cNvPr id="20795" name="Rectangle 34"/>
              <p:cNvSpPr>
                <a:spLocks noChangeArrowheads="1"/>
              </p:cNvSpPr>
              <p:nvPr/>
            </p:nvSpPr>
            <p:spPr bwMode="auto">
              <a:xfrm>
                <a:off x="0" y="3548"/>
                <a:ext cx="5758" cy="37"/>
              </a:xfrm>
              <a:prstGeom prst="rect">
                <a:avLst/>
              </a:prstGeom>
              <a:solidFill>
                <a:srgbClr val="004E00"/>
              </a:solidFill>
              <a:ln w="9525">
                <a:noFill/>
                <a:miter lim="800000"/>
                <a:headEnd/>
                <a:tailEnd/>
              </a:ln>
            </p:spPr>
            <p:txBody>
              <a:bodyPr/>
              <a:lstStyle/>
              <a:p>
                <a:endParaRPr lang="en-US"/>
              </a:p>
            </p:txBody>
          </p:sp>
          <p:sp>
            <p:nvSpPr>
              <p:cNvPr id="20796" name="Rectangle 35"/>
              <p:cNvSpPr>
                <a:spLocks noChangeArrowheads="1"/>
              </p:cNvSpPr>
              <p:nvPr/>
            </p:nvSpPr>
            <p:spPr bwMode="auto">
              <a:xfrm>
                <a:off x="0" y="3511"/>
                <a:ext cx="5758" cy="37"/>
              </a:xfrm>
              <a:prstGeom prst="rect">
                <a:avLst/>
              </a:prstGeom>
              <a:solidFill>
                <a:srgbClr val="005300"/>
              </a:solidFill>
              <a:ln w="9525">
                <a:noFill/>
                <a:miter lim="800000"/>
                <a:headEnd/>
                <a:tailEnd/>
              </a:ln>
            </p:spPr>
            <p:txBody>
              <a:bodyPr/>
              <a:lstStyle/>
              <a:p>
                <a:endParaRPr lang="en-US"/>
              </a:p>
            </p:txBody>
          </p:sp>
          <p:sp>
            <p:nvSpPr>
              <p:cNvPr id="20797" name="Rectangle 36"/>
              <p:cNvSpPr>
                <a:spLocks noChangeArrowheads="1"/>
              </p:cNvSpPr>
              <p:nvPr/>
            </p:nvSpPr>
            <p:spPr bwMode="auto">
              <a:xfrm>
                <a:off x="0" y="3473"/>
                <a:ext cx="5758" cy="38"/>
              </a:xfrm>
              <a:prstGeom prst="rect">
                <a:avLst/>
              </a:prstGeom>
              <a:solidFill>
                <a:srgbClr val="005700"/>
              </a:solidFill>
              <a:ln w="9525">
                <a:noFill/>
                <a:miter lim="800000"/>
                <a:headEnd/>
                <a:tailEnd/>
              </a:ln>
            </p:spPr>
            <p:txBody>
              <a:bodyPr/>
              <a:lstStyle/>
              <a:p>
                <a:endParaRPr lang="en-US"/>
              </a:p>
            </p:txBody>
          </p:sp>
          <p:sp>
            <p:nvSpPr>
              <p:cNvPr id="20798" name="Rectangle 37"/>
              <p:cNvSpPr>
                <a:spLocks noChangeArrowheads="1"/>
              </p:cNvSpPr>
              <p:nvPr/>
            </p:nvSpPr>
            <p:spPr bwMode="auto">
              <a:xfrm>
                <a:off x="0" y="3436"/>
                <a:ext cx="5758" cy="37"/>
              </a:xfrm>
              <a:prstGeom prst="rect">
                <a:avLst/>
              </a:prstGeom>
              <a:solidFill>
                <a:srgbClr val="005B00"/>
              </a:solidFill>
              <a:ln w="9525">
                <a:noFill/>
                <a:miter lim="800000"/>
                <a:headEnd/>
                <a:tailEnd/>
              </a:ln>
            </p:spPr>
            <p:txBody>
              <a:bodyPr/>
              <a:lstStyle/>
              <a:p>
                <a:endParaRPr lang="en-US"/>
              </a:p>
            </p:txBody>
          </p:sp>
          <p:sp>
            <p:nvSpPr>
              <p:cNvPr id="20799" name="Rectangle 38"/>
              <p:cNvSpPr>
                <a:spLocks noChangeArrowheads="1"/>
              </p:cNvSpPr>
              <p:nvPr/>
            </p:nvSpPr>
            <p:spPr bwMode="auto">
              <a:xfrm>
                <a:off x="0" y="3398"/>
                <a:ext cx="5758" cy="38"/>
              </a:xfrm>
              <a:prstGeom prst="rect">
                <a:avLst/>
              </a:prstGeom>
              <a:solidFill>
                <a:srgbClr val="005F00"/>
              </a:solidFill>
              <a:ln w="9525">
                <a:noFill/>
                <a:miter lim="800000"/>
                <a:headEnd/>
                <a:tailEnd/>
              </a:ln>
            </p:spPr>
            <p:txBody>
              <a:bodyPr/>
              <a:lstStyle/>
              <a:p>
                <a:endParaRPr lang="en-US"/>
              </a:p>
            </p:txBody>
          </p:sp>
          <p:sp>
            <p:nvSpPr>
              <p:cNvPr id="20800" name="Rectangle 39"/>
              <p:cNvSpPr>
                <a:spLocks noChangeArrowheads="1"/>
              </p:cNvSpPr>
              <p:nvPr/>
            </p:nvSpPr>
            <p:spPr bwMode="auto">
              <a:xfrm>
                <a:off x="0" y="3361"/>
                <a:ext cx="5758" cy="37"/>
              </a:xfrm>
              <a:prstGeom prst="rect">
                <a:avLst/>
              </a:prstGeom>
              <a:solidFill>
                <a:srgbClr val="006300"/>
              </a:solidFill>
              <a:ln w="9525">
                <a:noFill/>
                <a:miter lim="800000"/>
                <a:headEnd/>
                <a:tailEnd/>
              </a:ln>
            </p:spPr>
            <p:txBody>
              <a:bodyPr/>
              <a:lstStyle/>
              <a:p>
                <a:endParaRPr lang="en-US"/>
              </a:p>
            </p:txBody>
          </p:sp>
          <p:sp>
            <p:nvSpPr>
              <p:cNvPr id="20801" name="Rectangle 40"/>
              <p:cNvSpPr>
                <a:spLocks noChangeArrowheads="1"/>
              </p:cNvSpPr>
              <p:nvPr/>
            </p:nvSpPr>
            <p:spPr bwMode="auto">
              <a:xfrm>
                <a:off x="0" y="3324"/>
                <a:ext cx="5758" cy="37"/>
              </a:xfrm>
              <a:prstGeom prst="rect">
                <a:avLst/>
              </a:prstGeom>
              <a:solidFill>
                <a:srgbClr val="006700"/>
              </a:solidFill>
              <a:ln w="9525">
                <a:noFill/>
                <a:miter lim="800000"/>
                <a:headEnd/>
                <a:tailEnd/>
              </a:ln>
            </p:spPr>
            <p:txBody>
              <a:bodyPr/>
              <a:lstStyle/>
              <a:p>
                <a:endParaRPr lang="en-US"/>
              </a:p>
            </p:txBody>
          </p:sp>
          <p:sp>
            <p:nvSpPr>
              <p:cNvPr id="20802" name="Rectangle 41"/>
              <p:cNvSpPr>
                <a:spLocks noChangeArrowheads="1"/>
              </p:cNvSpPr>
              <p:nvPr/>
            </p:nvSpPr>
            <p:spPr bwMode="auto">
              <a:xfrm>
                <a:off x="0" y="3286"/>
                <a:ext cx="5758" cy="38"/>
              </a:xfrm>
              <a:prstGeom prst="rect">
                <a:avLst/>
              </a:prstGeom>
              <a:solidFill>
                <a:srgbClr val="006B00"/>
              </a:solidFill>
              <a:ln w="9525">
                <a:noFill/>
                <a:miter lim="800000"/>
                <a:headEnd/>
                <a:tailEnd/>
              </a:ln>
            </p:spPr>
            <p:txBody>
              <a:bodyPr/>
              <a:lstStyle/>
              <a:p>
                <a:endParaRPr lang="en-US"/>
              </a:p>
            </p:txBody>
          </p:sp>
          <p:sp>
            <p:nvSpPr>
              <p:cNvPr id="20803" name="Rectangle 42"/>
              <p:cNvSpPr>
                <a:spLocks noChangeArrowheads="1"/>
              </p:cNvSpPr>
              <p:nvPr/>
            </p:nvSpPr>
            <p:spPr bwMode="auto">
              <a:xfrm>
                <a:off x="0" y="3249"/>
                <a:ext cx="5758" cy="37"/>
              </a:xfrm>
              <a:prstGeom prst="rect">
                <a:avLst/>
              </a:prstGeom>
              <a:solidFill>
                <a:srgbClr val="006F00"/>
              </a:solidFill>
              <a:ln w="9525">
                <a:noFill/>
                <a:miter lim="800000"/>
                <a:headEnd/>
                <a:tailEnd/>
              </a:ln>
            </p:spPr>
            <p:txBody>
              <a:bodyPr/>
              <a:lstStyle/>
              <a:p>
                <a:endParaRPr lang="en-US"/>
              </a:p>
            </p:txBody>
          </p:sp>
          <p:sp>
            <p:nvSpPr>
              <p:cNvPr id="20804" name="Rectangle 43"/>
              <p:cNvSpPr>
                <a:spLocks noChangeArrowheads="1"/>
              </p:cNvSpPr>
              <p:nvPr/>
            </p:nvSpPr>
            <p:spPr bwMode="auto">
              <a:xfrm>
                <a:off x="0" y="3212"/>
                <a:ext cx="5758" cy="37"/>
              </a:xfrm>
              <a:prstGeom prst="rect">
                <a:avLst/>
              </a:prstGeom>
              <a:solidFill>
                <a:srgbClr val="007400"/>
              </a:solidFill>
              <a:ln w="9525">
                <a:noFill/>
                <a:miter lim="800000"/>
                <a:headEnd/>
                <a:tailEnd/>
              </a:ln>
            </p:spPr>
            <p:txBody>
              <a:bodyPr/>
              <a:lstStyle/>
              <a:p>
                <a:endParaRPr lang="en-US"/>
              </a:p>
            </p:txBody>
          </p:sp>
          <p:sp>
            <p:nvSpPr>
              <p:cNvPr id="20805" name="Rectangle 44"/>
              <p:cNvSpPr>
                <a:spLocks noChangeArrowheads="1"/>
              </p:cNvSpPr>
              <p:nvPr/>
            </p:nvSpPr>
            <p:spPr bwMode="auto">
              <a:xfrm>
                <a:off x="0" y="3174"/>
                <a:ext cx="5758" cy="38"/>
              </a:xfrm>
              <a:prstGeom prst="rect">
                <a:avLst/>
              </a:prstGeom>
              <a:solidFill>
                <a:srgbClr val="007800"/>
              </a:solidFill>
              <a:ln w="9525">
                <a:noFill/>
                <a:miter lim="800000"/>
                <a:headEnd/>
                <a:tailEnd/>
              </a:ln>
            </p:spPr>
            <p:txBody>
              <a:bodyPr/>
              <a:lstStyle/>
              <a:p>
                <a:endParaRPr lang="en-US"/>
              </a:p>
            </p:txBody>
          </p:sp>
          <p:sp>
            <p:nvSpPr>
              <p:cNvPr id="20806" name="Rectangle 45"/>
              <p:cNvSpPr>
                <a:spLocks noChangeArrowheads="1"/>
              </p:cNvSpPr>
              <p:nvPr/>
            </p:nvSpPr>
            <p:spPr bwMode="auto">
              <a:xfrm>
                <a:off x="0" y="3137"/>
                <a:ext cx="5764" cy="37"/>
              </a:xfrm>
              <a:prstGeom prst="rect">
                <a:avLst/>
              </a:prstGeom>
              <a:solidFill>
                <a:srgbClr val="007C00"/>
              </a:solidFill>
              <a:ln w="9525">
                <a:noFill/>
                <a:miter lim="800000"/>
                <a:headEnd/>
                <a:tailEnd/>
              </a:ln>
            </p:spPr>
            <p:txBody>
              <a:bodyPr/>
              <a:lstStyle/>
              <a:p>
                <a:endParaRPr lang="en-US"/>
              </a:p>
            </p:txBody>
          </p:sp>
          <p:sp>
            <p:nvSpPr>
              <p:cNvPr id="20807" name="Rectangle 46"/>
              <p:cNvSpPr>
                <a:spLocks noChangeArrowheads="1"/>
              </p:cNvSpPr>
              <p:nvPr/>
            </p:nvSpPr>
            <p:spPr bwMode="auto">
              <a:xfrm>
                <a:off x="0" y="3100"/>
                <a:ext cx="5758" cy="37"/>
              </a:xfrm>
              <a:prstGeom prst="rect">
                <a:avLst/>
              </a:prstGeom>
              <a:solidFill>
                <a:srgbClr val="008000"/>
              </a:solidFill>
              <a:ln w="9525">
                <a:noFill/>
                <a:miter lim="800000"/>
                <a:headEnd/>
                <a:tailEnd/>
              </a:ln>
            </p:spPr>
            <p:txBody>
              <a:bodyPr/>
              <a:lstStyle/>
              <a:p>
                <a:endParaRPr lang="en-US"/>
              </a:p>
            </p:txBody>
          </p:sp>
          <p:sp>
            <p:nvSpPr>
              <p:cNvPr id="20808" name="Rectangle 47"/>
              <p:cNvSpPr>
                <a:spLocks noChangeArrowheads="1"/>
              </p:cNvSpPr>
              <p:nvPr/>
            </p:nvSpPr>
            <p:spPr bwMode="auto">
              <a:xfrm>
                <a:off x="0" y="3100"/>
                <a:ext cx="5736" cy="1195"/>
              </a:xfrm>
              <a:prstGeom prst="rect">
                <a:avLst/>
              </a:prstGeom>
              <a:noFill/>
              <a:ln w="9525">
                <a:noFill/>
                <a:miter lim="800000"/>
                <a:headEnd/>
                <a:tailEnd/>
              </a:ln>
            </p:spPr>
            <p:txBody>
              <a:bodyPr/>
              <a:lstStyle/>
              <a:p>
                <a:endParaRPr lang="en-US"/>
              </a:p>
            </p:txBody>
          </p:sp>
          <p:sp>
            <p:nvSpPr>
              <p:cNvPr id="20809" name="Freeform 48"/>
              <p:cNvSpPr>
                <a:spLocks/>
              </p:cNvSpPr>
              <p:nvPr/>
            </p:nvSpPr>
            <p:spPr bwMode="auto">
              <a:xfrm>
                <a:off x="64" y="2979"/>
                <a:ext cx="3503" cy="511"/>
              </a:xfrm>
              <a:custGeom>
                <a:avLst/>
                <a:gdLst>
                  <a:gd name="T0" fmla="*/ 1 w 6906"/>
                  <a:gd name="T1" fmla="*/ 0 h 1534"/>
                  <a:gd name="T2" fmla="*/ 1 w 6906"/>
                  <a:gd name="T3" fmla="*/ 0 h 1534"/>
                  <a:gd name="T4" fmla="*/ 1 w 6906"/>
                  <a:gd name="T5" fmla="*/ 0 h 1534"/>
                  <a:gd name="T6" fmla="*/ 1 w 6906"/>
                  <a:gd name="T7" fmla="*/ 0 h 1534"/>
                  <a:gd name="T8" fmla="*/ 1 w 6906"/>
                  <a:gd name="T9" fmla="*/ 0 h 1534"/>
                  <a:gd name="T10" fmla="*/ 1 w 6906"/>
                  <a:gd name="T11" fmla="*/ 0 h 1534"/>
                  <a:gd name="T12" fmla="*/ 1 w 6906"/>
                  <a:gd name="T13" fmla="*/ 0 h 1534"/>
                  <a:gd name="T14" fmla="*/ 1 w 6906"/>
                  <a:gd name="T15" fmla="*/ 0 h 1534"/>
                  <a:gd name="T16" fmla="*/ 1 w 6906"/>
                  <a:gd name="T17" fmla="*/ 0 h 1534"/>
                  <a:gd name="T18" fmla="*/ 1 w 6906"/>
                  <a:gd name="T19" fmla="*/ 0 h 1534"/>
                  <a:gd name="T20" fmla="*/ 1 w 6906"/>
                  <a:gd name="T21" fmla="*/ 0 h 1534"/>
                  <a:gd name="T22" fmla="*/ 1 w 6906"/>
                  <a:gd name="T23" fmla="*/ 0 h 1534"/>
                  <a:gd name="T24" fmla="*/ 1 w 6906"/>
                  <a:gd name="T25" fmla="*/ 0 h 1534"/>
                  <a:gd name="T26" fmla="*/ 1 w 6906"/>
                  <a:gd name="T27" fmla="*/ 0 h 1534"/>
                  <a:gd name="T28" fmla="*/ 1 w 6906"/>
                  <a:gd name="T29" fmla="*/ 0 h 1534"/>
                  <a:gd name="T30" fmla="*/ 1 w 6906"/>
                  <a:gd name="T31" fmla="*/ 0 h 1534"/>
                  <a:gd name="T32" fmla="*/ 1 w 6906"/>
                  <a:gd name="T33" fmla="*/ 0 h 1534"/>
                  <a:gd name="T34" fmla="*/ 1 w 6906"/>
                  <a:gd name="T35" fmla="*/ 0 h 1534"/>
                  <a:gd name="T36" fmla="*/ 1 w 6906"/>
                  <a:gd name="T37" fmla="*/ 0 h 1534"/>
                  <a:gd name="T38" fmla="*/ 1 w 6906"/>
                  <a:gd name="T39" fmla="*/ 0 h 1534"/>
                  <a:gd name="T40" fmla="*/ 1 w 6906"/>
                  <a:gd name="T41" fmla="*/ 0 h 1534"/>
                  <a:gd name="T42" fmla="*/ 1 w 6906"/>
                  <a:gd name="T43" fmla="*/ 0 h 1534"/>
                  <a:gd name="T44" fmla="*/ 1 w 6906"/>
                  <a:gd name="T45" fmla="*/ 0 h 1534"/>
                  <a:gd name="T46" fmla="*/ 1 w 6906"/>
                  <a:gd name="T47" fmla="*/ 0 h 1534"/>
                  <a:gd name="T48" fmla="*/ 1 w 6906"/>
                  <a:gd name="T49" fmla="*/ 0 h 1534"/>
                  <a:gd name="T50" fmla="*/ 1 w 6906"/>
                  <a:gd name="T51" fmla="*/ 0 h 1534"/>
                  <a:gd name="T52" fmla="*/ 1 w 6906"/>
                  <a:gd name="T53" fmla="*/ 0 h 1534"/>
                  <a:gd name="T54" fmla="*/ 1 w 6906"/>
                  <a:gd name="T55" fmla="*/ 0 h 1534"/>
                  <a:gd name="T56" fmla="*/ 1 w 6906"/>
                  <a:gd name="T57" fmla="*/ 0 h 1534"/>
                  <a:gd name="T58" fmla="*/ 1 w 6906"/>
                  <a:gd name="T59" fmla="*/ 0 h 1534"/>
                  <a:gd name="T60" fmla="*/ 1 w 6906"/>
                  <a:gd name="T61" fmla="*/ 0 h 1534"/>
                  <a:gd name="T62" fmla="*/ 1 w 6906"/>
                  <a:gd name="T63" fmla="*/ 0 h 1534"/>
                  <a:gd name="T64" fmla="*/ 1 w 6906"/>
                  <a:gd name="T65" fmla="*/ 0 h 1534"/>
                  <a:gd name="T66" fmla="*/ 1 w 6906"/>
                  <a:gd name="T67" fmla="*/ 0 h 15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906"/>
                  <a:gd name="T103" fmla="*/ 0 h 1534"/>
                  <a:gd name="T104" fmla="*/ 6906 w 6906"/>
                  <a:gd name="T105" fmla="*/ 1534 h 15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906" h="1534">
                    <a:moveTo>
                      <a:pt x="0" y="33"/>
                    </a:moveTo>
                    <a:lnTo>
                      <a:pt x="1084" y="0"/>
                    </a:lnTo>
                    <a:lnTo>
                      <a:pt x="1286" y="43"/>
                    </a:lnTo>
                    <a:lnTo>
                      <a:pt x="1558" y="121"/>
                    </a:lnTo>
                    <a:lnTo>
                      <a:pt x="1828" y="191"/>
                    </a:lnTo>
                    <a:lnTo>
                      <a:pt x="1943" y="210"/>
                    </a:lnTo>
                    <a:lnTo>
                      <a:pt x="1989" y="213"/>
                    </a:lnTo>
                    <a:lnTo>
                      <a:pt x="2010" y="213"/>
                    </a:lnTo>
                    <a:lnTo>
                      <a:pt x="2032" y="211"/>
                    </a:lnTo>
                    <a:lnTo>
                      <a:pt x="2061" y="211"/>
                    </a:lnTo>
                    <a:lnTo>
                      <a:pt x="2087" y="211"/>
                    </a:lnTo>
                    <a:lnTo>
                      <a:pt x="2121" y="214"/>
                    </a:lnTo>
                    <a:lnTo>
                      <a:pt x="2313" y="232"/>
                    </a:lnTo>
                    <a:lnTo>
                      <a:pt x="2872" y="292"/>
                    </a:lnTo>
                    <a:lnTo>
                      <a:pt x="3428" y="351"/>
                    </a:lnTo>
                    <a:lnTo>
                      <a:pt x="3621" y="369"/>
                    </a:lnTo>
                    <a:lnTo>
                      <a:pt x="3711" y="375"/>
                    </a:lnTo>
                    <a:lnTo>
                      <a:pt x="3756" y="375"/>
                    </a:lnTo>
                    <a:lnTo>
                      <a:pt x="3795" y="375"/>
                    </a:lnTo>
                    <a:lnTo>
                      <a:pt x="3846" y="379"/>
                    </a:lnTo>
                    <a:lnTo>
                      <a:pt x="4132" y="399"/>
                    </a:lnTo>
                    <a:lnTo>
                      <a:pt x="4956" y="472"/>
                    </a:lnTo>
                    <a:lnTo>
                      <a:pt x="6201" y="587"/>
                    </a:lnTo>
                    <a:lnTo>
                      <a:pt x="6222" y="588"/>
                    </a:lnTo>
                    <a:lnTo>
                      <a:pt x="6184" y="593"/>
                    </a:lnTo>
                    <a:lnTo>
                      <a:pt x="6015" y="601"/>
                    </a:lnTo>
                    <a:lnTo>
                      <a:pt x="5879" y="610"/>
                    </a:lnTo>
                    <a:lnTo>
                      <a:pt x="5872" y="610"/>
                    </a:lnTo>
                    <a:lnTo>
                      <a:pt x="5880" y="614"/>
                    </a:lnTo>
                    <a:lnTo>
                      <a:pt x="5960" y="620"/>
                    </a:lnTo>
                    <a:lnTo>
                      <a:pt x="6510" y="691"/>
                    </a:lnTo>
                    <a:lnTo>
                      <a:pt x="6786" y="742"/>
                    </a:lnTo>
                    <a:lnTo>
                      <a:pt x="6906" y="781"/>
                    </a:lnTo>
                    <a:lnTo>
                      <a:pt x="6830" y="949"/>
                    </a:lnTo>
                    <a:lnTo>
                      <a:pt x="6753" y="1055"/>
                    </a:lnTo>
                    <a:lnTo>
                      <a:pt x="6710" y="1091"/>
                    </a:lnTo>
                    <a:lnTo>
                      <a:pt x="6664" y="1110"/>
                    </a:lnTo>
                    <a:lnTo>
                      <a:pt x="6550" y="1137"/>
                    </a:lnTo>
                    <a:lnTo>
                      <a:pt x="6412" y="1195"/>
                    </a:lnTo>
                    <a:lnTo>
                      <a:pt x="6103" y="1350"/>
                    </a:lnTo>
                    <a:lnTo>
                      <a:pt x="5806" y="1477"/>
                    </a:lnTo>
                    <a:lnTo>
                      <a:pt x="5682" y="1502"/>
                    </a:lnTo>
                    <a:lnTo>
                      <a:pt x="5655" y="1502"/>
                    </a:lnTo>
                    <a:lnTo>
                      <a:pt x="5630" y="1501"/>
                    </a:lnTo>
                    <a:lnTo>
                      <a:pt x="5583" y="1485"/>
                    </a:lnTo>
                    <a:lnTo>
                      <a:pt x="5487" y="1467"/>
                    </a:lnTo>
                    <a:lnTo>
                      <a:pt x="5322" y="1460"/>
                    </a:lnTo>
                    <a:lnTo>
                      <a:pt x="5224" y="1460"/>
                    </a:lnTo>
                    <a:lnTo>
                      <a:pt x="5117" y="1464"/>
                    </a:lnTo>
                    <a:lnTo>
                      <a:pt x="4891" y="1477"/>
                    </a:lnTo>
                    <a:lnTo>
                      <a:pt x="4306" y="1534"/>
                    </a:lnTo>
                    <a:lnTo>
                      <a:pt x="3342" y="1307"/>
                    </a:lnTo>
                    <a:lnTo>
                      <a:pt x="2658" y="1165"/>
                    </a:lnTo>
                    <a:lnTo>
                      <a:pt x="2418" y="1121"/>
                    </a:lnTo>
                    <a:lnTo>
                      <a:pt x="2344" y="1112"/>
                    </a:lnTo>
                    <a:lnTo>
                      <a:pt x="2303" y="1110"/>
                    </a:lnTo>
                    <a:lnTo>
                      <a:pt x="2256" y="1112"/>
                    </a:lnTo>
                    <a:lnTo>
                      <a:pt x="2224" y="1112"/>
                    </a:lnTo>
                    <a:lnTo>
                      <a:pt x="2207" y="1112"/>
                    </a:lnTo>
                    <a:lnTo>
                      <a:pt x="2186" y="1112"/>
                    </a:lnTo>
                    <a:lnTo>
                      <a:pt x="2009" y="1098"/>
                    </a:lnTo>
                    <a:lnTo>
                      <a:pt x="1707" y="1061"/>
                    </a:lnTo>
                    <a:lnTo>
                      <a:pt x="1426" y="912"/>
                    </a:lnTo>
                    <a:lnTo>
                      <a:pt x="1191" y="768"/>
                    </a:lnTo>
                    <a:lnTo>
                      <a:pt x="549" y="402"/>
                    </a:lnTo>
                    <a:lnTo>
                      <a:pt x="151" y="160"/>
                    </a:lnTo>
                    <a:lnTo>
                      <a:pt x="31" y="76"/>
                    </a:lnTo>
                    <a:lnTo>
                      <a:pt x="2" y="49"/>
                    </a:lnTo>
                    <a:lnTo>
                      <a:pt x="0" y="33"/>
                    </a:lnTo>
                    <a:close/>
                  </a:path>
                </a:pathLst>
              </a:custGeom>
              <a:solidFill>
                <a:srgbClr val="003400"/>
              </a:solidFill>
              <a:ln w="9525">
                <a:noFill/>
                <a:round/>
                <a:headEnd/>
                <a:tailEnd/>
              </a:ln>
            </p:spPr>
            <p:txBody>
              <a:bodyPr/>
              <a:lstStyle/>
              <a:p>
                <a:endParaRPr lang="en-US"/>
              </a:p>
            </p:txBody>
          </p:sp>
          <p:sp>
            <p:nvSpPr>
              <p:cNvPr id="20810" name="Freeform 50"/>
              <p:cNvSpPr>
                <a:spLocks/>
              </p:cNvSpPr>
              <p:nvPr/>
            </p:nvSpPr>
            <p:spPr bwMode="auto">
              <a:xfrm>
                <a:off x="12" y="2930"/>
                <a:ext cx="2217" cy="520"/>
              </a:xfrm>
              <a:custGeom>
                <a:avLst/>
                <a:gdLst>
                  <a:gd name="T0" fmla="*/ 1 w 4369"/>
                  <a:gd name="T1" fmla="*/ 0 h 1560"/>
                  <a:gd name="T2" fmla="*/ 1 w 4369"/>
                  <a:gd name="T3" fmla="*/ 0 h 1560"/>
                  <a:gd name="T4" fmla="*/ 1 w 4369"/>
                  <a:gd name="T5" fmla="*/ 0 h 1560"/>
                  <a:gd name="T6" fmla="*/ 1 w 4369"/>
                  <a:gd name="T7" fmla="*/ 0 h 1560"/>
                  <a:gd name="T8" fmla="*/ 1 w 4369"/>
                  <a:gd name="T9" fmla="*/ 0 h 1560"/>
                  <a:gd name="T10" fmla="*/ 1 w 4369"/>
                  <a:gd name="T11" fmla="*/ 0 h 1560"/>
                  <a:gd name="T12" fmla="*/ 1 w 4369"/>
                  <a:gd name="T13" fmla="*/ 0 h 1560"/>
                  <a:gd name="T14" fmla="*/ 1 w 4369"/>
                  <a:gd name="T15" fmla="*/ 0 h 1560"/>
                  <a:gd name="T16" fmla="*/ 1 w 4369"/>
                  <a:gd name="T17" fmla="*/ 0 h 1560"/>
                  <a:gd name="T18" fmla="*/ 1 w 4369"/>
                  <a:gd name="T19" fmla="*/ 0 h 1560"/>
                  <a:gd name="T20" fmla="*/ 1 w 4369"/>
                  <a:gd name="T21" fmla="*/ 0 h 1560"/>
                  <a:gd name="T22" fmla="*/ 1 w 4369"/>
                  <a:gd name="T23" fmla="*/ 0 h 1560"/>
                  <a:gd name="T24" fmla="*/ 1 w 4369"/>
                  <a:gd name="T25" fmla="*/ 0 h 1560"/>
                  <a:gd name="T26" fmla="*/ 1 w 4369"/>
                  <a:gd name="T27" fmla="*/ 0 h 1560"/>
                  <a:gd name="T28" fmla="*/ 1 w 4369"/>
                  <a:gd name="T29" fmla="*/ 0 h 1560"/>
                  <a:gd name="T30" fmla="*/ 1 w 4369"/>
                  <a:gd name="T31" fmla="*/ 0 h 1560"/>
                  <a:gd name="T32" fmla="*/ 1 w 4369"/>
                  <a:gd name="T33" fmla="*/ 0 h 1560"/>
                  <a:gd name="T34" fmla="*/ 1 w 4369"/>
                  <a:gd name="T35" fmla="*/ 0 h 1560"/>
                  <a:gd name="T36" fmla="*/ 1 w 4369"/>
                  <a:gd name="T37" fmla="*/ 0 h 1560"/>
                  <a:gd name="T38" fmla="*/ 1 w 4369"/>
                  <a:gd name="T39" fmla="*/ 0 h 1560"/>
                  <a:gd name="T40" fmla="*/ 0 w 4369"/>
                  <a:gd name="T41" fmla="*/ 0 h 1560"/>
                  <a:gd name="T42" fmla="*/ 1 w 4369"/>
                  <a:gd name="T43" fmla="*/ 0 h 1560"/>
                  <a:gd name="T44" fmla="*/ 1 w 4369"/>
                  <a:gd name="T45" fmla="*/ 0 h 1560"/>
                  <a:gd name="T46" fmla="*/ 1 w 4369"/>
                  <a:gd name="T47" fmla="*/ 0 h 1560"/>
                  <a:gd name="T48" fmla="*/ 1 w 4369"/>
                  <a:gd name="T49" fmla="*/ 0 h 1560"/>
                  <a:gd name="T50" fmla="*/ 1 w 4369"/>
                  <a:gd name="T51" fmla="*/ 0 h 1560"/>
                  <a:gd name="T52" fmla="*/ 1 w 4369"/>
                  <a:gd name="T53" fmla="*/ 0 h 1560"/>
                  <a:gd name="T54" fmla="*/ 1 w 4369"/>
                  <a:gd name="T55" fmla="*/ 0 h 1560"/>
                  <a:gd name="T56" fmla="*/ 1 w 4369"/>
                  <a:gd name="T57" fmla="*/ 0 h 1560"/>
                  <a:gd name="T58" fmla="*/ 1 w 4369"/>
                  <a:gd name="T59" fmla="*/ 0 h 1560"/>
                  <a:gd name="T60" fmla="*/ 1 w 4369"/>
                  <a:gd name="T61" fmla="*/ 0 h 1560"/>
                  <a:gd name="T62" fmla="*/ 1 w 4369"/>
                  <a:gd name="T63" fmla="*/ 0 h 1560"/>
                  <a:gd name="T64" fmla="*/ 1 w 4369"/>
                  <a:gd name="T65" fmla="*/ 0 h 1560"/>
                  <a:gd name="T66" fmla="*/ 1 w 4369"/>
                  <a:gd name="T67" fmla="*/ 0 h 15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369"/>
                  <a:gd name="T103" fmla="*/ 0 h 1560"/>
                  <a:gd name="T104" fmla="*/ 4369 w 4369"/>
                  <a:gd name="T105" fmla="*/ 1560 h 15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369" h="1560">
                    <a:moveTo>
                      <a:pt x="4369" y="1533"/>
                    </a:moveTo>
                    <a:lnTo>
                      <a:pt x="3660" y="1426"/>
                    </a:lnTo>
                    <a:lnTo>
                      <a:pt x="3183" y="1307"/>
                    </a:lnTo>
                    <a:lnTo>
                      <a:pt x="3032" y="1237"/>
                    </a:lnTo>
                    <a:lnTo>
                      <a:pt x="2995" y="1199"/>
                    </a:lnTo>
                    <a:lnTo>
                      <a:pt x="2988" y="1179"/>
                    </a:lnTo>
                    <a:lnTo>
                      <a:pt x="2987" y="1157"/>
                    </a:lnTo>
                    <a:lnTo>
                      <a:pt x="2959" y="1147"/>
                    </a:lnTo>
                    <a:lnTo>
                      <a:pt x="2922" y="1146"/>
                    </a:lnTo>
                    <a:lnTo>
                      <a:pt x="2900" y="1146"/>
                    </a:lnTo>
                    <a:lnTo>
                      <a:pt x="2872" y="1147"/>
                    </a:lnTo>
                    <a:lnTo>
                      <a:pt x="2596" y="1177"/>
                    </a:lnTo>
                    <a:lnTo>
                      <a:pt x="2298" y="1213"/>
                    </a:lnTo>
                    <a:lnTo>
                      <a:pt x="2187" y="1223"/>
                    </a:lnTo>
                    <a:lnTo>
                      <a:pt x="2148" y="1224"/>
                    </a:lnTo>
                    <a:lnTo>
                      <a:pt x="2134" y="1224"/>
                    </a:lnTo>
                    <a:lnTo>
                      <a:pt x="2121" y="1223"/>
                    </a:lnTo>
                    <a:lnTo>
                      <a:pt x="2009" y="1177"/>
                    </a:lnTo>
                    <a:lnTo>
                      <a:pt x="1855" y="1093"/>
                    </a:lnTo>
                    <a:lnTo>
                      <a:pt x="1597" y="944"/>
                    </a:lnTo>
                    <a:lnTo>
                      <a:pt x="1387" y="887"/>
                    </a:lnTo>
                    <a:lnTo>
                      <a:pt x="1277" y="858"/>
                    </a:lnTo>
                    <a:lnTo>
                      <a:pt x="1190" y="816"/>
                    </a:lnTo>
                    <a:lnTo>
                      <a:pt x="1157" y="757"/>
                    </a:lnTo>
                    <a:lnTo>
                      <a:pt x="1121" y="655"/>
                    </a:lnTo>
                    <a:lnTo>
                      <a:pt x="1082" y="558"/>
                    </a:lnTo>
                    <a:lnTo>
                      <a:pt x="1062" y="524"/>
                    </a:lnTo>
                    <a:lnTo>
                      <a:pt x="1040" y="505"/>
                    </a:lnTo>
                    <a:lnTo>
                      <a:pt x="835" y="492"/>
                    </a:lnTo>
                    <a:lnTo>
                      <a:pt x="716" y="487"/>
                    </a:lnTo>
                    <a:lnTo>
                      <a:pt x="635" y="465"/>
                    </a:lnTo>
                    <a:lnTo>
                      <a:pt x="519" y="376"/>
                    </a:lnTo>
                    <a:lnTo>
                      <a:pt x="417" y="277"/>
                    </a:lnTo>
                    <a:lnTo>
                      <a:pt x="258" y="122"/>
                    </a:lnTo>
                    <a:lnTo>
                      <a:pt x="163" y="50"/>
                    </a:lnTo>
                    <a:lnTo>
                      <a:pt x="69" y="0"/>
                    </a:lnTo>
                    <a:lnTo>
                      <a:pt x="54" y="7"/>
                    </a:lnTo>
                    <a:lnTo>
                      <a:pt x="38" y="42"/>
                    </a:lnTo>
                    <a:lnTo>
                      <a:pt x="15" y="179"/>
                    </a:lnTo>
                    <a:lnTo>
                      <a:pt x="3" y="380"/>
                    </a:lnTo>
                    <a:lnTo>
                      <a:pt x="0" y="494"/>
                    </a:lnTo>
                    <a:lnTo>
                      <a:pt x="0" y="554"/>
                    </a:lnTo>
                    <a:lnTo>
                      <a:pt x="0" y="615"/>
                    </a:lnTo>
                    <a:lnTo>
                      <a:pt x="37" y="1060"/>
                    </a:lnTo>
                    <a:lnTo>
                      <a:pt x="75" y="1210"/>
                    </a:lnTo>
                    <a:lnTo>
                      <a:pt x="100" y="1254"/>
                    </a:lnTo>
                    <a:lnTo>
                      <a:pt x="129" y="1274"/>
                    </a:lnTo>
                    <a:lnTo>
                      <a:pt x="251" y="1341"/>
                    </a:lnTo>
                    <a:lnTo>
                      <a:pt x="571" y="1472"/>
                    </a:lnTo>
                    <a:lnTo>
                      <a:pt x="780" y="1526"/>
                    </a:lnTo>
                    <a:lnTo>
                      <a:pt x="1012" y="1557"/>
                    </a:lnTo>
                    <a:lnTo>
                      <a:pt x="1131" y="1560"/>
                    </a:lnTo>
                    <a:lnTo>
                      <a:pt x="1255" y="1550"/>
                    </a:lnTo>
                    <a:lnTo>
                      <a:pt x="1501" y="1489"/>
                    </a:lnTo>
                    <a:lnTo>
                      <a:pt x="1695" y="1432"/>
                    </a:lnTo>
                    <a:lnTo>
                      <a:pt x="1871" y="1409"/>
                    </a:lnTo>
                    <a:lnTo>
                      <a:pt x="1950" y="1408"/>
                    </a:lnTo>
                    <a:lnTo>
                      <a:pt x="1986" y="1408"/>
                    </a:lnTo>
                    <a:lnTo>
                      <a:pt x="2024" y="1411"/>
                    </a:lnTo>
                    <a:lnTo>
                      <a:pt x="2156" y="1433"/>
                    </a:lnTo>
                    <a:lnTo>
                      <a:pt x="2338" y="1496"/>
                    </a:lnTo>
                    <a:lnTo>
                      <a:pt x="2403" y="1533"/>
                    </a:lnTo>
                    <a:lnTo>
                      <a:pt x="2715" y="1520"/>
                    </a:lnTo>
                    <a:lnTo>
                      <a:pt x="3035" y="1520"/>
                    </a:lnTo>
                    <a:lnTo>
                      <a:pt x="3402" y="1525"/>
                    </a:lnTo>
                    <a:lnTo>
                      <a:pt x="4081" y="1533"/>
                    </a:lnTo>
                    <a:lnTo>
                      <a:pt x="4298" y="1535"/>
                    </a:lnTo>
                    <a:lnTo>
                      <a:pt x="4355" y="1535"/>
                    </a:lnTo>
                    <a:lnTo>
                      <a:pt x="4369" y="1533"/>
                    </a:lnTo>
                    <a:close/>
                  </a:path>
                </a:pathLst>
              </a:custGeom>
              <a:solidFill>
                <a:srgbClr val="005100"/>
              </a:solidFill>
              <a:ln w="9525">
                <a:noFill/>
                <a:round/>
                <a:headEnd/>
                <a:tailEnd/>
              </a:ln>
            </p:spPr>
            <p:txBody>
              <a:bodyPr/>
              <a:lstStyle/>
              <a:p>
                <a:endParaRPr lang="en-US"/>
              </a:p>
            </p:txBody>
          </p:sp>
          <p:sp>
            <p:nvSpPr>
              <p:cNvPr id="20811" name="Freeform 51"/>
              <p:cNvSpPr>
                <a:spLocks/>
              </p:cNvSpPr>
              <p:nvPr/>
            </p:nvSpPr>
            <p:spPr bwMode="auto">
              <a:xfrm>
                <a:off x="21" y="2910"/>
                <a:ext cx="236" cy="125"/>
              </a:xfrm>
              <a:custGeom>
                <a:avLst/>
                <a:gdLst>
                  <a:gd name="T0" fmla="*/ 1 w 465"/>
                  <a:gd name="T1" fmla="*/ 0 h 377"/>
                  <a:gd name="T2" fmla="*/ 1 w 465"/>
                  <a:gd name="T3" fmla="*/ 0 h 377"/>
                  <a:gd name="T4" fmla="*/ 1 w 465"/>
                  <a:gd name="T5" fmla="*/ 0 h 377"/>
                  <a:gd name="T6" fmla="*/ 1 w 465"/>
                  <a:gd name="T7" fmla="*/ 0 h 377"/>
                  <a:gd name="T8" fmla="*/ 1 w 465"/>
                  <a:gd name="T9" fmla="*/ 0 h 377"/>
                  <a:gd name="T10" fmla="*/ 1 w 465"/>
                  <a:gd name="T11" fmla="*/ 0 h 377"/>
                  <a:gd name="T12" fmla="*/ 1 w 465"/>
                  <a:gd name="T13" fmla="*/ 0 h 377"/>
                  <a:gd name="T14" fmla="*/ 1 w 465"/>
                  <a:gd name="T15" fmla="*/ 0 h 377"/>
                  <a:gd name="T16" fmla="*/ 1 w 465"/>
                  <a:gd name="T17" fmla="*/ 0 h 377"/>
                  <a:gd name="T18" fmla="*/ 1 w 465"/>
                  <a:gd name="T19" fmla="*/ 0 h 377"/>
                  <a:gd name="T20" fmla="*/ 1 w 465"/>
                  <a:gd name="T21" fmla="*/ 0 h 377"/>
                  <a:gd name="T22" fmla="*/ 1 w 465"/>
                  <a:gd name="T23" fmla="*/ 0 h 377"/>
                  <a:gd name="T24" fmla="*/ 1 w 465"/>
                  <a:gd name="T25" fmla="*/ 0 h 377"/>
                  <a:gd name="T26" fmla="*/ 1 w 465"/>
                  <a:gd name="T27" fmla="*/ 0 h 377"/>
                  <a:gd name="T28" fmla="*/ 1 w 465"/>
                  <a:gd name="T29" fmla="*/ 0 h 377"/>
                  <a:gd name="T30" fmla="*/ 1 w 465"/>
                  <a:gd name="T31" fmla="*/ 0 h 377"/>
                  <a:gd name="T32" fmla="*/ 1 w 465"/>
                  <a:gd name="T33" fmla="*/ 0 h 377"/>
                  <a:gd name="T34" fmla="*/ 1 w 465"/>
                  <a:gd name="T35" fmla="*/ 0 h 377"/>
                  <a:gd name="T36" fmla="*/ 1 w 465"/>
                  <a:gd name="T37" fmla="*/ 0 h 377"/>
                  <a:gd name="T38" fmla="*/ 1 w 465"/>
                  <a:gd name="T39" fmla="*/ 0 h 377"/>
                  <a:gd name="T40" fmla="*/ 1 w 465"/>
                  <a:gd name="T41" fmla="*/ 0 h 377"/>
                  <a:gd name="T42" fmla="*/ 1 w 465"/>
                  <a:gd name="T43" fmla="*/ 0 h 377"/>
                  <a:gd name="T44" fmla="*/ 1 w 465"/>
                  <a:gd name="T45" fmla="*/ 0 h 377"/>
                  <a:gd name="T46" fmla="*/ 1 w 465"/>
                  <a:gd name="T47" fmla="*/ 0 h 377"/>
                  <a:gd name="T48" fmla="*/ 1 w 465"/>
                  <a:gd name="T49" fmla="*/ 0 h 377"/>
                  <a:gd name="T50" fmla="*/ 1 w 465"/>
                  <a:gd name="T51" fmla="*/ 0 h 377"/>
                  <a:gd name="T52" fmla="*/ 1 w 465"/>
                  <a:gd name="T53" fmla="*/ 0 h 377"/>
                  <a:gd name="T54" fmla="*/ 1 w 465"/>
                  <a:gd name="T55" fmla="*/ 0 h 377"/>
                  <a:gd name="T56" fmla="*/ 1 w 465"/>
                  <a:gd name="T57" fmla="*/ 0 h 377"/>
                  <a:gd name="T58" fmla="*/ 1 w 465"/>
                  <a:gd name="T59" fmla="*/ 0 h 377"/>
                  <a:gd name="T60" fmla="*/ 1 w 465"/>
                  <a:gd name="T61" fmla="*/ 0 h 377"/>
                  <a:gd name="T62" fmla="*/ 0 w 465"/>
                  <a:gd name="T63" fmla="*/ 0 h 377"/>
                  <a:gd name="T64" fmla="*/ 1 w 465"/>
                  <a:gd name="T65" fmla="*/ 0 h 377"/>
                  <a:gd name="T66" fmla="*/ 1 w 465"/>
                  <a:gd name="T67" fmla="*/ 0 h 377"/>
                  <a:gd name="T68" fmla="*/ 1 w 465"/>
                  <a:gd name="T69" fmla="*/ 0 h 377"/>
                  <a:gd name="T70" fmla="*/ 1 w 465"/>
                  <a:gd name="T71" fmla="*/ 0 h 377"/>
                  <a:gd name="T72" fmla="*/ 1 w 465"/>
                  <a:gd name="T73" fmla="*/ 0 h 377"/>
                  <a:gd name="T74" fmla="*/ 1 w 465"/>
                  <a:gd name="T75" fmla="*/ 0 h 377"/>
                  <a:gd name="T76" fmla="*/ 1 w 465"/>
                  <a:gd name="T77" fmla="*/ 0 h 3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5"/>
                  <a:gd name="T118" fmla="*/ 0 h 377"/>
                  <a:gd name="T119" fmla="*/ 465 w 465"/>
                  <a:gd name="T120" fmla="*/ 377 h 3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5" h="377">
                    <a:moveTo>
                      <a:pt x="186" y="375"/>
                    </a:moveTo>
                    <a:lnTo>
                      <a:pt x="233" y="377"/>
                    </a:lnTo>
                    <a:lnTo>
                      <a:pt x="280" y="373"/>
                    </a:lnTo>
                    <a:lnTo>
                      <a:pt x="304" y="377"/>
                    </a:lnTo>
                    <a:lnTo>
                      <a:pt x="334" y="365"/>
                    </a:lnTo>
                    <a:lnTo>
                      <a:pt x="378" y="353"/>
                    </a:lnTo>
                    <a:lnTo>
                      <a:pt x="395" y="333"/>
                    </a:lnTo>
                    <a:lnTo>
                      <a:pt x="411" y="327"/>
                    </a:lnTo>
                    <a:lnTo>
                      <a:pt x="444" y="320"/>
                    </a:lnTo>
                    <a:lnTo>
                      <a:pt x="451" y="276"/>
                    </a:lnTo>
                    <a:lnTo>
                      <a:pt x="465" y="257"/>
                    </a:lnTo>
                    <a:lnTo>
                      <a:pt x="454" y="224"/>
                    </a:lnTo>
                    <a:lnTo>
                      <a:pt x="435" y="197"/>
                    </a:lnTo>
                    <a:lnTo>
                      <a:pt x="390" y="148"/>
                    </a:lnTo>
                    <a:lnTo>
                      <a:pt x="386" y="118"/>
                    </a:lnTo>
                    <a:lnTo>
                      <a:pt x="361" y="106"/>
                    </a:lnTo>
                    <a:lnTo>
                      <a:pt x="352" y="84"/>
                    </a:lnTo>
                    <a:lnTo>
                      <a:pt x="334" y="59"/>
                    </a:lnTo>
                    <a:lnTo>
                      <a:pt x="272" y="25"/>
                    </a:lnTo>
                    <a:lnTo>
                      <a:pt x="226" y="17"/>
                    </a:lnTo>
                    <a:lnTo>
                      <a:pt x="215" y="2"/>
                    </a:lnTo>
                    <a:lnTo>
                      <a:pt x="197" y="0"/>
                    </a:lnTo>
                    <a:lnTo>
                      <a:pt x="160" y="15"/>
                    </a:lnTo>
                    <a:lnTo>
                      <a:pt x="122" y="51"/>
                    </a:lnTo>
                    <a:lnTo>
                      <a:pt x="92" y="62"/>
                    </a:lnTo>
                    <a:lnTo>
                      <a:pt x="67" y="108"/>
                    </a:lnTo>
                    <a:lnTo>
                      <a:pt x="58" y="133"/>
                    </a:lnTo>
                    <a:lnTo>
                      <a:pt x="38" y="148"/>
                    </a:lnTo>
                    <a:lnTo>
                      <a:pt x="31" y="166"/>
                    </a:lnTo>
                    <a:lnTo>
                      <a:pt x="15" y="200"/>
                    </a:lnTo>
                    <a:lnTo>
                      <a:pt x="15" y="246"/>
                    </a:lnTo>
                    <a:lnTo>
                      <a:pt x="0" y="266"/>
                    </a:lnTo>
                    <a:lnTo>
                      <a:pt x="10" y="291"/>
                    </a:lnTo>
                    <a:lnTo>
                      <a:pt x="24" y="310"/>
                    </a:lnTo>
                    <a:lnTo>
                      <a:pt x="31" y="333"/>
                    </a:lnTo>
                    <a:lnTo>
                      <a:pt x="67" y="350"/>
                    </a:lnTo>
                    <a:lnTo>
                      <a:pt x="122" y="360"/>
                    </a:lnTo>
                    <a:lnTo>
                      <a:pt x="143" y="368"/>
                    </a:lnTo>
                    <a:lnTo>
                      <a:pt x="186" y="375"/>
                    </a:lnTo>
                    <a:close/>
                  </a:path>
                </a:pathLst>
              </a:custGeom>
              <a:solidFill>
                <a:srgbClr val="005100"/>
              </a:solidFill>
              <a:ln w="9525">
                <a:noFill/>
                <a:round/>
                <a:headEnd/>
                <a:tailEnd/>
              </a:ln>
            </p:spPr>
            <p:txBody>
              <a:bodyPr/>
              <a:lstStyle/>
              <a:p>
                <a:endParaRPr lang="en-US"/>
              </a:p>
            </p:txBody>
          </p:sp>
          <p:sp>
            <p:nvSpPr>
              <p:cNvPr id="20812" name="Freeform 52"/>
              <p:cNvSpPr>
                <a:spLocks/>
              </p:cNvSpPr>
              <p:nvPr/>
            </p:nvSpPr>
            <p:spPr bwMode="auto">
              <a:xfrm>
                <a:off x="159" y="2918"/>
                <a:ext cx="96" cy="114"/>
              </a:xfrm>
              <a:custGeom>
                <a:avLst/>
                <a:gdLst>
                  <a:gd name="T0" fmla="*/ 1 w 187"/>
                  <a:gd name="T1" fmla="*/ 0 h 343"/>
                  <a:gd name="T2" fmla="*/ 1 w 187"/>
                  <a:gd name="T3" fmla="*/ 0 h 343"/>
                  <a:gd name="T4" fmla="*/ 1 w 187"/>
                  <a:gd name="T5" fmla="*/ 0 h 343"/>
                  <a:gd name="T6" fmla="*/ 1 w 187"/>
                  <a:gd name="T7" fmla="*/ 0 h 343"/>
                  <a:gd name="T8" fmla="*/ 1 w 187"/>
                  <a:gd name="T9" fmla="*/ 0 h 343"/>
                  <a:gd name="T10" fmla="*/ 1 w 187"/>
                  <a:gd name="T11" fmla="*/ 0 h 343"/>
                  <a:gd name="T12" fmla="*/ 1 w 187"/>
                  <a:gd name="T13" fmla="*/ 0 h 343"/>
                  <a:gd name="T14" fmla="*/ 1 w 187"/>
                  <a:gd name="T15" fmla="*/ 0 h 343"/>
                  <a:gd name="T16" fmla="*/ 1 w 187"/>
                  <a:gd name="T17" fmla="*/ 0 h 343"/>
                  <a:gd name="T18" fmla="*/ 1 w 187"/>
                  <a:gd name="T19" fmla="*/ 0 h 343"/>
                  <a:gd name="T20" fmla="*/ 1 w 187"/>
                  <a:gd name="T21" fmla="*/ 0 h 343"/>
                  <a:gd name="T22" fmla="*/ 1 w 187"/>
                  <a:gd name="T23" fmla="*/ 0 h 343"/>
                  <a:gd name="T24" fmla="*/ 1 w 187"/>
                  <a:gd name="T25" fmla="*/ 0 h 343"/>
                  <a:gd name="T26" fmla="*/ 1 w 187"/>
                  <a:gd name="T27" fmla="*/ 0 h 343"/>
                  <a:gd name="T28" fmla="*/ 1 w 187"/>
                  <a:gd name="T29" fmla="*/ 0 h 343"/>
                  <a:gd name="T30" fmla="*/ 1 w 187"/>
                  <a:gd name="T31" fmla="*/ 0 h 343"/>
                  <a:gd name="T32" fmla="*/ 1 w 187"/>
                  <a:gd name="T33" fmla="*/ 0 h 343"/>
                  <a:gd name="T34" fmla="*/ 1 w 187"/>
                  <a:gd name="T35" fmla="*/ 0 h 343"/>
                  <a:gd name="T36" fmla="*/ 1 w 187"/>
                  <a:gd name="T37" fmla="*/ 0 h 343"/>
                  <a:gd name="T38" fmla="*/ 1 w 187"/>
                  <a:gd name="T39" fmla="*/ 0 h 343"/>
                  <a:gd name="T40" fmla="*/ 1 w 187"/>
                  <a:gd name="T41" fmla="*/ 0 h 343"/>
                  <a:gd name="T42" fmla="*/ 1 w 187"/>
                  <a:gd name="T43" fmla="*/ 0 h 343"/>
                  <a:gd name="T44" fmla="*/ 1 w 187"/>
                  <a:gd name="T45" fmla="*/ 0 h 343"/>
                  <a:gd name="T46" fmla="*/ 1 w 187"/>
                  <a:gd name="T47" fmla="*/ 0 h 343"/>
                  <a:gd name="T48" fmla="*/ 1 w 187"/>
                  <a:gd name="T49" fmla="*/ 0 h 343"/>
                  <a:gd name="T50" fmla="*/ 1 w 187"/>
                  <a:gd name="T51" fmla="*/ 0 h 343"/>
                  <a:gd name="T52" fmla="*/ 1 w 187"/>
                  <a:gd name="T53" fmla="*/ 0 h 343"/>
                  <a:gd name="T54" fmla="*/ 0 w 187"/>
                  <a:gd name="T55" fmla="*/ 0 h 343"/>
                  <a:gd name="T56" fmla="*/ 1 w 187"/>
                  <a:gd name="T57" fmla="*/ 0 h 343"/>
                  <a:gd name="T58" fmla="*/ 1 w 187"/>
                  <a:gd name="T59" fmla="*/ 0 h 343"/>
                  <a:gd name="T60" fmla="*/ 1 w 187"/>
                  <a:gd name="T61" fmla="*/ 0 h 343"/>
                  <a:gd name="T62" fmla="*/ 1 w 187"/>
                  <a:gd name="T63" fmla="*/ 0 h 343"/>
                  <a:gd name="T64" fmla="*/ 1 w 187"/>
                  <a:gd name="T65" fmla="*/ 0 h 343"/>
                  <a:gd name="T66" fmla="*/ 1 w 187"/>
                  <a:gd name="T67" fmla="*/ 0 h 343"/>
                  <a:gd name="T68" fmla="*/ 1 w 187"/>
                  <a:gd name="T69" fmla="*/ 0 h 343"/>
                  <a:gd name="T70" fmla="*/ 1 w 187"/>
                  <a:gd name="T71" fmla="*/ 0 h 3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7"/>
                  <a:gd name="T109" fmla="*/ 0 h 343"/>
                  <a:gd name="T110" fmla="*/ 187 w 187"/>
                  <a:gd name="T111" fmla="*/ 343 h 3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7" h="343">
                    <a:moveTo>
                      <a:pt x="123" y="160"/>
                    </a:moveTo>
                    <a:lnTo>
                      <a:pt x="119" y="160"/>
                    </a:lnTo>
                    <a:lnTo>
                      <a:pt x="114" y="187"/>
                    </a:lnTo>
                    <a:lnTo>
                      <a:pt x="107" y="191"/>
                    </a:lnTo>
                    <a:lnTo>
                      <a:pt x="106" y="192"/>
                    </a:lnTo>
                    <a:lnTo>
                      <a:pt x="128" y="191"/>
                    </a:lnTo>
                    <a:lnTo>
                      <a:pt x="137" y="207"/>
                    </a:lnTo>
                    <a:lnTo>
                      <a:pt x="134" y="221"/>
                    </a:lnTo>
                    <a:lnTo>
                      <a:pt x="159" y="234"/>
                    </a:lnTo>
                    <a:lnTo>
                      <a:pt x="163" y="246"/>
                    </a:lnTo>
                    <a:lnTo>
                      <a:pt x="134" y="261"/>
                    </a:lnTo>
                    <a:lnTo>
                      <a:pt x="102" y="274"/>
                    </a:lnTo>
                    <a:lnTo>
                      <a:pt x="85" y="313"/>
                    </a:lnTo>
                    <a:lnTo>
                      <a:pt x="55" y="343"/>
                    </a:lnTo>
                    <a:lnTo>
                      <a:pt x="145" y="308"/>
                    </a:lnTo>
                    <a:lnTo>
                      <a:pt x="172" y="285"/>
                    </a:lnTo>
                    <a:lnTo>
                      <a:pt x="152" y="281"/>
                    </a:lnTo>
                    <a:lnTo>
                      <a:pt x="159" y="265"/>
                    </a:lnTo>
                    <a:lnTo>
                      <a:pt x="172" y="258"/>
                    </a:lnTo>
                    <a:lnTo>
                      <a:pt x="187" y="241"/>
                    </a:lnTo>
                    <a:lnTo>
                      <a:pt x="176" y="224"/>
                    </a:lnTo>
                    <a:lnTo>
                      <a:pt x="186" y="207"/>
                    </a:lnTo>
                    <a:lnTo>
                      <a:pt x="163" y="197"/>
                    </a:lnTo>
                    <a:lnTo>
                      <a:pt x="146" y="160"/>
                    </a:lnTo>
                    <a:lnTo>
                      <a:pt x="113" y="127"/>
                    </a:lnTo>
                    <a:lnTo>
                      <a:pt x="97" y="91"/>
                    </a:lnTo>
                    <a:lnTo>
                      <a:pt x="45" y="29"/>
                    </a:lnTo>
                    <a:lnTo>
                      <a:pt x="0" y="0"/>
                    </a:lnTo>
                    <a:lnTo>
                      <a:pt x="60" y="67"/>
                    </a:lnTo>
                    <a:lnTo>
                      <a:pt x="78" y="103"/>
                    </a:lnTo>
                    <a:lnTo>
                      <a:pt x="62" y="117"/>
                    </a:lnTo>
                    <a:lnTo>
                      <a:pt x="75" y="128"/>
                    </a:lnTo>
                    <a:lnTo>
                      <a:pt x="78" y="148"/>
                    </a:lnTo>
                    <a:lnTo>
                      <a:pt x="97" y="143"/>
                    </a:lnTo>
                    <a:lnTo>
                      <a:pt x="106" y="157"/>
                    </a:lnTo>
                    <a:lnTo>
                      <a:pt x="123" y="160"/>
                    </a:lnTo>
                    <a:close/>
                  </a:path>
                </a:pathLst>
              </a:custGeom>
              <a:solidFill>
                <a:srgbClr val="008000"/>
              </a:solidFill>
              <a:ln w="9525">
                <a:noFill/>
                <a:round/>
                <a:headEnd/>
                <a:tailEnd/>
              </a:ln>
            </p:spPr>
            <p:txBody>
              <a:bodyPr/>
              <a:lstStyle/>
              <a:p>
                <a:endParaRPr lang="en-US"/>
              </a:p>
            </p:txBody>
          </p:sp>
          <p:sp>
            <p:nvSpPr>
              <p:cNvPr id="20813" name="Freeform 53"/>
              <p:cNvSpPr>
                <a:spLocks/>
              </p:cNvSpPr>
              <p:nvPr/>
            </p:nvSpPr>
            <p:spPr bwMode="auto">
              <a:xfrm>
                <a:off x="155" y="2923"/>
                <a:ext cx="75" cy="110"/>
              </a:xfrm>
              <a:custGeom>
                <a:avLst/>
                <a:gdLst>
                  <a:gd name="T0" fmla="*/ 1 w 148"/>
                  <a:gd name="T1" fmla="*/ 0 h 332"/>
                  <a:gd name="T2" fmla="*/ 1 w 148"/>
                  <a:gd name="T3" fmla="*/ 0 h 332"/>
                  <a:gd name="T4" fmla="*/ 1 w 148"/>
                  <a:gd name="T5" fmla="*/ 0 h 332"/>
                  <a:gd name="T6" fmla="*/ 1 w 148"/>
                  <a:gd name="T7" fmla="*/ 0 h 332"/>
                  <a:gd name="T8" fmla="*/ 1 w 148"/>
                  <a:gd name="T9" fmla="*/ 0 h 332"/>
                  <a:gd name="T10" fmla="*/ 1 w 148"/>
                  <a:gd name="T11" fmla="*/ 0 h 332"/>
                  <a:gd name="T12" fmla="*/ 1 w 148"/>
                  <a:gd name="T13" fmla="*/ 0 h 332"/>
                  <a:gd name="T14" fmla="*/ 1 w 148"/>
                  <a:gd name="T15" fmla="*/ 0 h 332"/>
                  <a:gd name="T16" fmla="*/ 1 w 148"/>
                  <a:gd name="T17" fmla="*/ 0 h 332"/>
                  <a:gd name="T18" fmla="*/ 1 w 148"/>
                  <a:gd name="T19" fmla="*/ 0 h 332"/>
                  <a:gd name="T20" fmla="*/ 1 w 148"/>
                  <a:gd name="T21" fmla="*/ 0 h 332"/>
                  <a:gd name="T22" fmla="*/ 1 w 148"/>
                  <a:gd name="T23" fmla="*/ 0 h 332"/>
                  <a:gd name="T24" fmla="*/ 1 w 148"/>
                  <a:gd name="T25" fmla="*/ 0 h 332"/>
                  <a:gd name="T26" fmla="*/ 1 w 148"/>
                  <a:gd name="T27" fmla="*/ 0 h 332"/>
                  <a:gd name="T28" fmla="*/ 1 w 148"/>
                  <a:gd name="T29" fmla="*/ 0 h 332"/>
                  <a:gd name="T30" fmla="*/ 1 w 148"/>
                  <a:gd name="T31" fmla="*/ 0 h 332"/>
                  <a:gd name="T32" fmla="*/ 1 w 148"/>
                  <a:gd name="T33" fmla="*/ 0 h 332"/>
                  <a:gd name="T34" fmla="*/ 1 w 148"/>
                  <a:gd name="T35" fmla="*/ 0 h 332"/>
                  <a:gd name="T36" fmla="*/ 1 w 148"/>
                  <a:gd name="T37" fmla="*/ 0 h 332"/>
                  <a:gd name="T38" fmla="*/ 1 w 148"/>
                  <a:gd name="T39" fmla="*/ 0 h 332"/>
                  <a:gd name="T40" fmla="*/ 1 w 148"/>
                  <a:gd name="T41" fmla="*/ 0 h 332"/>
                  <a:gd name="T42" fmla="*/ 1 w 148"/>
                  <a:gd name="T43" fmla="*/ 0 h 332"/>
                  <a:gd name="T44" fmla="*/ 1 w 148"/>
                  <a:gd name="T45" fmla="*/ 0 h 332"/>
                  <a:gd name="T46" fmla="*/ 1 w 148"/>
                  <a:gd name="T47" fmla="*/ 0 h 332"/>
                  <a:gd name="T48" fmla="*/ 1 w 148"/>
                  <a:gd name="T49" fmla="*/ 0 h 332"/>
                  <a:gd name="T50" fmla="*/ 1 w 148"/>
                  <a:gd name="T51" fmla="*/ 0 h 332"/>
                  <a:gd name="T52" fmla="*/ 1 w 148"/>
                  <a:gd name="T53" fmla="*/ 0 h 332"/>
                  <a:gd name="T54" fmla="*/ 1 w 148"/>
                  <a:gd name="T55" fmla="*/ 0 h 332"/>
                  <a:gd name="T56" fmla="*/ 0 w 148"/>
                  <a:gd name="T57" fmla="*/ 0 h 332"/>
                  <a:gd name="T58" fmla="*/ 1 w 148"/>
                  <a:gd name="T59" fmla="*/ 0 h 332"/>
                  <a:gd name="T60" fmla="*/ 1 w 148"/>
                  <a:gd name="T61" fmla="*/ 0 h 332"/>
                  <a:gd name="T62" fmla="*/ 1 w 148"/>
                  <a:gd name="T63" fmla="*/ 0 h 332"/>
                  <a:gd name="T64" fmla="*/ 1 w 148"/>
                  <a:gd name="T65" fmla="*/ 0 h 332"/>
                  <a:gd name="T66" fmla="*/ 1 w 148"/>
                  <a:gd name="T67" fmla="*/ 0 h 332"/>
                  <a:gd name="T68" fmla="*/ 1 w 148"/>
                  <a:gd name="T69" fmla="*/ 0 h 332"/>
                  <a:gd name="T70" fmla="*/ 1 w 148"/>
                  <a:gd name="T71" fmla="*/ 0 h 332"/>
                  <a:gd name="T72" fmla="*/ 1 w 148"/>
                  <a:gd name="T73" fmla="*/ 0 h 332"/>
                  <a:gd name="T74" fmla="*/ 1 w 148"/>
                  <a:gd name="T75" fmla="*/ 0 h 3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8"/>
                  <a:gd name="T115" fmla="*/ 0 h 332"/>
                  <a:gd name="T116" fmla="*/ 148 w 148"/>
                  <a:gd name="T117" fmla="*/ 332 h 3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8" h="332">
                    <a:moveTo>
                      <a:pt x="76" y="154"/>
                    </a:moveTo>
                    <a:lnTo>
                      <a:pt x="75" y="154"/>
                    </a:lnTo>
                    <a:lnTo>
                      <a:pt x="70" y="178"/>
                    </a:lnTo>
                    <a:lnTo>
                      <a:pt x="63" y="183"/>
                    </a:lnTo>
                    <a:lnTo>
                      <a:pt x="59" y="185"/>
                    </a:lnTo>
                    <a:lnTo>
                      <a:pt x="86" y="183"/>
                    </a:lnTo>
                    <a:lnTo>
                      <a:pt x="96" y="201"/>
                    </a:lnTo>
                    <a:lnTo>
                      <a:pt x="88" y="211"/>
                    </a:lnTo>
                    <a:lnTo>
                      <a:pt x="121" y="227"/>
                    </a:lnTo>
                    <a:lnTo>
                      <a:pt x="121" y="237"/>
                    </a:lnTo>
                    <a:lnTo>
                      <a:pt x="88" y="251"/>
                    </a:lnTo>
                    <a:lnTo>
                      <a:pt x="75" y="268"/>
                    </a:lnTo>
                    <a:lnTo>
                      <a:pt x="75" y="287"/>
                    </a:lnTo>
                    <a:lnTo>
                      <a:pt x="14" y="328"/>
                    </a:lnTo>
                    <a:lnTo>
                      <a:pt x="29" y="331"/>
                    </a:lnTo>
                    <a:lnTo>
                      <a:pt x="53" y="332"/>
                    </a:lnTo>
                    <a:lnTo>
                      <a:pt x="127" y="275"/>
                    </a:lnTo>
                    <a:lnTo>
                      <a:pt x="109" y="271"/>
                    </a:lnTo>
                    <a:lnTo>
                      <a:pt x="115" y="257"/>
                    </a:lnTo>
                    <a:lnTo>
                      <a:pt x="131" y="251"/>
                    </a:lnTo>
                    <a:lnTo>
                      <a:pt x="145" y="232"/>
                    </a:lnTo>
                    <a:lnTo>
                      <a:pt x="133" y="215"/>
                    </a:lnTo>
                    <a:lnTo>
                      <a:pt x="148" y="201"/>
                    </a:lnTo>
                    <a:lnTo>
                      <a:pt x="121" y="190"/>
                    </a:lnTo>
                    <a:lnTo>
                      <a:pt x="105" y="154"/>
                    </a:lnTo>
                    <a:lnTo>
                      <a:pt x="53" y="117"/>
                    </a:lnTo>
                    <a:lnTo>
                      <a:pt x="53" y="82"/>
                    </a:lnTo>
                    <a:lnTo>
                      <a:pt x="35" y="54"/>
                    </a:lnTo>
                    <a:lnTo>
                      <a:pt x="0" y="0"/>
                    </a:lnTo>
                    <a:lnTo>
                      <a:pt x="14" y="57"/>
                    </a:lnTo>
                    <a:lnTo>
                      <a:pt x="29" y="93"/>
                    </a:lnTo>
                    <a:lnTo>
                      <a:pt x="19" y="109"/>
                    </a:lnTo>
                    <a:lnTo>
                      <a:pt x="29" y="119"/>
                    </a:lnTo>
                    <a:lnTo>
                      <a:pt x="35" y="138"/>
                    </a:lnTo>
                    <a:lnTo>
                      <a:pt x="51" y="137"/>
                    </a:lnTo>
                    <a:lnTo>
                      <a:pt x="59" y="150"/>
                    </a:lnTo>
                    <a:lnTo>
                      <a:pt x="76" y="150"/>
                    </a:lnTo>
                    <a:lnTo>
                      <a:pt x="76" y="154"/>
                    </a:lnTo>
                    <a:close/>
                  </a:path>
                </a:pathLst>
              </a:custGeom>
              <a:solidFill>
                <a:srgbClr val="003400"/>
              </a:solidFill>
              <a:ln w="9525">
                <a:noFill/>
                <a:round/>
                <a:headEnd/>
                <a:tailEnd/>
              </a:ln>
            </p:spPr>
            <p:txBody>
              <a:bodyPr/>
              <a:lstStyle/>
              <a:p>
                <a:endParaRPr lang="en-US"/>
              </a:p>
            </p:txBody>
          </p:sp>
          <p:sp>
            <p:nvSpPr>
              <p:cNvPr id="20814" name="Freeform 54"/>
              <p:cNvSpPr>
                <a:spLocks/>
              </p:cNvSpPr>
              <p:nvPr/>
            </p:nvSpPr>
            <p:spPr bwMode="auto">
              <a:xfrm>
                <a:off x="87" y="3012"/>
                <a:ext cx="93" cy="42"/>
              </a:xfrm>
              <a:custGeom>
                <a:avLst/>
                <a:gdLst>
                  <a:gd name="T0" fmla="*/ 1 w 182"/>
                  <a:gd name="T1" fmla="*/ 0 h 128"/>
                  <a:gd name="T2" fmla="*/ 1 w 182"/>
                  <a:gd name="T3" fmla="*/ 0 h 128"/>
                  <a:gd name="T4" fmla="*/ 1 w 182"/>
                  <a:gd name="T5" fmla="*/ 0 h 128"/>
                  <a:gd name="T6" fmla="*/ 1 w 182"/>
                  <a:gd name="T7" fmla="*/ 0 h 128"/>
                  <a:gd name="T8" fmla="*/ 1 w 182"/>
                  <a:gd name="T9" fmla="*/ 0 h 128"/>
                  <a:gd name="T10" fmla="*/ 1 w 182"/>
                  <a:gd name="T11" fmla="*/ 0 h 128"/>
                  <a:gd name="T12" fmla="*/ 1 w 182"/>
                  <a:gd name="T13" fmla="*/ 0 h 128"/>
                  <a:gd name="T14" fmla="*/ 1 w 182"/>
                  <a:gd name="T15" fmla="*/ 0 h 128"/>
                  <a:gd name="T16" fmla="*/ 1 w 182"/>
                  <a:gd name="T17" fmla="*/ 0 h 128"/>
                  <a:gd name="T18" fmla="*/ 1 w 182"/>
                  <a:gd name="T19" fmla="*/ 0 h 128"/>
                  <a:gd name="T20" fmla="*/ 1 w 182"/>
                  <a:gd name="T21" fmla="*/ 0 h 128"/>
                  <a:gd name="T22" fmla="*/ 1 w 182"/>
                  <a:gd name="T23" fmla="*/ 0 h 128"/>
                  <a:gd name="T24" fmla="*/ 1 w 182"/>
                  <a:gd name="T25" fmla="*/ 0 h 128"/>
                  <a:gd name="T26" fmla="*/ 1 w 182"/>
                  <a:gd name="T27" fmla="*/ 0 h 128"/>
                  <a:gd name="T28" fmla="*/ 1 w 182"/>
                  <a:gd name="T29" fmla="*/ 0 h 128"/>
                  <a:gd name="T30" fmla="*/ 1 w 182"/>
                  <a:gd name="T31" fmla="*/ 0 h 128"/>
                  <a:gd name="T32" fmla="*/ 1 w 182"/>
                  <a:gd name="T33" fmla="*/ 0 h 128"/>
                  <a:gd name="T34" fmla="*/ 1 w 182"/>
                  <a:gd name="T35" fmla="*/ 0 h 128"/>
                  <a:gd name="T36" fmla="*/ 1 w 182"/>
                  <a:gd name="T37" fmla="*/ 0 h 128"/>
                  <a:gd name="T38" fmla="*/ 0 w 182"/>
                  <a:gd name="T39" fmla="*/ 0 h 128"/>
                  <a:gd name="T40" fmla="*/ 1 w 182"/>
                  <a:gd name="T41" fmla="*/ 0 h 128"/>
                  <a:gd name="T42" fmla="*/ 1 w 182"/>
                  <a:gd name="T43" fmla="*/ 0 h 128"/>
                  <a:gd name="T44" fmla="*/ 1 w 182"/>
                  <a:gd name="T45" fmla="*/ 0 h 128"/>
                  <a:gd name="T46" fmla="*/ 1 w 182"/>
                  <a:gd name="T47" fmla="*/ 0 h 128"/>
                  <a:gd name="T48" fmla="*/ 1 w 182"/>
                  <a:gd name="T49" fmla="*/ 0 h 1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2"/>
                  <a:gd name="T76" fmla="*/ 0 h 128"/>
                  <a:gd name="T77" fmla="*/ 182 w 182"/>
                  <a:gd name="T78" fmla="*/ 128 h 1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2" h="128">
                    <a:moveTo>
                      <a:pt x="122" y="118"/>
                    </a:moveTo>
                    <a:lnTo>
                      <a:pt x="113" y="102"/>
                    </a:lnTo>
                    <a:lnTo>
                      <a:pt x="107" y="89"/>
                    </a:lnTo>
                    <a:lnTo>
                      <a:pt x="115" y="74"/>
                    </a:lnTo>
                    <a:lnTo>
                      <a:pt x="182" y="47"/>
                    </a:lnTo>
                    <a:lnTo>
                      <a:pt x="143" y="51"/>
                    </a:lnTo>
                    <a:lnTo>
                      <a:pt x="164" y="32"/>
                    </a:lnTo>
                    <a:lnTo>
                      <a:pt x="146" y="35"/>
                    </a:lnTo>
                    <a:lnTo>
                      <a:pt x="131" y="51"/>
                    </a:lnTo>
                    <a:lnTo>
                      <a:pt x="102" y="61"/>
                    </a:lnTo>
                    <a:lnTo>
                      <a:pt x="104" y="27"/>
                    </a:lnTo>
                    <a:lnTo>
                      <a:pt x="88" y="0"/>
                    </a:lnTo>
                    <a:lnTo>
                      <a:pt x="84" y="17"/>
                    </a:lnTo>
                    <a:lnTo>
                      <a:pt x="84" y="32"/>
                    </a:lnTo>
                    <a:lnTo>
                      <a:pt x="54" y="27"/>
                    </a:lnTo>
                    <a:lnTo>
                      <a:pt x="14" y="27"/>
                    </a:lnTo>
                    <a:lnTo>
                      <a:pt x="75" y="34"/>
                    </a:lnTo>
                    <a:lnTo>
                      <a:pt x="72" y="65"/>
                    </a:lnTo>
                    <a:lnTo>
                      <a:pt x="31" y="59"/>
                    </a:lnTo>
                    <a:lnTo>
                      <a:pt x="0" y="47"/>
                    </a:lnTo>
                    <a:lnTo>
                      <a:pt x="33" y="59"/>
                    </a:lnTo>
                    <a:lnTo>
                      <a:pt x="63" y="78"/>
                    </a:lnTo>
                    <a:lnTo>
                      <a:pt x="63" y="101"/>
                    </a:lnTo>
                    <a:lnTo>
                      <a:pt x="45" y="128"/>
                    </a:lnTo>
                    <a:lnTo>
                      <a:pt x="122" y="118"/>
                    </a:lnTo>
                    <a:close/>
                  </a:path>
                </a:pathLst>
              </a:custGeom>
              <a:solidFill>
                <a:srgbClr val="000000"/>
              </a:solidFill>
              <a:ln w="9525">
                <a:noFill/>
                <a:round/>
                <a:headEnd/>
                <a:tailEnd/>
              </a:ln>
            </p:spPr>
            <p:txBody>
              <a:bodyPr/>
              <a:lstStyle/>
              <a:p>
                <a:endParaRPr lang="en-US"/>
              </a:p>
            </p:txBody>
          </p:sp>
          <p:sp>
            <p:nvSpPr>
              <p:cNvPr id="20815" name="Freeform 55"/>
              <p:cNvSpPr>
                <a:spLocks/>
              </p:cNvSpPr>
              <p:nvPr/>
            </p:nvSpPr>
            <p:spPr bwMode="auto">
              <a:xfrm>
                <a:off x="32" y="2913"/>
                <a:ext cx="150" cy="122"/>
              </a:xfrm>
              <a:custGeom>
                <a:avLst/>
                <a:gdLst>
                  <a:gd name="T0" fmla="*/ 1 w 295"/>
                  <a:gd name="T1" fmla="*/ 0 h 366"/>
                  <a:gd name="T2" fmla="*/ 1 w 295"/>
                  <a:gd name="T3" fmla="*/ 0 h 366"/>
                  <a:gd name="T4" fmla="*/ 1 w 295"/>
                  <a:gd name="T5" fmla="*/ 0 h 366"/>
                  <a:gd name="T6" fmla="*/ 1 w 295"/>
                  <a:gd name="T7" fmla="*/ 0 h 366"/>
                  <a:gd name="T8" fmla="*/ 1 w 295"/>
                  <a:gd name="T9" fmla="*/ 0 h 366"/>
                  <a:gd name="T10" fmla="*/ 0 w 295"/>
                  <a:gd name="T11" fmla="*/ 0 h 366"/>
                  <a:gd name="T12" fmla="*/ 1 w 295"/>
                  <a:gd name="T13" fmla="*/ 0 h 366"/>
                  <a:gd name="T14" fmla="*/ 1 w 295"/>
                  <a:gd name="T15" fmla="*/ 0 h 366"/>
                  <a:gd name="T16" fmla="*/ 1 w 295"/>
                  <a:gd name="T17" fmla="*/ 0 h 366"/>
                  <a:gd name="T18" fmla="*/ 1 w 295"/>
                  <a:gd name="T19" fmla="*/ 0 h 366"/>
                  <a:gd name="T20" fmla="*/ 1 w 295"/>
                  <a:gd name="T21" fmla="*/ 0 h 366"/>
                  <a:gd name="T22" fmla="*/ 1 w 295"/>
                  <a:gd name="T23" fmla="*/ 0 h 366"/>
                  <a:gd name="T24" fmla="*/ 1 w 295"/>
                  <a:gd name="T25" fmla="*/ 0 h 366"/>
                  <a:gd name="T26" fmla="*/ 1 w 295"/>
                  <a:gd name="T27" fmla="*/ 0 h 366"/>
                  <a:gd name="T28" fmla="*/ 1 w 295"/>
                  <a:gd name="T29" fmla="*/ 0 h 366"/>
                  <a:gd name="T30" fmla="*/ 1 w 295"/>
                  <a:gd name="T31" fmla="*/ 0 h 366"/>
                  <a:gd name="T32" fmla="*/ 1 w 295"/>
                  <a:gd name="T33" fmla="*/ 0 h 366"/>
                  <a:gd name="T34" fmla="*/ 1 w 295"/>
                  <a:gd name="T35" fmla="*/ 0 h 366"/>
                  <a:gd name="T36" fmla="*/ 1 w 295"/>
                  <a:gd name="T37" fmla="*/ 0 h 366"/>
                  <a:gd name="T38" fmla="*/ 1 w 295"/>
                  <a:gd name="T39" fmla="*/ 0 h 366"/>
                  <a:gd name="T40" fmla="*/ 1 w 295"/>
                  <a:gd name="T41" fmla="*/ 0 h 366"/>
                  <a:gd name="T42" fmla="*/ 1 w 295"/>
                  <a:gd name="T43" fmla="*/ 0 h 366"/>
                  <a:gd name="T44" fmla="*/ 1 w 295"/>
                  <a:gd name="T45" fmla="*/ 0 h 366"/>
                  <a:gd name="T46" fmla="*/ 1 w 295"/>
                  <a:gd name="T47" fmla="*/ 0 h 366"/>
                  <a:gd name="T48" fmla="*/ 1 w 295"/>
                  <a:gd name="T49" fmla="*/ 0 h 366"/>
                  <a:gd name="T50" fmla="*/ 1 w 295"/>
                  <a:gd name="T51" fmla="*/ 0 h 366"/>
                  <a:gd name="T52" fmla="*/ 1 w 295"/>
                  <a:gd name="T53" fmla="*/ 0 h 366"/>
                  <a:gd name="T54" fmla="*/ 1 w 295"/>
                  <a:gd name="T55" fmla="*/ 0 h 366"/>
                  <a:gd name="T56" fmla="*/ 1 w 295"/>
                  <a:gd name="T57" fmla="*/ 0 h 366"/>
                  <a:gd name="T58" fmla="*/ 1 w 295"/>
                  <a:gd name="T59" fmla="*/ 0 h 366"/>
                  <a:gd name="T60" fmla="*/ 1 w 295"/>
                  <a:gd name="T61" fmla="*/ 0 h 366"/>
                  <a:gd name="T62" fmla="*/ 1 w 295"/>
                  <a:gd name="T63" fmla="*/ 0 h 366"/>
                  <a:gd name="T64" fmla="*/ 1 w 295"/>
                  <a:gd name="T65" fmla="*/ 0 h 366"/>
                  <a:gd name="T66" fmla="*/ 1 w 295"/>
                  <a:gd name="T67" fmla="*/ 0 h 366"/>
                  <a:gd name="T68" fmla="*/ 1 w 295"/>
                  <a:gd name="T69" fmla="*/ 0 h 366"/>
                  <a:gd name="T70" fmla="*/ 1 w 295"/>
                  <a:gd name="T71" fmla="*/ 0 h 366"/>
                  <a:gd name="T72" fmla="*/ 1 w 295"/>
                  <a:gd name="T73" fmla="*/ 0 h 366"/>
                  <a:gd name="T74" fmla="*/ 1 w 295"/>
                  <a:gd name="T75" fmla="*/ 0 h 366"/>
                  <a:gd name="T76" fmla="*/ 1 w 295"/>
                  <a:gd name="T77" fmla="*/ 0 h 366"/>
                  <a:gd name="T78" fmla="*/ 1 w 295"/>
                  <a:gd name="T79" fmla="*/ 0 h 366"/>
                  <a:gd name="T80" fmla="*/ 1 w 295"/>
                  <a:gd name="T81" fmla="*/ 0 h 366"/>
                  <a:gd name="T82" fmla="*/ 1 w 295"/>
                  <a:gd name="T83" fmla="*/ 0 h 366"/>
                  <a:gd name="T84" fmla="*/ 1 w 295"/>
                  <a:gd name="T85" fmla="*/ 0 h 366"/>
                  <a:gd name="T86" fmla="*/ 1 w 295"/>
                  <a:gd name="T87" fmla="*/ 0 h 366"/>
                  <a:gd name="T88" fmla="*/ 1 w 295"/>
                  <a:gd name="T89" fmla="*/ 0 h 366"/>
                  <a:gd name="T90" fmla="*/ 1 w 295"/>
                  <a:gd name="T91" fmla="*/ 0 h 3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5"/>
                  <a:gd name="T139" fmla="*/ 0 h 366"/>
                  <a:gd name="T140" fmla="*/ 295 w 295"/>
                  <a:gd name="T141" fmla="*/ 366 h 3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5" h="366">
                    <a:moveTo>
                      <a:pt x="97" y="344"/>
                    </a:moveTo>
                    <a:lnTo>
                      <a:pt x="144" y="366"/>
                    </a:lnTo>
                    <a:lnTo>
                      <a:pt x="89" y="358"/>
                    </a:lnTo>
                    <a:lnTo>
                      <a:pt x="24" y="328"/>
                    </a:lnTo>
                    <a:lnTo>
                      <a:pt x="17" y="288"/>
                    </a:lnTo>
                    <a:lnTo>
                      <a:pt x="0" y="262"/>
                    </a:lnTo>
                    <a:lnTo>
                      <a:pt x="18" y="234"/>
                    </a:lnTo>
                    <a:lnTo>
                      <a:pt x="18" y="213"/>
                    </a:lnTo>
                    <a:lnTo>
                      <a:pt x="19" y="203"/>
                    </a:lnTo>
                    <a:lnTo>
                      <a:pt x="40" y="204"/>
                    </a:lnTo>
                    <a:lnTo>
                      <a:pt x="20" y="170"/>
                    </a:lnTo>
                    <a:lnTo>
                      <a:pt x="47" y="143"/>
                    </a:lnTo>
                    <a:lnTo>
                      <a:pt x="72" y="100"/>
                    </a:lnTo>
                    <a:lnTo>
                      <a:pt x="65" y="75"/>
                    </a:lnTo>
                    <a:lnTo>
                      <a:pt x="109" y="50"/>
                    </a:lnTo>
                    <a:lnTo>
                      <a:pt x="119" y="35"/>
                    </a:lnTo>
                    <a:lnTo>
                      <a:pt x="176" y="0"/>
                    </a:lnTo>
                    <a:lnTo>
                      <a:pt x="184" y="52"/>
                    </a:lnTo>
                    <a:lnTo>
                      <a:pt x="160" y="67"/>
                    </a:lnTo>
                    <a:lnTo>
                      <a:pt x="184" y="84"/>
                    </a:lnTo>
                    <a:lnTo>
                      <a:pt x="199" y="90"/>
                    </a:lnTo>
                    <a:lnTo>
                      <a:pt x="206" y="99"/>
                    </a:lnTo>
                    <a:lnTo>
                      <a:pt x="206" y="131"/>
                    </a:lnTo>
                    <a:lnTo>
                      <a:pt x="230" y="136"/>
                    </a:lnTo>
                    <a:lnTo>
                      <a:pt x="244" y="146"/>
                    </a:lnTo>
                    <a:lnTo>
                      <a:pt x="213" y="173"/>
                    </a:lnTo>
                    <a:lnTo>
                      <a:pt x="165" y="180"/>
                    </a:lnTo>
                    <a:lnTo>
                      <a:pt x="140" y="191"/>
                    </a:lnTo>
                    <a:lnTo>
                      <a:pt x="161" y="220"/>
                    </a:lnTo>
                    <a:lnTo>
                      <a:pt x="189" y="223"/>
                    </a:lnTo>
                    <a:lnTo>
                      <a:pt x="204" y="223"/>
                    </a:lnTo>
                    <a:lnTo>
                      <a:pt x="219" y="225"/>
                    </a:lnTo>
                    <a:lnTo>
                      <a:pt x="258" y="248"/>
                    </a:lnTo>
                    <a:lnTo>
                      <a:pt x="272" y="257"/>
                    </a:lnTo>
                    <a:lnTo>
                      <a:pt x="255" y="274"/>
                    </a:lnTo>
                    <a:lnTo>
                      <a:pt x="295" y="290"/>
                    </a:lnTo>
                    <a:lnTo>
                      <a:pt x="263" y="314"/>
                    </a:lnTo>
                    <a:lnTo>
                      <a:pt x="273" y="324"/>
                    </a:lnTo>
                    <a:lnTo>
                      <a:pt x="211" y="351"/>
                    </a:lnTo>
                    <a:lnTo>
                      <a:pt x="203" y="332"/>
                    </a:lnTo>
                    <a:lnTo>
                      <a:pt x="195" y="311"/>
                    </a:lnTo>
                    <a:lnTo>
                      <a:pt x="177" y="358"/>
                    </a:lnTo>
                    <a:lnTo>
                      <a:pt x="153" y="349"/>
                    </a:lnTo>
                    <a:lnTo>
                      <a:pt x="129" y="345"/>
                    </a:lnTo>
                    <a:lnTo>
                      <a:pt x="115" y="345"/>
                    </a:lnTo>
                    <a:lnTo>
                      <a:pt x="97" y="344"/>
                    </a:lnTo>
                    <a:close/>
                  </a:path>
                </a:pathLst>
              </a:custGeom>
              <a:solidFill>
                <a:srgbClr val="003400"/>
              </a:solidFill>
              <a:ln w="9525">
                <a:noFill/>
                <a:round/>
                <a:headEnd/>
                <a:tailEnd/>
              </a:ln>
            </p:spPr>
            <p:txBody>
              <a:bodyPr/>
              <a:lstStyle/>
              <a:p>
                <a:endParaRPr lang="en-US"/>
              </a:p>
            </p:txBody>
          </p:sp>
          <p:sp>
            <p:nvSpPr>
              <p:cNvPr id="20816" name="Freeform 56"/>
              <p:cNvSpPr>
                <a:spLocks/>
              </p:cNvSpPr>
              <p:nvPr/>
            </p:nvSpPr>
            <p:spPr bwMode="auto">
              <a:xfrm>
                <a:off x="90" y="3002"/>
                <a:ext cx="239" cy="126"/>
              </a:xfrm>
              <a:custGeom>
                <a:avLst/>
                <a:gdLst>
                  <a:gd name="T0" fmla="*/ 1 w 470"/>
                  <a:gd name="T1" fmla="*/ 0 h 377"/>
                  <a:gd name="T2" fmla="*/ 1 w 470"/>
                  <a:gd name="T3" fmla="*/ 0 h 377"/>
                  <a:gd name="T4" fmla="*/ 1 w 470"/>
                  <a:gd name="T5" fmla="*/ 0 h 377"/>
                  <a:gd name="T6" fmla="*/ 1 w 470"/>
                  <a:gd name="T7" fmla="*/ 0 h 377"/>
                  <a:gd name="T8" fmla="*/ 1 w 470"/>
                  <a:gd name="T9" fmla="*/ 0 h 377"/>
                  <a:gd name="T10" fmla="*/ 1 w 470"/>
                  <a:gd name="T11" fmla="*/ 0 h 377"/>
                  <a:gd name="T12" fmla="*/ 1 w 470"/>
                  <a:gd name="T13" fmla="*/ 0 h 377"/>
                  <a:gd name="T14" fmla="*/ 1 w 470"/>
                  <a:gd name="T15" fmla="*/ 0 h 377"/>
                  <a:gd name="T16" fmla="*/ 1 w 470"/>
                  <a:gd name="T17" fmla="*/ 0 h 377"/>
                  <a:gd name="T18" fmla="*/ 1 w 470"/>
                  <a:gd name="T19" fmla="*/ 0 h 377"/>
                  <a:gd name="T20" fmla="*/ 1 w 470"/>
                  <a:gd name="T21" fmla="*/ 0 h 377"/>
                  <a:gd name="T22" fmla="*/ 1 w 470"/>
                  <a:gd name="T23" fmla="*/ 0 h 377"/>
                  <a:gd name="T24" fmla="*/ 1 w 470"/>
                  <a:gd name="T25" fmla="*/ 0 h 377"/>
                  <a:gd name="T26" fmla="*/ 1 w 470"/>
                  <a:gd name="T27" fmla="*/ 0 h 377"/>
                  <a:gd name="T28" fmla="*/ 1 w 470"/>
                  <a:gd name="T29" fmla="*/ 0 h 377"/>
                  <a:gd name="T30" fmla="*/ 1 w 470"/>
                  <a:gd name="T31" fmla="*/ 0 h 377"/>
                  <a:gd name="T32" fmla="*/ 1 w 470"/>
                  <a:gd name="T33" fmla="*/ 0 h 377"/>
                  <a:gd name="T34" fmla="*/ 1 w 470"/>
                  <a:gd name="T35" fmla="*/ 0 h 377"/>
                  <a:gd name="T36" fmla="*/ 1 w 470"/>
                  <a:gd name="T37" fmla="*/ 0 h 377"/>
                  <a:gd name="T38" fmla="*/ 1 w 470"/>
                  <a:gd name="T39" fmla="*/ 0 h 377"/>
                  <a:gd name="T40" fmla="*/ 1 w 470"/>
                  <a:gd name="T41" fmla="*/ 0 h 377"/>
                  <a:gd name="T42" fmla="*/ 1 w 470"/>
                  <a:gd name="T43" fmla="*/ 0 h 377"/>
                  <a:gd name="T44" fmla="*/ 1 w 470"/>
                  <a:gd name="T45" fmla="*/ 0 h 377"/>
                  <a:gd name="T46" fmla="*/ 1 w 470"/>
                  <a:gd name="T47" fmla="*/ 0 h 377"/>
                  <a:gd name="T48" fmla="*/ 1 w 470"/>
                  <a:gd name="T49" fmla="*/ 0 h 377"/>
                  <a:gd name="T50" fmla="*/ 1 w 470"/>
                  <a:gd name="T51" fmla="*/ 0 h 377"/>
                  <a:gd name="T52" fmla="*/ 1 w 470"/>
                  <a:gd name="T53" fmla="*/ 0 h 377"/>
                  <a:gd name="T54" fmla="*/ 1 w 470"/>
                  <a:gd name="T55" fmla="*/ 0 h 377"/>
                  <a:gd name="T56" fmla="*/ 1 w 470"/>
                  <a:gd name="T57" fmla="*/ 0 h 377"/>
                  <a:gd name="T58" fmla="*/ 1 w 470"/>
                  <a:gd name="T59" fmla="*/ 0 h 377"/>
                  <a:gd name="T60" fmla="*/ 1 w 470"/>
                  <a:gd name="T61" fmla="*/ 0 h 377"/>
                  <a:gd name="T62" fmla="*/ 0 w 470"/>
                  <a:gd name="T63" fmla="*/ 0 h 377"/>
                  <a:gd name="T64" fmla="*/ 1 w 470"/>
                  <a:gd name="T65" fmla="*/ 0 h 377"/>
                  <a:gd name="T66" fmla="*/ 1 w 470"/>
                  <a:gd name="T67" fmla="*/ 0 h 377"/>
                  <a:gd name="T68" fmla="*/ 1 w 470"/>
                  <a:gd name="T69" fmla="*/ 0 h 377"/>
                  <a:gd name="T70" fmla="*/ 1 w 470"/>
                  <a:gd name="T71" fmla="*/ 0 h 377"/>
                  <a:gd name="T72" fmla="*/ 1 w 470"/>
                  <a:gd name="T73" fmla="*/ 0 h 377"/>
                  <a:gd name="T74" fmla="*/ 1 w 470"/>
                  <a:gd name="T75" fmla="*/ 0 h 377"/>
                  <a:gd name="T76" fmla="*/ 1 w 470"/>
                  <a:gd name="T77" fmla="*/ 0 h 3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70"/>
                  <a:gd name="T118" fmla="*/ 0 h 377"/>
                  <a:gd name="T119" fmla="*/ 470 w 470"/>
                  <a:gd name="T120" fmla="*/ 377 h 3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70" h="377">
                    <a:moveTo>
                      <a:pt x="193" y="377"/>
                    </a:moveTo>
                    <a:lnTo>
                      <a:pt x="242" y="377"/>
                    </a:lnTo>
                    <a:lnTo>
                      <a:pt x="286" y="373"/>
                    </a:lnTo>
                    <a:lnTo>
                      <a:pt x="311" y="377"/>
                    </a:lnTo>
                    <a:lnTo>
                      <a:pt x="342" y="366"/>
                    </a:lnTo>
                    <a:lnTo>
                      <a:pt x="382" y="355"/>
                    </a:lnTo>
                    <a:lnTo>
                      <a:pt x="400" y="333"/>
                    </a:lnTo>
                    <a:lnTo>
                      <a:pt x="418" y="329"/>
                    </a:lnTo>
                    <a:lnTo>
                      <a:pt x="451" y="322"/>
                    </a:lnTo>
                    <a:lnTo>
                      <a:pt x="458" y="276"/>
                    </a:lnTo>
                    <a:lnTo>
                      <a:pt x="470" y="258"/>
                    </a:lnTo>
                    <a:lnTo>
                      <a:pt x="458" y="228"/>
                    </a:lnTo>
                    <a:lnTo>
                      <a:pt x="441" y="198"/>
                    </a:lnTo>
                    <a:lnTo>
                      <a:pt x="396" y="150"/>
                    </a:lnTo>
                    <a:lnTo>
                      <a:pt x="394" y="118"/>
                    </a:lnTo>
                    <a:lnTo>
                      <a:pt x="367" y="107"/>
                    </a:lnTo>
                    <a:lnTo>
                      <a:pt x="357" y="93"/>
                    </a:lnTo>
                    <a:lnTo>
                      <a:pt x="360" y="83"/>
                    </a:lnTo>
                    <a:lnTo>
                      <a:pt x="342" y="61"/>
                    </a:lnTo>
                    <a:lnTo>
                      <a:pt x="276" y="27"/>
                    </a:lnTo>
                    <a:lnTo>
                      <a:pt x="236" y="19"/>
                    </a:lnTo>
                    <a:lnTo>
                      <a:pt x="202" y="0"/>
                    </a:lnTo>
                    <a:lnTo>
                      <a:pt x="164" y="16"/>
                    </a:lnTo>
                    <a:lnTo>
                      <a:pt x="125" y="53"/>
                    </a:lnTo>
                    <a:lnTo>
                      <a:pt x="96" y="63"/>
                    </a:lnTo>
                    <a:lnTo>
                      <a:pt x="70" y="110"/>
                    </a:lnTo>
                    <a:lnTo>
                      <a:pt x="60" y="135"/>
                    </a:lnTo>
                    <a:lnTo>
                      <a:pt x="41" y="147"/>
                    </a:lnTo>
                    <a:lnTo>
                      <a:pt x="32" y="167"/>
                    </a:lnTo>
                    <a:lnTo>
                      <a:pt x="18" y="202"/>
                    </a:lnTo>
                    <a:lnTo>
                      <a:pt x="18" y="246"/>
                    </a:lnTo>
                    <a:lnTo>
                      <a:pt x="0" y="266"/>
                    </a:lnTo>
                    <a:lnTo>
                      <a:pt x="11" y="292"/>
                    </a:lnTo>
                    <a:lnTo>
                      <a:pt x="28" y="312"/>
                    </a:lnTo>
                    <a:lnTo>
                      <a:pt x="32" y="335"/>
                    </a:lnTo>
                    <a:lnTo>
                      <a:pt x="70" y="350"/>
                    </a:lnTo>
                    <a:lnTo>
                      <a:pt x="125" y="360"/>
                    </a:lnTo>
                    <a:lnTo>
                      <a:pt x="149" y="369"/>
                    </a:lnTo>
                    <a:lnTo>
                      <a:pt x="193" y="377"/>
                    </a:lnTo>
                    <a:close/>
                  </a:path>
                </a:pathLst>
              </a:custGeom>
              <a:solidFill>
                <a:srgbClr val="005100"/>
              </a:solidFill>
              <a:ln w="9525">
                <a:noFill/>
                <a:round/>
                <a:headEnd/>
                <a:tailEnd/>
              </a:ln>
            </p:spPr>
            <p:txBody>
              <a:bodyPr/>
              <a:lstStyle/>
              <a:p>
                <a:endParaRPr lang="en-US"/>
              </a:p>
            </p:txBody>
          </p:sp>
          <p:sp>
            <p:nvSpPr>
              <p:cNvPr id="20817" name="Freeform 57"/>
              <p:cNvSpPr>
                <a:spLocks/>
              </p:cNvSpPr>
              <p:nvPr/>
            </p:nvSpPr>
            <p:spPr bwMode="auto">
              <a:xfrm>
                <a:off x="230" y="3011"/>
                <a:ext cx="98" cy="114"/>
              </a:xfrm>
              <a:custGeom>
                <a:avLst/>
                <a:gdLst>
                  <a:gd name="T0" fmla="*/ 1 w 192"/>
                  <a:gd name="T1" fmla="*/ 0 h 342"/>
                  <a:gd name="T2" fmla="*/ 1 w 192"/>
                  <a:gd name="T3" fmla="*/ 0 h 342"/>
                  <a:gd name="T4" fmla="*/ 1 w 192"/>
                  <a:gd name="T5" fmla="*/ 0 h 342"/>
                  <a:gd name="T6" fmla="*/ 1 w 192"/>
                  <a:gd name="T7" fmla="*/ 0 h 342"/>
                  <a:gd name="T8" fmla="*/ 1 w 192"/>
                  <a:gd name="T9" fmla="*/ 0 h 342"/>
                  <a:gd name="T10" fmla="*/ 1 w 192"/>
                  <a:gd name="T11" fmla="*/ 0 h 342"/>
                  <a:gd name="T12" fmla="*/ 1 w 192"/>
                  <a:gd name="T13" fmla="*/ 0 h 342"/>
                  <a:gd name="T14" fmla="*/ 1 w 192"/>
                  <a:gd name="T15" fmla="*/ 0 h 342"/>
                  <a:gd name="T16" fmla="*/ 1 w 192"/>
                  <a:gd name="T17" fmla="*/ 0 h 342"/>
                  <a:gd name="T18" fmla="*/ 1 w 192"/>
                  <a:gd name="T19" fmla="*/ 0 h 342"/>
                  <a:gd name="T20" fmla="*/ 1 w 192"/>
                  <a:gd name="T21" fmla="*/ 0 h 342"/>
                  <a:gd name="T22" fmla="*/ 1 w 192"/>
                  <a:gd name="T23" fmla="*/ 0 h 342"/>
                  <a:gd name="T24" fmla="*/ 1 w 192"/>
                  <a:gd name="T25" fmla="*/ 0 h 342"/>
                  <a:gd name="T26" fmla="*/ 1 w 192"/>
                  <a:gd name="T27" fmla="*/ 0 h 342"/>
                  <a:gd name="T28" fmla="*/ 1 w 192"/>
                  <a:gd name="T29" fmla="*/ 0 h 342"/>
                  <a:gd name="T30" fmla="*/ 1 w 192"/>
                  <a:gd name="T31" fmla="*/ 0 h 342"/>
                  <a:gd name="T32" fmla="*/ 1 w 192"/>
                  <a:gd name="T33" fmla="*/ 0 h 342"/>
                  <a:gd name="T34" fmla="*/ 1 w 192"/>
                  <a:gd name="T35" fmla="*/ 0 h 342"/>
                  <a:gd name="T36" fmla="*/ 1 w 192"/>
                  <a:gd name="T37" fmla="*/ 0 h 342"/>
                  <a:gd name="T38" fmla="*/ 1 w 192"/>
                  <a:gd name="T39" fmla="*/ 0 h 342"/>
                  <a:gd name="T40" fmla="*/ 1 w 192"/>
                  <a:gd name="T41" fmla="*/ 0 h 342"/>
                  <a:gd name="T42" fmla="*/ 1 w 192"/>
                  <a:gd name="T43" fmla="*/ 0 h 342"/>
                  <a:gd name="T44" fmla="*/ 1 w 192"/>
                  <a:gd name="T45" fmla="*/ 0 h 342"/>
                  <a:gd name="T46" fmla="*/ 1 w 192"/>
                  <a:gd name="T47" fmla="*/ 0 h 342"/>
                  <a:gd name="T48" fmla="*/ 1 w 192"/>
                  <a:gd name="T49" fmla="*/ 0 h 342"/>
                  <a:gd name="T50" fmla="*/ 1 w 192"/>
                  <a:gd name="T51" fmla="*/ 0 h 342"/>
                  <a:gd name="T52" fmla="*/ 1 w 192"/>
                  <a:gd name="T53" fmla="*/ 0 h 342"/>
                  <a:gd name="T54" fmla="*/ 1 w 192"/>
                  <a:gd name="T55" fmla="*/ 0 h 342"/>
                  <a:gd name="T56" fmla="*/ 0 w 192"/>
                  <a:gd name="T57" fmla="*/ 0 h 342"/>
                  <a:gd name="T58" fmla="*/ 1 w 192"/>
                  <a:gd name="T59" fmla="*/ 0 h 342"/>
                  <a:gd name="T60" fmla="*/ 1 w 192"/>
                  <a:gd name="T61" fmla="*/ 0 h 342"/>
                  <a:gd name="T62" fmla="*/ 1 w 192"/>
                  <a:gd name="T63" fmla="*/ 0 h 342"/>
                  <a:gd name="T64" fmla="*/ 1 w 192"/>
                  <a:gd name="T65" fmla="*/ 0 h 342"/>
                  <a:gd name="T66" fmla="*/ 1 w 192"/>
                  <a:gd name="T67" fmla="*/ 0 h 342"/>
                  <a:gd name="T68" fmla="*/ 1 w 192"/>
                  <a:gd name="T69" fmla="*/ 0 h 342"/>
                  <a:gd name="T70" fmla="*/ 1 w 192"/>
                  <a:gd name="T71" fmla="*/ 0 h 342"/>
                  <a:gd name="T72" fmla="*/ 1 w 192"/>
                  <a:gd name="T73" fmla="*/ 0 h 342"/>
                  <a:gd name="T74" fmla="*/ 1 w 192"/>
                  <a:gd name="T75" fmla="*/ 0 h 3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2"/>
                  <a:gd name="T115" fmla="*/ 0 h 342"/>
                  <a:gd name="T116" fmla="*/ 192 w 192"/>
                  <a:gd name="T117" fmla="*/ 342 h 3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2" h="342">
                    <a:moveTo>
                      <a:pt x="124" y="160"/>
                    </a:moveTo>
                    <a:lnTo>
                      <a:pt x="121" y="160"/>
                    </a:lnTo>
                    <a:lnTo>
                      <a:pt x="125" y="172"/>
                    </a:lnTo>
                    <a:lnTo>
                      <a:pt x="118" y="185"/>
                    </a:lnTo>
                    <a:lnTo>
                      <a:pt x="108" y="191"/>
                    </a:lnTo>
                    <a:lnTo>
                      <a:pt x="106" y="192"/>
                    </a:lnTo>
                    <a:lnTo>
                      <a:pt x="133" y="191"/>
                    </a:lnTo>
                    <a:lnTo>
                      <a:pt x="141" y="207"/>
                    </a:lnTo>
                    <a:lnTo>
                      <a:pt x="136" y="219"/>
                    </a:lnTo>
                    <a:lnTo>
                      <a:pt x="161" y="234"/>
                    </a:lnTo>
                    <a:lnTo>
                      <a:pt x="165" y="245"/>
                    </a:lnTo>
                    <a:lnTo>
                      <a:pt x="136" y="258"/>
                    </a:lnTo>
                    <a:lnTo>
                      <a:pt x="104" y="274"/>
                    </a:lnTo>
                    <a:lnTo>
                      <a:pt x="85" y="312"/>
                    </a:lnTo>
                    <a:lnTo>
                      <a:pt x="61" y="342"/>
                    </a:lnTo>
                    <a:lnTo>
                      <a:pt x="149" y="305"/>
                    </a:lnTo>
                    <a:lnTo>
                      <a:pt x="174" y="284"/>
                    </a:lnTo>
                    <a:lnTo>
                      <a:pt x="154" y="279"/>
                    </a:lnTo>
                    <a:lnTo>
                      <a:pt x="161" y="264"/>
                    </a:lnTo>
                    <a:lnTo>
                      <a:pt x="175" y="258"/>
                    </a:lnTo>
                    <a:lnTo>
                      <a:pt x="192" y="239"/>
                    </a:lnTo>
                    <a:lnTo>
                      <a:pt x="180" y="222"/>
                    </a:lnTo>
                    <a:lnTo>
                      <a:pt x="186" y="208"/>
                    </a:lnTo>
                    <a:lnTo>
                      <a:pt x="166" y="195"/>
                    </a:lnTo>
                    <a:lnTo>
                      <a:pt x="149" y="158"/>
                    </a:lnTo>
                    <a:lnTo>
                      <a:pt x="113" y="126"/>
                    </a:lnTo>
                    <a:lnTo>
                      <a:pt x="101" y="88"/>
                    </a:lnTo>
                    <a:lnTo>
                      <a:pt x="47" y="29"/>
                    </a:lnTo>
                    <a:lnTo>
                      <a:pt x="0" y="0"/>
                    </a:lnTo>
                    <a:lnTo>
                      <a:pt x="61" y="66"/>
                    </a:lnTo>
                    <a:lnTo>
                      <a:pt x="78" y="101"/>
                    </a:lnTo>
                    <a:lnTo>
                      <a:pt x="62" y="117"/>
                    </a:lnTo>
                    <a:lnTo>
                      <a:pt x="78" y="127"/>
                    </a:lnTo>
                    <a:lnTo>
                      <a:pt x="78" y="147"/>
                    </a:lnTo>
                    <a:lnTo>
                      <a:pt x="97" y="143"/>
                    </a:lnTo>
                    <a:lnTo>
                      <a:pt x="106" y="157"/>
                    </a:lnTo>
                    <a:lnTo>
                      <a:pt x="124" y="157"/>
                    </a:lnTo>
                    <a:lnTo>
                      <a:pt x="124" y="160"/>
                    </a:lnTo>
                    <a:close/>
                  </a:path>
                </a:pathLst>
              </a:custGeom>
              <a:solidFill>
                <a:srgbClr val="008000"/>
              </a:solidFill>
              <a:ln w="9525">
                <a:noFill/>
                <a:round/>
                <a:headEnd/>
                <a:tailEnd/>
              </a:ln>
            </p:spPr>
            <p:txBody>
              <a:bodyPr/>
              <a:lstStyle/>
              <a:p>
                <a:endParaRPr lang="en-US"/>
              </a:p>
            </p:txBody>
          </p:sp>
          <p:sp>
            <p:nvSpPr>
              <p:cNvPr id="20818" name="Freeform 58"/>
              <p:cNvSpPr>
                <a:spLocks/>
              </p:cNvSpPr>
              <p:nvPr/>
            </p:nvSpPr>
            <p:spPr bwMode="auto">
              <a:xfrm>
                <a:off x="227" y="3015"/>
                <a:ext cx="75" cy="111"/>
              </a:xfrm>
              <a:custGeom>
                <a:avLst/>
                <a:gdLst>
                  <a:gd name="T0" fmla="*/ 1 w 149"/>
                  <a:gd name="T1" fmla="*/ 0 h 333"/>
                  <a:gd name="T2" fmla="*/ 1 w 149"/>
                  <a:gd name="T3" fmla="*/ 0 h 333"/>
                  <a:gd name="T4" fmla="*/ 1 w 149"/>
                  <a:gd name="T5" fmla="*/ 0 h 333"/>
                  <a:gd name="T6" fmla="*/ 1 w 149"/>
                  <a:gd name="T7" fmla="*/ 0 h 333"/>
                  <a:gd name="T8" fmla="*/ 1 w 149"/>
                  <a:gd name="T9" fmla="*/ 0 h 333"/>
                  <a:gd name="T10" fmla="*/ 1 w 149"/>
                  <a:gd name="T11" fmla="*/ 0 h 333"/>
                  <a:gd name="T12" fmla="*/ 1 w 149"/>
                  <a:gd name="T13" fmla="*/ 0 h 333"/>
                  <a:gd name="T14" fmla="*/ 1 w 149"/>
                  <a:gd name="T15" fmla="*/ 0 h 333"/>
                  <a:gd name="T16" fmla="*/ 1 w 149"/>
                  <a:gd name="T17" fmla="*/ 0 h 333"/>
                  <a:gd name="T18" fmla="*/ 1 w 149"/>
                  <a:gd name="T19" fmla="*/ 0 h 333"/>
                  <a:gd name="T20" fmla="*/ 1 w 149"/>
                  <a:gd name="T21" fmla="*/ 0 h 333"/>
                  <a:gd name="T22" fmla="*/ 1 w 149"/>
                  <a:gd name="T23" fmla="*/ 0 h 333"/>
                  <a:gd name="T24" fmla="*/ 1 w 149"/>
                  <a:gd name="T25" fmla="*/ 0 h 333"/>
                  <a:gd name="T26" fmla="*/ 1 w 149"/>
                  <a:gd name="T27" fmla="*/ 0 h 333"/>
                  <a:gd name="T28" fmla="*/ 1 w 149"/>
                  <a:gd name="T29" fmla="*/ 0 h 333"/>
                  <a:gd name="T30" fmla="*/ 1 w 149"/>
                  <a:gd name="T31" fmla="*/ 0 h 333"/>
                  <a:gd name="T32" fmla="*/ 1 w 149"/>
                  <a:gd name="T33" fmla="*/ 0 h 333"/>
                  <a:gd name="T34" fmla="*/ 1 w 149"/>
                  <a:gd name="T35" fmla="*/ 0 h 333"/>
                  <a:gd name="T36" fmla="*/ 1 w 149"/>
                  <a:gd name="T37" fmla="*/ 0 h 333"/>
                  <a:gd name="T38" fmla="*/ 1 w 149"/>
                  <a:gd name="T39" fmla="*/ 0 h 333"/>
                  <a:gd name="T40" fmla="*/ 1 w 149"/>
                  <a:gd name="T41" fmla="*/ 0 h 333"/>
                  <a:gd name="T42" fmla="*/ 1 w 149"/>
                  <a:gd name="T43" fmla="*/ 0 h 333"/>
                  <a:gd name="T44" fmla="*/ 1 w 149"/>
                  <a:gd name="T45" fmla="*/ 0 h 333"/>
                  <a:gd name="T46" fmla="*/ 1 w 149"/>
                  <a:gd name="T47" fmla="*/ 0 h 333"/>
                  <a:gd name="T48" fmla="*/ 1 w 149"/>
                  <a:gd name="T49" fmla="*/ 0 h 333"/>
                  <a:gd name="T50" fmla="*/ 1 w 149"/>
                  <a:gd name="T51" fmla="*/ 0 h 333"/>
                  <a:gd name="T52" fmla="*/ 1 w 149"/>
                  <a:gd name="T53" fmla="*/ 0 h 333"/>
                  <a:gd name="T54" fmla="*/ 0 w 149"/>
                  <a:gd name="T55" fmla="*/ 0 h 333"/>
                  <a:gd name="T56" fmla="*/ 1 w 149"/>
                  <a:gd name="T57" fmla="*/ 0 h 333"/>
                  <a:gd name="T58" fmla="*/ 1 w 149"/>
                  <a:gd name="T59" fmla="*/ 0 h 333"/>
                  <a:gd name="T60" fmla="*/ 1 w 149"/>
                  <a:gd name="T61" fmla="*/ 0 h 333"/>
                  <a:gd name="T62" fmla="*/ 1 w 149"/>
                  <a:gd name="T63" fmla="*/ 0 h 333"/>
                  <a:gd name="T64" fmla="*/ 1 w 149"/>
                  <a:gd name="T65" fmla="*/ 0 h 333"/>
                  <a:gd name="T66" fmla="*/ 1 w 149"/>
                  <a:gd name="T67" fmla="*/ 0 h 333"/>
                  <a:gd name="T68" fmla="*/ 1 w 149"/>
                  <a:gd name="T69" fmla="*/ 0 h 333"/>
                  <a:gd name="T70" fmla="*/ 1 w 149"/>
                  <a:gd name="T71" fmla="*/ 0 h 333"/>
                  <a:gd name="T72" fmla="*/ 1 w 149"/>
                  <a:gd name="T73" fmla="*/ 0 h 3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9"/>
                  <a:gd name="T112" fmla="*/ 0 h 333"/>
                  <a:gd name="T113" fmla="*/ 149 w 149"/>
                  <a:gd name="T114" fmla="*/ 333 h 3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9" h="333">
                    <a:moveTo>
                      <a:pt x="78" y="155"/>
                    </a:moveTo>
                    <a:lnTo>
                      <a:pt x="74" y="155"/>
                    </a:lnTo>
                    <a:lnTo>
                      <a:pt x="68" y="180"/>
                    </a:lnTo>
                    <a:lnTo>
                      <a:pt x="62" y="183"/>
                    </a:lnTo>
                    <a:lnTo>
                      <a:pt x="61" y="186"/>
                    </a:lnTo>
                    <a:lnTo>
                      <a:pt x="85" y="183"/>
                    </a:lnTo>
                    <a:lnTo>
                      <a:pt x="97" y="200"/>
                    </a:lnTo>
                    <a:lnTo>
                      <a:pt x="90" y="212"/>
                    </a:lnTo>
                    <a:lnTo>
                      <a:pt x="119" y="227"/>
                    </a:lnTo>
                    <a:lnTo>
                      <a:pt x="119" y="237"/>
                    </a:lnTo>
                    <a:lnTo>
                      <a:pt x="90" y="252"/>
                    </a:lnTo>
                    <a:lnTo>
                      <a:pt x="78" y="270"/>
                    </a:lnTo>
                    <a:lnTo>
                      <a:pt x="74" y="290"/>
                    </a:lnTo>
                    <a:lnTo>
                      <a:pt x="16" y="328"/>
                    </a:lnTo>
                    <a:lnTo>
                      <a:pt x="55" y="333"/>
                    </a:lnTo>
                    <a:lnTo>
                      <a:pt x="130" y="276"/>
                    </a:lnTo>
                    <a:lnTo>
                      <a:pt x="110" y="274"/>
                    </a:lnTo>
                    <a:lnTo>
                      <a:pt x="114" y="257"/>
                    </a:lnTo>
                    <a:lnTo>
                      <a:pt x="130" y="252"/>
                    </a:lnTo>
                    <a:lnTo>
                      <a:pt x="147" y="233"/>
                    </a:lnTo>
                    <a:lnTo>
                      <a:pt x="136" y="215"/>
                    </a:lnTo>
                    <a:lnTo>
                      <a:pt x="149" y="202"/>
                    </a:lnTo>
                    <a:lnTo>
                      <a:pt x="119" y="189"/>
                    </a:lnTo>
                    <a:lnTo>
                      <a:pt x="103" y="155"/>
                    </a:lnTo>
                    <a:lnTo>
                      <a:pt x="55" y="118"/>
                    </a:lnTo>
                    <a:lnTo>
                      <a:pt x="55" y="82"/>
                    </a:lnTo>
                    <a:lnTo>
                      <a:pt x="34" y="57"/>
                    </a:lnTo>
                    <a:lnTo>
                      <a:pt x="0" y="0"/>
                    </a:lnTo>
                    <a:lnTo>
                      <a:pt x="16" y="59"/>
                    </a:lnTo>
                    <a:lnTo>
                      <a:pt x="34" y="95"/>
                    </a:lnTo>
                    <a:lnTo>
                      <a:pt x="18" y="111"/>
                    </a:lnTo>
                    <a:lnTo>
                      <a:pt x="34" y="121"/>
                    </a:lnTo>
                    <a:lnTo>
                      <a:pt x="34" y="139"/>
                    </a:lnTo>
                    <a:lnTo>
                      <a:pt x="52" y="138"/>
                    </a:lnTo>
                    <a:lnTo>
                      <a:pt x="61" y="148"/>
                    </a:lnTo>
                    <a:lnTo>
                      <a:pt x="78" y="152"/>
                    </a:lnTo>
                    <a:lnTo>
                      <a:pt x="78" y="155"/>
                    </a:lnTo>
                    <a:close/>
                  </a:path>
                </a:pathLst>
              </a:custGeom>
              <a:solidFill>
                <a:srgbClr val="003400"/>
              </a:solidFill>
              <a:ln w="9525">
                <a:noFill/>
                <a:round/>
                <a:headEnd/>
                <a:tailEnd/>
              </a:ln>
            </p:spPr>
            <p:txBody>
              <a:bodyPr/>
              <a:lstStyle/>
              <a:p>
                <a:endParaRPr lang="en-US"/>
              </a:p>
            </p:txBody>
          </p:sp>
          <p:sp>
            <p:nvSpPr>
              <p:cNvPr id="20819" name="Freeform 59"/>
              <p:cNvSpPr>
                <a:spLocks/>
              </p:cNvSpPr>
              <p:nvPr/>
            </p:nvSpPr>
            <p:spPr bwMode="auto">
              <a:xfrm>
                <a:off x="158" y="3105"/>
                <a:ext cx="96" cy="42"/>
              </a:xfrm>
              <a:custGeom>
                <a:avLst/>
                <a:gdLst>
                  <a:gd name="T0" fmla="*/ 1 w 187"/>
                  <a:gd name="T1" fmla="*/ 0 h 126"/>
                  <a:gd name="T2" fmla="*/ 1 w 187"/>
                  <a:gd name="T3" fmla="*/ 0 h 126"/>
                  <a:gd name="T4" fmla="*/ 1 w 187"/>
                  <a:gd name="T5" fmla="*/ 0 h 126"/>
                  <a:gd name="T6" fmla="*/ 1 w 187"/>
                  <a:gd name="T7" fmla="*/ 0 h 126"/>
                  <a:gd name="T8" fmla="*/ 1 w 187"/>
                  <a:gd name="T9" fmla="*/ 0 h 126"/>
                  <a:gd name="T10" fmla="*/ 1 w 187"/>
                  <a:gd name="T11" fmla="*/ 0 h 126"/>
                  <a:gd name="T12" fmla="*/ 1 w 187"/>
                  <a:gd name="T13" fmla="*/ 0 h 126"/>
                  <a:gd name="T14" fmla="*/ 1 w 187"/>
                  <a:gd name="T15" fmla="*/ 0 h 126"/>
                  <a:gd name="T16" fmla="*/ 1 w 187"/>
                  <a:gd name="T17" fmla="*/ 0 h 126"/>
                  <a:gd name="T18" fmla="*/ 1 w 187"/>
                  <a:gd name="T19" fmla="*/ 0 h 126"/>
                  <a:gd name="T20" fmla="*/ 1 w 187"/>
                  <a:gd name="T21" fmla="*/ 0 h 126"/>
                  <a:gd name="T22" fmla="*/ 1 w 187"/>
                  <a:gd name="T23" fmla="*/ 0 h 126"/>
                  <a:gd name="T24" fmla="*/ 1 w 187"/>
                  <a:gd name="T25" fmla="*/ 0 h 126"/>
                  <a:gd name="T26" fmla="*/ 1 w 187"/>
                  <a:gd name="T27" fmla="*/ 0 h 126"/>
                  <a:gd name="T28" fmla="*/ 1 w 187"/>
                  <a:gd name="T29" fmla="*/ 0 h 126"/>
                  <a:gd name="T30" fmla="*/ 1 w 187"/>
                  <a:gd name="T31" fmla="*/ 0 h 126"/>
                  <a:gd name="T32" fmla="*/ 1 w 187"/>
                  <a:gd name="T33" fmla="*/ 0 h 126"/>
                  <a:gd name="T34" fmla="*/ 1 w 187"/>
                  <a:gd name="T35" fmla="*/ 0 h 126"/>
                  <a:gd name="T36" fmla="*/ 1 w 187"/>
                  <a:gd name="T37" fmla="*/ 0 h 126"/>
                  <a:gd name="T38" fmla="*/ 1 w 187"/>
                  <a:gd name="T39" fmla="*/ 0 h 126"/>
                  <a:gd name="T40" fmla="*/ 0 w 187"/>
                  <a:gd name="T41" fmla="*/ 0 h 126"/>
                  <a:gd name="T42" fmla="*/ 1 w 187"/>
                  <a:gd name="T43" fmla="*/ 0 h 126"/>
                  <a:gd name="T44" fmla="*/ 1 w 187"/>
                  <a:gd name="T45" fmla="*/ 0 h 126"/>
                  <a:gd name="T46" fmla="*/ 1 w 187"/>
                  <a:gd name="T47" fmla="*/ 0 h 126"/>
                  <a:gd name="T48" fmla="*/ 1 w 187"/>
                  <a:gd name="T49" fmla="*/ 0 h 126"/>
                  <a:gd name="T50" fmla="*/ 1 w 187"/>
                  <a:gd name="T51" fmla="*/ 0 h 1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7"/>
                  <a:gd name="T79" fmla="*/ 0 h 126"/>
                  <a:gd name="T80" fmla="*/ 187 w 187"/>
                  <a:gd name="T81" fmla="*/ 126 h 1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7" h="126">
                    <a:moveTo>
                      <a:pt x="122" y="116"/>
                    </a:moveTo>
                    <a:lnTo>
                      <a:pt x="112" y="99"/>
                    </a:lnTo>
                    <a:lnTo>
                      <a:pt x="106" y="87"/>
                    </a:lnTo>
                    <a:lnTo>
                      <a:pt x="114" y="72"/>
                    </a:lnTo>
                    <a:lnTo>
                      <a:pt x="187" y="47"/>
                    </a:lnTo>
                    <a:lnTo>
                      <a:pt x="141" y="51"/>
                    </a:lnTo>
                    <a:lnTo>
                      <a:pt x="165" y="31"/>
                    </a:lnTo>
                    <a:lnTo>
                      <a:pt x="147" y="35"/>
                    </a:lnTo>
                    <a:lnTo>
                      <a:pt x="129" y="51"/>
                    </a:lnTo>
                    <a:lnTo>
                      <a:pt x="101" y="59"/>
                    </a:lnTo>
                    <a:lnTo>
                      <a:pt x="102" y="42"/>
                    </a:lnTo>
                    <a:lnTo>
                      <a:pt x="107" y="25"/>
                    </a:lnTo>
                    <a:lnTo>
                      <a:pt x="89" y="0"/>
                    </a:lnTo>
                    <a:lnTo>
                      <a:pt x="83" y="17"/>
                    </a:lnTo>
                    <a:lnTo>
                      <a:pt x="86" y="31"/>
                    </a:lnTo>
                    <a:lnTo>
                      <a:pt x="52" y="27"/>
                    </a:lnTo>
                    <a:lnTo>
                      <a:pt x="15" y="27"/>
                    </a:lnTo>
                    <a:lnTo>
                      <a:pt x="75" y="32"/>
                    </a:lnTo>
                    <a:lnTo>
                      <a:pt x="75" y="64"/>
                    </a:lnTo>
                    <a:lnTo>
                      <a:pt x="29" y="58"/>
                    </a:lnTo>
                    <a:lnTo>
                      <a:pt x="0" y="47"/>
                    </a:lnTo>
                    <a:lnTo>
                      <a:pt x="30" y="58"/>
                    </a:lnTo>
                    <a:lnTo>
                      <a:pt x="62" y="77"/>
                    </a:lnTo>
                    <a:lnTo>
                      <a:pt x="62" y="101"/>
                    </a:lnTo>
                    <a:lnTo>
                      <a:pt x="44" y="126"/>
                    </a:lnTo>
                    <a:lnTo>
                      <a:pt x="122" y="116"/>
                    </a:lnTo>
                    <a:close/>
                  </a:path>
                </a:pathLst>
              </a:custGeom>
              <a:solidFill>
                <a:srgbClr val="000000"/>
              </a:solidFill>
              <a:ln w="9525">
                <a:noFill/>
                <a:round/>
                <a:headEnd/>
                <a:tailEnd/>
              </a:ln>
            </p:spPr>
            <p:txBody>
              <a:bodyPr/>
              <a:lstStyle/>
              <a:p>
                <a:endParaRPr lang="en-US"/>
              </a:p>
            </p:txBody>
          </p:sp>
          <p:sp>
            <p:nvSpPr>
              <p:cNvPr id="20820" name="Freeform 60"/>
              <p:cNvSpPr>
                <a:spLocks/>
              </p:cNvSpPr>
              <p:nvPr/>
            </p:nvSpPr>
            <p:spPr bwMode="auto">
              <a:xfrm>
                <a:off x="102" y="3006"/>
                <a:ext cx="152" cy="121"/>
              </a:xfrm>
              <a:custGeom>
                <a:avLst/>
                <a:gdLst>
                  <a:gd name="T0" fmla="*/ 1 w 300"/>
                  <a:gd name="T1" fmla="*/ 0 h 364"/>
                  <a:gd name="T2" fmla="*/ 1 w 300"/>
                  <a:gd name="T3" fmla="*/ 0 h 364"/>
                  <a:gd name="T4" fmla="*/ 1 w 300"/>
                  <a:gd name="T5" fmla="*/ 0 h 364"/>
                  <a:gd name="T6" fmla="*/ 1 w 300"/>
                  <a:gd name="T7" fmla="*/ 0 h 364"/>
                  <a:gd name="T8" fmla="*/ 1 w 300"/>
                  <a:gd name="T9" fmla="*/ 0 h 364"/>
                  <a:gd name="T10" fmla="*/ 0 w 300"/>
                  <a:gd name="T11" fmla="*/ 0 h 364"/>
                  <a:gd name="T12" fmla="*/ 1 w 300"/>
                  <a:gd name="T13" fmla="*/ 0 h 364"/>
                  <a:gd name="T14" fmla="*/ 1 w 300"/>
                  <a:gd name="T15" fmla="*/ 0 h 364"/>
                  <a:gd name="T16" fmla="*/ 1 w 300"/>
                  <a:gd name="T17" fmla="*/ 0 h 364"/>
                  <a:gd name="T18" fmla="*/ 1 w 300"/>
                  <a:gd name="T19" fmla="*/ 0 h 364"/>
                  <a:gd name="T20" fmla="*/ 1 w 300"/>
                  <a:gd name="T21" fmla="*/ 0 h 364"/>
                  <a:gd name="T22" fmla="*/ 1 w 300"/>
                  <a:gd name="T23" fmla="*/ 0 h 364"/>
                  <a:gd name="T24" fmla="*/ 1 w 300"/>
                  <a:gd name="T25" fmla="*/ 0 h 364"/>
                  <a:gd name="T26" fmla="*/ 1 w 300"/>
                  <a:gd name="T27" fmla="*/ 0 h 364"/>
                  <a:gd name="T28" fmla="*/ 1 w 300"/>
                  <a:gd name="T29" fmla="*/ 0 h 364"/>
                  <a:gd name="T30" fmla="*/ 1 w 300"/>
                  <a:gd name="T31" fmla="*/ 0 h 364"/>
                  <a:gd name="T32" fmla="*/ 1 w 300"/>
                  <a:gd name="T33" fmla="*/ 0 h 364"/>
                  <a:gd name="T34" fmla="*/ 1 w 300"/>
                  <a:gd name="T35" fmla="*/ 0 h 364"/>
                  <a:gd name="T36" fmla="*/ 1 w 300"/>
                  <a:gd name="T37" fmla="*/ 0 h 364"/>
                  <a:gd name="T38" fmla="*/ 1 w 300"/>
                  <a:gd name="T39" fmla="*/ 0 h 364"/>
                  <a:gd name="T40" fmla="*/ 1 w 300"/>
                  <a:gd name="T41" fmla="*/ 0 h 364"/>
                  <a:gd name="T42" fmla="*/ 1 w 300"/>
                  <a:gd name="T43" fmla="*/ 0 h 364"/>
                  <a:gd name="T44" fmla="*/ 1 w 300"/>
                  <a:gd name="T45" fmla="*/ 0 h 364"/>
                  <a:gd name="T46" fmla="*/ 1 w 300"/>
                  <a:gd name="T47" fmla="*/ 0 h 364"/>
                  <a:gd name="T48" fmla="*/ 1 w 300"/>
                  <a:gd name="T49" fmla="*/ 0 h 364"/>
                  <a:gd name="T50" fmla="*/ 1 w 300"/>
                  <a:gd name="T51" fmla="*/ 0 h 364"/>
                  <a:gd name="T52" fmla="*/ 1 w 300"/>
                  <a:gd name="T53" fmla="*/ 0 h 364"/>
                  <a:gd name="T54" fmla="*/ 1 w 300"/>
                  <a:gd name="T55" fmla="*/ 0 h 364"/>
                  <a:gd name="T56" fmla="*/ 1 w 300"/>
                  <a:gd name="T57" fmla="*/ 0 h 364"/>
                  <a:gd name="T58" fmla="*/ 1 w 300"/>
                  <a:gd name="T59" fmla="*/ 0 h 364"/>
                  <a:gd name="T60" fmla="*/ 1 w 300"/>
                  <a:gd name="T61" fmla="*/ 0 h 364"/>
                  <a:gd name="T62" fmla="*/ 1 w 300"/>
                  <a:gd name="T63" fmla="*/ 0 h 364"/>
                  <a:gd name="T64" fmla="*/ 1 w 300"/>
                  <a:gd name="T65" fmla="*/ 0 h 364"/>
                  <a:gd name="T66" fmla="*/ 1 w 300"/>
                  <a:gd name="T67" fmla="*/ 0 h 364"/>
                  <a:gd name="T68" fmla="*/ 1 w 300"/>
                  <a:gd name="T69" fmla="*/ 0 h 364"/>
                  <a:gd name="T70" fmla="*/ 1 w 300"/>
                  <a:gd name="T71" fmla="*/ 0 h 364"/>
                  <a:gd name="T72" fmla="*/ 1 w 300"/>
                  <a:gd name="T73" fmla="*/ 0 h 364"/>
                  <a:gd name="T74" fmla="*/ 1 w 300"/>
                  <a:gd name="T75" fmla="*/ 0 h 364"/>
                  <a:gd name="T76" fmla="*/ 1 w 300"/>
                  <a:gd name="T77" fmla="*/ 0 h 364"/>
                  <a:gd name="T78" fmla="*/ 1 w 300"/>
                  <a:gd name="T79" fmla="*/ 0 h 364"/>
                  <a:gd name="T80" fmla="*/ 1 w 300"/>
                  <a:gd name="T81" fmla="*/ 0 h 364"/>
                  <a:gd name="T82" fmla="*/ 1 w 300"/>
                  <a:gd name="T83" fmla="*/ 0 h 364"/>
                  <a:gd name="T84" fmla="*/ 1 w 300"/>
                  <a:gd name="T85" fmla="*/ 0 h 364"/>
                  <a:gd name="T86" fmla="*/ 1 w 300"/>
                  <a:gd name="T87" fmla="*/ 0 h 364"/>
                  <a:gd name="T88" fmla="*/ 1 w 300"/>
                  <a:gd name="T89" fmla="*/ 0 h 3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0"/>
                  <a:gd name="T136" fmla="*/ 0 h 364"/>
                  <a:gd name="T137" fmla="*/ 300 w 300"/>
                  <a:gd name="T138" fmla="*/ 364 h 3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0" h="364">
                    <a:moveTo>
                      <a:pt x="103" y="340"/>
                    </a:moveTo>
                    <a:lnTo>
                      <a:pt x="146" y="364"/>
                    </a:lnTo>
                    <a:lnTo>
                      <a:pt x="94" y="355"/>
                    </a:lnTo>
                    <a:lnTo>
                      <a:pt x="27" y="324"/>
                    </a:lnTo>
                    <a:lnTo>
                      <a:pt x="16" y="284"/>
                    </a:lnTo>
                    <a:lnTo>
                      <a:pt x="0" y="259"/>
                    </a:lnTo>
                    <a:lnTo>
                      <a:pt x="19" y="233"/>
                    </a:lnTo>
                    <a:lnTo>
                      <a:pt x="19" y="210"/>
                    </a:lnTo>
                    <a:lnTo>
                      <a:pt x="22" y="200"/>
                    </a:lnTo>
                    <a:lnTo>
                      <a:pt x="39" y="200"/>
                    </a:lnTo>
                    <a:lnTo>
                      <a:pt x="25" y="168"/>
                    </a:lnTo>
                    <a:lnTo>
                      <a:pt x="48" y="141"/>
                    </a:lnTo>
                    <a:lnTo>
                      <a:pt x="74" y="98"/>
                    </a:lnTo>
                    <a:lnTo>
                      <a:pt x="68" y="71"/>
                    </a:lnTo>
                    <a:lnTo>
                      <a:pt x="113" y="49"/>
                    </a:lnTo>
                    <a:lnTo>
                      <a:pt x="125" y="34"/>
                    </a:lnTo>
                    <a:lnTo>
                      <a:pt x="176" y="0"/>
                    </a:lnTo>
                    <a:lnTo>
                      <a:pt x="188" y="49"/>
                    </a:lnTo>
                    <a:lnTo>
                      <a:pt x="162" y="66"/>
                    </a:lnTo>
                    <a:lnTo>
                      <a:pt x="188" y="81"/>
                    </a:lnTo>
                    <a:lnTo>
                      <a:pt x="214" y="98"/>
                    </a:lnTo>
                    <a:lnTo>
                      <a:pt x="209" y="129"/>
                    </a:lnTo>
                    <a:lnTo>
                      <a:pt x="232" y="135"/>
                    </a:lnTo>
                    <a:lnTo>
                      <a:pt x="247" y="145"/>
                    </a:lnTo>
                    <a:lnTo>
                      <a:pt x="220" y="170"/>
                    </a:lnTo>
                    <a:lnTo>
                      <a:pt x="167" y="178"/>
                    </a:lnTo>
                    <a:lnTo>
                      <a:pt x="142" y="189"/>
                    </a:lnTo>
                    <a:lnTo>
                      <a:pt x="165" y="217"/>
                    </a:lnTo>
                    <a:lnTo>
                      <a:pt x="193" y="220"/>
                    </a:lnTo>
                    <a:lnTo>
                      <a:pt x="211" y="220"/>
                    </a:lnTo>
                    <a:lnTo>
                      <a:pt x="227" y="223"/>
                    </a:lnTo>
                    <a:lnTo>
                      <a:pt x="264" y="246"/>
                    </a:lnTo>
                    <a:lnTo>
                      <a:pt x="278" y="254"/>
                    </a:lnTo>
                    <a:lnTo>
                      <a:pt x="260" y="273"/>
                    </a:lnTo>
                    <a:lnTo>
                      <a:pt x="300" y="289"/>
                    </a:lnTo>
                    <a:lnTo>
                      <a:pt x="266" y="310"/>
                    </a:lnTo>
                    <a:lnTo>
                      <a:pt x="282" y="323"/>
                    </a:lnTo>
                    <a:lnTo>
                      <a:pt x="215" y="350"/>
                    </a:lnTo>
                    <a:lnTo>
                      <a:pt x="210" y="330"/>
                    </a:lnTo>
                    <a:lnTo>
                      <a:pt x="202" y="310"/>
                    </a:lnTo>
                    <a:lnTo>
                      <a:pt x="180" y="355"/>
                    </a:lnTo>
                    <a:lnTo>
                      <a:pt x="156" y="347"/>
                    </a:lnTo>
                    <a:lnTo>
                      <a:pt x="133" y="343"/>
                    </a:lnTo>
                    <a:lnTo>
                      <a:pt x="120" y="341"/>
                    </a:lnTo>
                    <a:lnTo>
                      <a:pt x="103" y="340"/>
                    </a:lnTo>
                    <a:close/>
                  </a:path>
                </a:pathLst>
              </a:custGeom>
              <a:solidFill>
                <a:srgbClr val="003400"/>
              </a:solidFill>
              <a:ln w="9525">
                <a:noFill/>
                <a:round/>
                <a:headEnd/>
                <a:tailEnd/>
              </a:ln>
            </p:spPr>
            <p:txBody>
              <a:bodyPr/>
              <a:lstStyle/>
              <a:p>
                <a:endParaRPr lang="en-US"/>
              </a:p>
            </p:txBody>
          </p:sp>
          <p:sp>
            <p:nvSpPr>
              <p:cNvPr id="20821" name="Freeform 61"/>
              <p:cNvSpPr>
                <a:spLocks/>
              </p:cNvSpPr>
              <p:nvPr/>
            </p:nvSpPr>
            <p:spPr bwMode="auto">
              <a:xfrm>
                <a:off x="283" y="3062"/>
                <a:ext cx="170" cy="88"/>
              </a:xfrm>
              <a:custGeom>
                <a:avLst/>
                <a:gdLst>
                  <a:gd name="T0" fmla="*/ 1 w 333"/>
                  <a:gd name="T1" fmla="*/ 0 h 264"/>
                  <a:gd name="T2" fmla="*/ 1 w 333"/>
                  <a:gd name="T3" fmla="*/ 0 h 264"/>
                  <a:gd name="T4" fmla="*/ 1 w 333"/>
                  <a:gd name="T5" fmla="*/ 0 h 264"/>
                  <a:gd name="T6" fmla="*/ 1 w 333"/>
                  <a:gd name="T7" fmla="*/ 0 h 264"/>
                  <a:gd name="T8" fmla="*/ 1 w 333"/>
                  <a:gd name="T9" fmla="*/ 0 h 264"/>
                  <a:gd name="T10" fmla="*/ 1 w 333"/>
                  <a:gd name="T11" fmla="*/ 0 h 264"/>
                  <a:gd name="T12" fmla="*/ 1 w 333"/>
                  <a:gd name="T13" fmla="*/ 0 h 264"/>
                  <a:gd name="T14" fmla="*/ 1 w 333"/>
                  <a:gd name="T15" fmla="*/ 0 h 264"/>
                  <a:gd name="T16" fmla="*/ 1 w 333"/>
                  <a:gd name="T17" fmla="*/ 0 h 264"/>
                  <a:gd name="T18" fmla="*/ 1 w 333"/>
                  <a:gd name="T19" fmla="*/ 0 h 264"/>
                  <a:gd name="T20" fmla="*/ 1 w 333"/>
                  <a:gd name="T21" fmla="*/ 0 h 264"/>
                  <a:gd name="T22" fmla="*/ 1 w 333"/>
                  <a:gd name="T23" fmla="*/ 0 h 264"/>
                  <a:gd name="T24" fmla="*/ 1 w 333"/>
                  <a:gd name="T25" fmla="*/ 0 h 264"/>
                  <a:gd name="T26" fmla="*/ 1 w 333"/>
                  <a:gd name="T27" fmla="*/ 0 h 264"/>
                  <a:gd name="T28" fmla="*/ 1 w 333"/>
                  <a:gd name="T29" fmla="*/ 0 h 264"/>
                  <a:gd name="T30" fmla="*/ 1 w 333"/>
                  <a:gd name="T31" fmla="*/ 0 h 264"/>
                  <a:gd name="T32" fmla="*/ 1 w 333"/>
                  <a:gd name="T33" fmla="*/ 0 h 264"/>
                  <a:gd name="T34" fmla="*/ 1 w 333"/>
                  <a:gd name="T35" fmla="*/ 0 h 264"/>
                  <a:gd name="T36" fmla="*/ 1 w 333"/>
                  <a:gd name="T37" fmla="*/ 0 h 264"/>
                  <a:gd name="T38" fmla="*/ 1 w 333"/>
                  <a:gd name="T39" fmla="*/ 0 h 264"/>
                  <a:gd name="T40" fmla="*/ 1 w 333"/>
                  <a:gd name="T41" fmla="*/ 0 h 264"/>
                  <a:gd name="T42" fmla="*/ 1 w 333"/>
                  <a:gd name="T43" fmla="*/ 0 h 264"/>
                  <a:gd name="T44" fmla="*/ 1 w 333"/>
                  <a:gd name="T45" fmla="*/ 0 h 264"/>
                  <a:gd name="T46" fmla="*/ 1 w 333"/>
                  <a:gd name="T47" fmla="*/ 0 h 264"/>
                  <a:gd name="T48" fmla="*/ 1 w 333"/>
                  <a:gd name="T49" fmla="*/ 0 h 264"/>
                  <a:gd name="T50" fmla="*/ 1 w 333"/>
                  <a:gd name="T51" fmla="*/ 0 h 264"/>
                  <a:gd name="T52" fmla="*/ 1 w 333"/>
                  <a:gd name="T53" fmla="*/ 0 h 264"/>
                  <a:gd name="T54" fmla="*/ 1 w 333"/>
                  <a:gd name="T55" fmla="*/ 0 h 264"/>
                  <a:gd name="T56" fmla="*/ 1 w 333"/>
                  <a:gd name="T57" fmla="*/ 0 h 264"/>
                  <a:gd name="T58" fmla="*/ 1 w 333"/>
                  <a:gd name="T59" fmla="*/ 0 h 264"/>
                  <a:gd name="T60" fmla="*/ 0 w 333"/>
                  <a:gd name="T61" fmla="*/ 0 h 264"/>
                  <a:gd name="T62" fmla="*/ 1 w 333"/>
                  <a:gd name="T63" fmla="*/ 0 h 264"/>
                  <a:gd name="T64" fmla="*/ 1 w 333"/>
                  <a:gd name="T65" fmla="*/ 0 h 264"/>
                  <a:gd name="T66" fmla="*/ 1 w 333"/>
                  <a:gd name="T67" fmla="*/ 0 h 264"/>
                  <a:gd name="T68" fmla="*/ 1 w 333"/>
                  <a:gd name="T69" fmla="*/ 0 h 264"/>
                  <a:gd name="T70" fmla="*/ 1 w 333"/>
                  <a:gd name="T71" fmla="*/ 0 h 264"/>
                  <a:gd name="T72" fmla="*/ 1 w 333"/>
                  <a:gd name="T73" fmla="*/ 0 h 264"/>
                  <a:gd name="T74" fmla="*/ 1 w 333"/>
                  <a:gd name="T75" fmla="*/ 0 h 2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3"/>
                  <a:gd name="T115" fmla="*/ 0 h 264"/>
                  <a:gd name="T116" fmla="*/ 333 w 333"/>
                  <a:gd name="T117" fmla="*/ 264 h 2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3" h="264">
                    <a:moveTo>
                      <a:pt x="136" y="264"/>
                    </a:moveTo>
                    <a:lnTo>
                      <a:pt x="169" y="264"/>
                    </a:lnTo>
                    <a:lnTo>
                      <a:pt x="203" y="262"/>
                    </a:lnTo>
                    <a:lnTo>
                      <a:pt x="224" y="264"/>
                    </a:lnTo>
                    <a:lnTo>
                      <a:pt x="243" y="257"/>
                    </a:lnTo>
                    <a:lnTo>
                      <a:pt x="272" y="247"/>
                    </a:lnTo>
                    <a:lnTo>
                      <a:pt x="285" y="233"/>
                    </a:lnTo>
                    <a:lnTo>
                      <a:pt x="297" y="229"/>
                    </a:lnTo>
                    <a:lnTo>
                      <a:pt x="321" y="225"/>
                    </a:lnTo>
                    <a:lnTo>
                      <a:pt x="324" y="195"/>
                    </a:lnTo>
                    <a:lnTo>
                      <a:pt x="333" y="180"/>
                    </a:lnTo>
                    <a:lnTo>
                      <a:pt x="327" y="158"/>
                    </a:lnTo>
                    <a:lnTo>
                      <a:pt x="311" y="138"/>
                    </a:lnTo>
                    <a:lnTo>
                      <a:pt x="282" y="105"/>
                    </a:lnTo>
                    <a:lnTo>
                      <a:pt x="281" y="84"/>
                    </a:lnTo>
                    <a:lnTo>
                      <a:pt x="258" y="72"/>
                    </a:lnTo>
                    <a:lnTo>
                      <a:pt x="256" y="58"/>
                    </a:lnTo>
                    <a:lnTo>
                      <a:pt x="243" y="41"/>
                    </a:lnTo>
                    <a:lnTo>
                      <a:pt x="198" y="18"/>
                    </a:lnTo>
                    <a:lnTo>
                      <a:pt x="163" y="14"/>
                    </a:lnTo>
                    <a:lnTo>
                      <a:pt x="144" y="0"/>
                    </a:lnTo>
                    <a:lnTo>
                      <a:pt x="112" y="11"/>
                    </a:lnTo>
                    <a:lnTo>
                      <a:pt x="88" y="34"/>
                    </a:lnTo>
                    <a:lnTo>
                      <a:pt x="68" y="42"/>
                    </a:lnTo>
                    <a:lnTo>
                      <a:pt x="50" y="75"/>
                    </a:lnTo>
                    <a:lnTo>
                      <a:pt x="39" y="94"/>
                    </a:lnTo>
                    <a:lnTo>
                      <a:pt x="28" y="105"/>
                    </a:lnTo>
                    <a:lnTo>
                      <a:pt x="20" y="116"/>
                    </a:lnTo>
                    <a:lnTo>
                      <a:pt x="9" y="142"/>
                    </a:lnTo>
                    <a:lnTo>
                      <a:pt x="9" y="172"/>
                    </a:lnTo>
                    <a:lnTo>
                      <a:pt x="0" y="187"/>
                    </a:lnTo>
                    <a:lnTo>
                      <a:pt x="9" y="205"/>
                    </a:lnTo>
                    <a:lnTo>
                      <a:pt x="16" y="216"/>
                    </a:lnTo>
                    <a:lnTo>
                      <a:pt x="20" y="233"/>
                    </a:lnTo>
                    <a:lnTo>
                      <a:pt x="49" y="247"/>
                    </a:lnTo>
                    <a:lnTo>
                      <a:pt x="88" y="253"/>
                    </a:lnTo>
                    <a:lnTo>
                      <a:pt x="102" y="259"/>
                    </a:lnTo>
                    <a:lnTo>
                      <a:pt x="136" y="264"/>
                    </a:lnTo>
                    <a:close/>
                  </a:path>
                </a:pathLst>
              </a:custGeom>
              <a:solidFill>
                <a:srgbClr val="005100"/>
              </a:solidFill>
              <a:ln w="9525">
                <a:noFill/>
                <a:round/>
                <a:headEnd/>
                <a:tailEnd/>
              </a:ln>
            </p:spPr>
            <p:txBody>
              <a:bodyPr/>
              <a:lstStyle/>
              <a:p>
                <a:endParaRPr lang="en-US"/>
              </a:p>
            </p:txBody>
          </p:sp>
          <p:sp>
            <p:nvSpPr>
              <p:cNvPr id="20822" name="Freeform 62"/>
              <p:cNvSpPr>
                <a:spLocks/>
              </p:cNvSpPr>
              <p:nvPr/>
            </p:nvSpPr>
            <p:spPr bwMode="auto">
              <a:xfrm>
                <a:off x="384" y="3068"/>
                <a:ext cx="69" cy="80"/>
              </a:xfrm>
              <a:custGeom>
                <a:avLst/>
                <a:gdLst>
                  <a:gd name="T0" fmla="*/ 1 w 135"/>
                  <a:gd name="T1" fmla="*/ 0 h 241"/>
                  <a:gd name="T2" fmla="*/ 1 w 135"/>
                  <a:gd name="T3" fmla="*/ 0 h 241"/>
                  <a:gd name="T4" fmla="*/ 1 w 135"/>
                  <a:gd name="T5" fmla="*/ 0 h 241"/>
                  <a:gd name="T6" fmla="*/ 1 w 135"/>
                  <a:gd name="T7" fmla="*/ 0 h 241"/>
                  <a:gd name="T8" fmla="*/ 1 w 135"/>
                  <a:gd name="T9" fmla="*/ 0 h 241"/>
                  <a:gd name="T10" fmla="*/ 1 w 135"/>
                  <a:gd name="T11" fmla="*/ 0 h 241"/>
                  <a:gd name="T12" fmla="*/ 1 w 135"/>
                  <a:gd name="T13" fmla="*/ 0 h 241"/>
                  <a:gd name="T14" fmla="*/ 1 w 135"/>
                  <a:gd name="T15" fmla="*/ 0 h 241"/>
                  <a:gd name="T16" fmla="*/ 1 w 135"/>
                  <a:gd name="T17" fmla="*/ 0 h 241"/>
                  <a:gd name="T18" fmla="*/ 1 w 135"/>
                  <a:gd name="T19" fmla="*/ 0 h 241"/>
                  <a:gd name="T20" fmla="*/ 1 w 135"/>
                  <a:gd name="T21" fmla="*/ 0 h 241"/>
                  <a:gd name="T22" fmla="*/ 1 w 135"/>
                  <a:gd name="T23" fmla="*/ 0 h 241"/>
                  <a:gd name="T24" fmla="*/ 1 w 135"/>
                  <a:gd name="T25" fmla="*/ 0 h 241"/>
                  <a:gd name="T26" fmla="*/ 1 w 135"/>
                  <a:gd name="T27" fmla="*/ 0 h 241"/>
                  <a:gd name="T28" fmla="*/ 1 w 135"/>
                  <a:gd name="T29" fmla="*/ 0 h 241"/>
                  <a:gd name="T30" fmla="*/ 1 w 135"/>
                  <a:gd name="T31" fmla="*/ 0 h 241"/>
                  <a:gd name="T32" fmla="*/ 1 w 135"/>
                  <a:gd name="T33" fmla="*/ 0 h 241"/>
                  <a:gd name="T34" fmla="*/ 1 w 135"/>
                  <a:gd name="T35" fmla="*/ 0 h 241"/>
                  <a:gd name="T36" fmla="*/ 1 w 135"/>
                  <a:gd name="T37" fmla="*/ 0 h 241"/>
                  <a:gd name="T38" fmla="*/ 1 w 135"/>
                  <a:gd name="T39" fmla="*/ 0 h 241"/>
                  <a:gd name="T40" fmla="*/ 1 w 135"/>
                  <a:gd name="T41" fmla="*/ 0 h 241"/>
                  <a:gd name="T42" fmla="*/ 1 w 135"/>
                  <a:gd name="T43" fmla="*/ 0 h 241"/>
                  <a:gd name="T44" fmla="*/ 1 w 135"/>
                  <a:gd name="T45" fmla="*/ 0 h 241"/>
                  <a:gd name="T46" fmla="*/ 1 w 135"/>
                  <a:gd name="T47" fmla="*/ 0 h 241"/>
                  <a:gd name="T48" fmla="*/ 1 w 135"/>
                  <a:gd name="T49" fmla="*/ 0 h 241"/>
                  <a:gd name="T50" fmla="*/ 1 w 135"/>
                  <a:gd name="T51" fmla="*/ 0 h 241"/>
                  <a:gd name="T52" fmla="*/ 1 w 135"/>
                  <a:gd name="T53" fmla="*/ 0 h 241"/>
                  <a:gd name="T54" fmla="*/ 0 w 135"/>
                  <a:gd name="T55" fmla="*/ 0 h 241"/>
                  <a:gd name="T56" fmla="*/ 1 w 135"/>
                  <a:gd name="T57" fmla="*/ 0 h 241"/>
                  <a:gd name="T58" fmla="*/ 1 w 135"/>
                  <a:gd name="T59" fmla="*/ 0 h 241"/>
                  <a:gd name="T60" fmla="*/ 1 w 135"/>
                  <a:gd name="T61" fmla="*/ 0 h 241"/>
                  <a:gd name="T62" fmla="*/ 1 w 135"/>
                  <a:gd name="T63" fmla="*/ 0 h 241"/>
                  <a:gd name="T64" fmla="*/ 1 w 135"/>
                  <a:gd name="T65" fmla="*/ 0 h 241"/>
                  <a:gd name="T66" fmla="*/ 1 w 135"/>
                  <a:gd name="T67" fmla="*/ 0 h 241"/>
                  <a:gd name="T68" fmla="*/ 1 w 135"/>
                  <a:gd name="T69" fmla="*/ 0 h 241"/>
                  <a:gd name="T70" fmla="*/ 1 w 135"/>
                  <a:gd name="T71" fmla="*/ 0 h 241"/>
                  <a:gd name="T72" fmla="*/ 1 w 135"/>
                  <a:gd name="T73" fmla="*/ 0 h 2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5"/>
                  <a:gd name="T112" fmla="*/ 0 h 241"/>
                  <a:gd name="T113" fmla="*/ 135 w 135"/>
                  <a:gd name="T114" fmla="*/ 241 h 2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5" h="241">
                    <a:moveTo>
                      <a:pt x="87" y="113"/>
                    </a:moveTo>
                    <a:lnTo>
                      <a:pt x="84" y="113"/>
                    </a:lnTo>
                    <a:lnTo>
                      <a:pt x="83" y="131"/>
                    </a:lnTo>
                    <a:lnTo>
                      <a:pt x="77" y="134"/>
                    </a:lnTo>
                    <a:lnTo>
                      <a:pt x="74" y="135"/>
                    </a:lnTo>
                    <a:lnTo>
                      <a:pt x="94" y="134"/>
                    </a:lnTo>
                    <a:lnTo>
                      <a:pt x="99" y="145"/>
                    </a:lnTo>
                    <a:lnTo>
                      <a:pt x="99" y="154"/>
                    </a:lnTo>
                    <a:lnTo>
                      <a:pt x="113" y="164"/>
                    </a:lnTo>
                    <a:lnTo>
                      <a:pt x="113" y="174"/>
                    </a:lnTo>
                    <a:lnTo>
                      <a:pt x="99" y="181"/>
                    </a:lnTo>
                    <a:lnTo>
                      <a:pt x="73" y="194"/>
                    </a:lnTo>
                    <a:lnTo>
                      <a:pt x="60" y="221"/>
                    </a:lnTo>
                    <a:lnTo>
                      <a:pt x="39" y="241"/>
                    </a:lnTo>
                    <a:lnTo>
                      <a:pt x="105" y="215"/>
                    </a:lnTo>
                    <a:lnTo>
                      <a:pt x="123" y="198"/>
                    </a:lnTo>
                    <a:lnTo>
                      <a:pt x="107" y="197"/>
                    </a:lnTo>
                    <a:lnTo>
                      <a:pt x="113" y="187"/>
                    </a:lnTo>
                    <a:lnTo>
                      <a:pt x="123" y="181"/>
                    </a:lnTo>
                    <a:lnTo>
                      <a:pt x="135" y="169"/>
                    </a:lnTo>
                    <a:lnTo>
                      <a:pt x="126" y="158"/>
                    </a:lnTo>
                    <a:lnTo>
                      <a:pt x="129" y="145"/>
                    </a:lnTo>
                    <a:lnTo>
                      <a:pt x="116" y="138"/>
                    </a:lnTo>
                    <a:lnTo>
                      <a:pt x="106" y="113"/>
                    </a:lnTo>
                    <a:lnTo>
                      <a:pt x="77" y="88"/>
                    </a:lnTo>
                    <a:lnTo>
                      <a:pt x="72" y="63"/>
                    </a:lnTo>
                    <a:lnTo>
                      <a:pt x="33" y="21"/>
                    </a:lnTo>
                    <a:lnTo>
                      <a:pt x="0" y="0"/>
                    </a:lnTo>
                    <a:lnTo>
                      <a:pt x="41" y="46"/>
                    </a:lnTo>
                    <a:lnTo>
                      <a:pt x="54" y="70"/>
                    </a:lnTo>
                    <a:lnTo>
                      <a:pt x="45" y="84"/>
                    </a:lnTo>
                    <a:lnTo>
                      <a:pt x="50" y="91"/>
                    </a:lnTo>
                    <a:lnTo>
                      <a:pt x="54" y="103"/>
                    </a:lnTo>
                    <a:lnTo>
                      <a:pt x="72" y="100"/>
                    </a:lnTo>
                    <a:lnTo>
                      <a:pt x="74" y="111"/>
                    </a:lnTo>
                    <a:lnTo>
                      <a:pt x="87" y="111"/>
                    </a:lnTo>
                    <a:lnTo>
                      <a:pt x="87" y="113"/>
                    </a:lnTo>
                    <a:close/>
                  </a:path>
                </a:pathLst>
              </a:custGeom>
              <a:solidFill>
                <a:srgbClr val="008000"/>
              </a:solidFill>
              <a:ln w="9525">
                <a:noFill/>
                <a:round/>
                <a:headEnd/>
                <a:tailEnd/>
              </a:ln>
            </p:spPr>
            <p:txBody>
              <a:bodyPr/>
              <a:lstStyle/>
              <a:p>
                <a:endParaRPr lang="en-US"/>
              </a:p>
            </p:txBody>
          </p:sp>
          <p:sp>
            <p:nvSpPr>
              <p:cNvPr id="20823" name="Freeform 63"/>
              <p:cNvSpPr>
                <a:spLocks/>
              </p:cNvSpPr>
              <p:nvPr/>
            </p:nvSpPr>
            <p:spPr bwMode="auto">
              <a:xfrm>
                <a:off x="380" y="3072"/>
                <a:ext cx="54" cy="77"/>
              </a:xfrm>
              <a:custGeom>
                <a:avLst/>
                <a:gdLst>
                  <a:gd name="T0" fmla="*/ 0 w 109"/>
                  <a:gd name="T1" fmla="*/ 0 h 233"/>
                  <a:gd name="T2" fmla="*/ 0 w 109"/>
                  <a:gd name="T3" fmla="*/ 0 h 233"/>
                  <a:gd name="T4" fmla="*/ 0 w 109"/>
                  <a:gd name="T5" fmla="*/ 0 h 233"/>
                  <a:gd name="T6" fmla="*/ 0 w 109"/>
                  <a:gd name="T7" fmla="*/ 0 h 233"/>
                  <a:gd name="T8" fmla="*/ 0 w 109"/>
                  <a:gd name="T9" fmla="*/ 0 h 233"/>
                  <a:gd name="T10" fmla="*/ 0 w 109"/>
                  <a:gd name="T11" fmla="*/ 0 h 233"/>
                  <a:gd name="T12" fmla="*/ 0 w 109"/>
                  <a:gd name="T13" fmla="*/ 0 h 233"/>
                  <a:gd name="T14" fmla="*/ 0 w 109"/>
                  <a:gd name="T15" fmla="*/ 0 h 233"/>
                  <a:gd name="T16" fmla="*/ 0 w 109"/>
                  <a:gd name="T17" fmla="*/ 0 h 233"/>
                  <a:gd name="T18" fmla="*/ 0 w 109"/>
                  <a:gd name="T19" fmla="*/ 0 h 233"/>
                  <a:gd name="T20" fmla="*/ 0 w 109"/>
                  <a:gd name="T21" fmla="*/ 0 h 233"/>
                  <a:gd name="T22" fmla="*/ 0 w 109"/>
                  <a:gd name="T23" fmla="*/ 0 h 233"/>
                  <a:gd name="T24" fmla="*/ 0 w 109"/>
                  <a:gd name="T25" fmla="*/ 0 h 233"/>
                  <a:gd name="T26" fmla="*/ 0 w 109"/>
                  <a:gd name="T27" fmla="*/ 0 h 233"/>
                  <a:gd name="T28" fmla="*/ 0 w 109"/>
                  <a:gd name="T29" fmla="*/ 0 h 233"/>
                  <a:gd name="T30" fmla="*/ 0 w 109"/>
                  <a:gd name="T31" fmla="*/ 0 h 233"/>
                  <a:gd name="T32" fmla="*/ 0 w 109"/>
                  <a:gd name="T33" fmla="*/ 0 h 233"/>
                  <a:gd name="T34" fmla="*/ 0 w 109"/>
                  <a:gd name="T35" fmla="*/ 0 h 233"/>
                  <a:gd name="T36" fmla="*/ 0 w 109"/>
                  <a:gd name="T37" fmla="*/ 0 h 233"/>
                  <a:gd name="T38" fmla="*/ 0 w 109"/>
                  <a:gd name="T39" fmla="*/ 0 h 233"/>
                  <a:gd name="T40" fmla="*/ 0 w 109"/>
                  <a:gd name="T41" fmla="*/ 0 h 233"/>
                  <a:gd name="T42" fmla="*/ 0 w 109"/>
                  <a:gd name="T43" fmla="*/ 0 h 233"/>
                  <a:gd name="T44" fmla="*/ 0 w 109"/>
                  <a:gd name="T45" fmla="*/ 0 h 233"/>
                  <a:gd name="T46" fmla="*/ 0 w 109"/>
                  <a:gd name="T47" fmla="*/ 0 h 233"/>
                  <a:gd name="T48" fmla="*/ 0 w 109"/>
                  <a:gd name="T49" fmla="*/ 0 h 233"/>
                  <a:gd name="T50" fmla="*/ 0 w 109"/>
                  <a:gd name="T51" fmla="*/ 0 h 233"/>
                  <a:gd name="T52" fmla="*/ 0 w 109"/>
                  <a:gd name="T53" fmla="*/ 0 h 233"/>
                  <a:gd name="T54" fmla="*/ 0 w 109"/>
                  <a:gd name="T55" fmla="*/ 0 h 233"/>
                  <a:gd name="T56" fmla="*/ 0 w 109"/>
                  <a:gd name="T57" fmla="*/ 0 h 233"/>
                  <a:gd name="T58" fmla="*/ 0 w 109"/>
                  <a:gd name="T59" fmla="*/ 0 h 233"/>
                  <a:gd name="T60" fmla="*/ 0 w 109"/>
                  <a:gd name="T61" fmla="*/ 0 h 233"/>
                  <a:gd name="T62" fmla="*/ 0 w 109"/>
                  <a:gd name="T63" fmla="*/ 0 h 233"/>
                  <a:gd name="T64" fmla="*/ 0 w 109"/>
                  <a:gd name="T65" fmla="*/ 0 h 233"/>
                  <a:gd name="T66" fmla="*/ 0 w 109"/>
                  <a:gd name="T67" fmla="*/ 0 h 233"/>
                  <a:gd name="T68" fmla="*/ 0 w 109"/>
                  <a:gd name="T69" fmla="*/ 0 h 233"/>
                  <a:gd name="T70" fmla="*/ 0 w 109"/>
                  <a:gd name="T71" fmla="*/ 0 h 2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9"/>
                  <a:gd name="T109" fmla="*/ 0 h 233"/>
                  <a:gd name="T110" fmla="*/ 109 w 109"/>
                  <a:gd name="T111" fmla="*/ 233 h 2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9" h="233">
                    <a:moveTo>
                      <a:pt x="59" y="104"/>
                    </a:moveTo>
                    <a:lnTo>
                      <a:pt x="56" y="104"/>
                    </a:lnTo>
                    <a:lnTo>
                      <a:pt x="54" y="124"/>
                    </a:lnTo>
                    <a:lnTo>
                      <a:pt x="48" y="127"/>
                    </a:lnTo>
                    <a:lnTo>
                      <a:pt x="48" y="129"/>
                    </a:lnTo>
                    <a:lnTo>
                      <a:pt x="65" y="127"/>
                    </a:lnTo>
                    <a:lnTo>
                      <a:pt x="69" y="139"/>
                    </a:lnTo>
                    <a:lnTo>
                      <a:pt x="67" y="147"/>
                    </a:lnTo>
                    <a:lnTo>
                      <a:pt x="86" y="158"/>
                    </a:lnTo>
                    <a:lnTo>
                      <a:pt x="86" y="167"/>
                    </a:lnTo>
                    <a:lnTo>
                      <a:pt x="67" y="176"/>
                    </a:lnTo>
                    <a:lnTo>
                      <a:pt x="56" y="187"/>
                    </a:lnTo>
                    <a:lnTo>
                      <a:pt x="56" y="200"/>
                    </a:lnTo>
                    <a:lnTo>
                      <a:pt x="14" y="228"/>
                    </a:lnTo>
                    <a:lnTo>
                      <a:pt x="42" y="233"/>
                    </a:lnTo>
                    <a:lnTo>
                      <a:pt x="93" y="193"/>
                    </a:lnTo>
                    <a:lnTo>
                      <a:pt x="81" y="190"/>
                    </a:lnTo>
                    <a:lnTo>
                      <a:pt x="86" y="178"/>
                    </a:lnTo>
                    <a:lnTo>
                      <a:pt x="96" y="176"/>
                    </a:lnTo>
                    <a:lnTo>
                      <a:pt x="108" y="163"/>
                    </a:lnTo>
                    <a:lnTo>
                      <a:pt x="99" y="150"/>
                    </a:lnTo>
                    <a:lnTo>
                      <a:pt x="109" y="140"/>
                    </a:lnTo>
                    <a:lnTo>
                      <a:pt x="87" y="130"/>
                    </a:lnTo>
                    <a:lnTo>
                      <a:pt x="81" y="104"/>
                    </a:lnTo>
                    <a:lnTo>
                      <a:pt x="42" y="80"/>
                    </a:lnTo>
                    <a:lnTo>
                      <a:pt x="42" y="56"/>
                    </a:lnTo>
                    <a:lnTo>
                      <a:pt x="26" y="37"/>
                    </a:lnTo>
                    <a:lnTo>
                      <a:pt x="0" y="0"/>
                    </a:lnTo>
                    <a:lnTo>
                      <a:pt x="14" y="37"/>
                    </a:lnTo>
                    <a:lnTo>
                      <a:pt x="26" y="65"/>
                    </a:lnTo>
                    <a:lnTo>
                      <a:pt x="19" y="76"/>
                    </a:lnTo>
                    <a:lnTo>
                      <a:pt x="26" y="83"/>
                    </a:lnTo>
                    <a:lnTo>
                      <a:pt x="26" y="96"/>
                    </a:lnTo>
                    <a:lnTo>
                      <a:pt x="42" y="93"/>
                    </a:lnTo>
                    <a:lnTo>
                      <a:pt x="48" y="104"/>
                    </a:lnTo>
                    <a:lnTo>
                      <a:pt x="59" y="104"/>
                    </a:lnTo>
                    <a:close/>
                  </a:path>
                </a:pathLst>
              </a:custGeom>
              <a:solidFill>
                <a:srgbClr val="003400"/>
              </a:solidFill>
              <a:ln w="9525">
                <a:noFill/>
                <a:round/>
                <a:headEnd/>
                <a:tailEnd/>
              </a:ln>
            </p:spPr>
            <p:txBody>
              <a:bodyPr/>
              <a:lstStyle/>
              <a:p>
                <a:endParaRPr lang="en-US"/>
              </a:p>
            </p:txBody>
          </p:sp>
          <p:sp>
            <p:nvSpPr>
              <p:cNvPr id="20824" name="Freeform 64"/>
              <p:cNvSpPr>
                <a:spLocks/>
              </p:cNvSpPr>
              <p:nvPr/>
            </p:nvSpPr>
            <p:spPr bwMode="auto">
              <a:xfrm>
                <a:off x="331" y="3134"/>
                <a:ext cx="69" cy="30"/>
              </a:xfrm>
              <a:custGeom>
                <a:avLst/>
                <a:gdLst>
                  <a:gd name="T0" fmla="*/ 1 w 135"/>
                  <a:gd name="T1" fmla="*/ 0 h 91"/>
                  <a:gd name="T2" fmla="*/ 1 w 135"/>
                  <a:gd name="T3" fmla="*/ 0 h 91"/>
                  <a:gd name="T4" fmla="*/ 1 w 135"/>
                  <a:gd name="T5" fmla="*/ 0 h 91"/>
                  <a:gd name="T6" fmla="*/ 1 w 135"/>
                  <a:gd name="T7" fmla="*/ 0 h 91"/>
                  <a:gd name="T8" fmla="*/ 1 w 135"/>
                  <a:gd name="T9" fmla="*/ 0 h 91"/>
                  <a:gd name="T10" fmla="*/ 1 w 135"/>
                  <a:gd name="T11" fmla="*/ 0 h 91"/>
                  <a:gd name="T12" fmla="*/ 1 w 135"/>
                  <a:gd name="T13" fmla="*/ 0 h 91"/>
                  <a:gd name="T14" fmla="*/ 1 w 135"/>
                  <a:gd name="T15" fmla="*/ 0 h 91"/>
                  <a:gd name="T16" fmla="*/ 1 w 135"/>
                  <a:gd name="T17" fmla="*/ 0 h 91"/>
                  <a:gd name="T18" fmla="*/ 1 w 135"/>
                  <a:gd name="T19" fmla="*/ 0 h 91"/>
                  <a:gd name="T20" fmla="*/ 1 w 135"/>
                  <a:gd name="T21" fmla="*/ 0 h 91"/>
                  <a:gd name="T22" fmla="*/ 1 w 135"/>
                  <a:gd name="T23" fmla="*/ 0 h 91"/>
                  <a:gd name="T24" fmla="*/ 1 w 135"/>
                  <a:gd name="T25" fmla="*/ 0 h 91"/>
                  <a:gd name="T26" fmla="*/ 1 w 135"/>
                  <a:gd name="T27" fmla="*/ 0 h 91"/>
                  <a:gd name="T28" fmla="*/ 1 w 135"/>
                  <a:gd name="T29" fmla="*/ 0 h 91"/>
                  <a:gd name="T30" fmla="*/ 1 w 135"/>
                  <a:gd name="T31" fmla="*/ 0 h 91"/>
                  <a:gd name="T32" fmla="*/ 1 w 135"/>
                  <a:gd name="T33" fmla="*/ 0 h 91"/>
                  <a:gd name="T34" fmla="*/ 1 w 135"/>
                  <a:gd name="T35" fmla="*/ 0 h 91"/>
                  <a:gd name="T36" fmla="*/ 0 w 135"/>
                  <a:gd name="T37" fmla="*/ 0 h 91"/>
                  <a:gd name="T38" fmla="*/ 1 w 135"/>
                  <a:gd name="T39" fmla="*/ 0 h 91"/>
                  <a:gd name="T40" fmla="*/ 1 w 135"/>
                  <a:gd name="T41" fmla="*/ 0 h 91"/>
                  <a:gd name="T42" fmla="*/ 1 w 135"/>
                  <a:gd name="T43" fmla="*/ 0 h 91"/>
                  <a:gd name="T44" fmla="*/ 1 w 135"/>
                  <a:gd name="T45" fmla="*/ 0 h 91"/>
                  <a:gd name="T46" fmla="*/ 1 w 135"/>
                  <a:gd name="T47" fmla="*/ 0 h 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5"/>
                  <a:gd name="T73" fmla="*/ 0 h 91"/>
                  <a:gd name="T74" fmla="*/ 135 w 135"/>
                  <a:gd name="T75" fmla="*/ 91 h 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5" h="91">
                    <a:moveTo>
                      <a:pt x="86" y="83"/>
                    </a:moveTo>
                    <a:lnTo>
                      <a:pt x="81" y="71"/>
                    </a:lnTo>
                    <a:lnTo>
                      <a:pt x="81" y="50"/>
                    </a:lnTo>
                    <a:lnTo>
                      <a:pt x="135" y="31"/>
                    </a:lnTo>
                    <a:lnTo>
                      <a:pt x="104" y="36"/>
                    </a:lnTo>
                    <a:lnTo>
                      <a:pt x="119" y="20"/>
                    </a:lnTo>
                    <a:lnTo>
                      <a:pt x="108" y="26"/>
                    </a:lnTo>
                    <a:lnTo>
                      <a:pt x="92" y="36"/>
                    </a:lnTo>
                    <a:lnTo>
                      <a:pt x="71" y="41"/>
                    </a:lnTo>
                    <a:lnTo>
                      <a:pt x="75" y="17"/>
                    </a:lnTo>
                    <a:lnTo>
                      <a:pt x="66" y="0"/>
                    </a:lnTo>
                    <a:lnTo>
                      <a:pt x="62" y="10"/>
                    </a:lnTo>
                    <a:lnTo>
                      <a:pt x="62" y="20"/>
                    </a:lnTo>
                    <a:lnTo>
                      <a:pt x="41" y="17"/>
                    </a:lnTo>
                    <a:lnTo>
                      <a:pt x="12" y="17"/>
                    </a:lnTo>
                    <a:lnTo>
                      <a:pt x="55" y="24"/>
                    </a:lnTo>
                    <a:lnTo>
                      <a:pt x="52" y="46"/>
                    </a:lnTo>
                    <a:lnTo>
                      <a:pt x="18" y="41"/>
                    </a:lnTo>
                    <a:lnTo>
                      <a:pt x="0" y="31"/>
                    </a:lnTo>
                    <a:lnTo>
                      <a:pt x="24" y="40"/>
                    </a:lnTo>
                    <a:lnTo>
                      <a:pt x="45" y="53"/>
                    </a:lnTo>
                    <a:lnTo>
                      <a:pt x="45" y="71"/>
                    </a:lnTo>
                    <a:lnTo>
                      <a:pt x="31" y="91"/>
                    </a:lnTo>
                    <a:lnTo>
                      <a:pt x="86" y="83"/>
                    </a:lnTo>
                    <a:close/>
                  </a:path>
                </a:pathLst>
              </a:custGeom>
              <a:solidFill>
                <a:srgbClr val="000000"/>
              </a:solidFill>
              <a:ln w="9525">
                <a:noFill/>
                <a:round/>
                <a:headEnd/>
                <a:tailEnd/>
              </a:ln>
            </p:spPr>
            <p:txBody>
              <a:bodyPr/>
              <a:lstStyle/>
              <a:p>
                <a:endParaRPr lang="en-US"/>
              </a:p>
            </p:txBody>
          </p:sp>
          <p:sp>
            <p:nvSpPr>
              <p:cNvPr id="20825" name="Freeform 65"/>
              <p:cNvSpPr>
                <a:spLocks/>
              </p:cNvSpPr>
              <p:nvPr/>
            </p:nvSpPr>
            <p:spPr bwMode="auto">
              <a:xfrm>
                <a:off x="290" y="3064"/>
                <a:ext cx="110" cy="86"/>
              </a:xfrm>
              <a:custGeom>
                <a:avLst/>
                <a:gdLst>
                  <a:gd name="T0" fmla="*/ 1 w 217"/>
                  <a:gd name="T1" fmla="*/ 0 h 256"/>
                  <a:gd name="T2" fmla="*/ 1 w 217"/>
                  <a:gd name="T3" fmla="*/ 0 h 256"/>
                  <a:gd name="T4" fmla="*/ 1 w 217"/>
                  <a:gd name="T5" fmla="*/ 0 h 256"/>
                  <a:gd name="T6" fmla="*/ 1 w 217"/>
                  <a:gd name="T7" fmla="*/ 0 h 256"/>
                  <a:gd name="T8" fmla="*/ 1 w 217"/>
                  <a:gd name="T9" fmla="*/ 0 h 256"/>
                  <a:gd name="T10" fmla="*/ 0 w 217"/>
                  <a:gd name="T11" fmla="*/ 0 h 256"/>
                  <a:gd name="T12" fmla="*/ 1 w 217"/>
                  <a:gd name="T13" fmla="*/ 0 h 256"/>
                  <a:gd name="T14" fmla="*/ 1 w 217"/>
                  <a:gd name="T15" fmla="*/ 0 h 256"/>
                  <a:gd name="T16" fmla="*/ 1 w 217"/>
                  <a:gd name="T17" fmla="*/ 0 h 256"/>
                  <a:gd name="T18" fmla="*/ 1 w 217"/>
                  <a:gd name="T19" fmla="*/ 0 h 256"/>
                  <a:gd name="T20" fmla="*/ 1 w 217"/>
                  <a:gd name="T21" fmla="*/ 0 h 256"/>
                  <a:gd name="T22" fmla="*/ 1 w 217"/>
                  <a:gd name="T23" fmla="*/ 0 h 256"/>
                  <a:gd name="T24" fmla="*/ 1 w 217"/>
                  <a:gd name="T25" fmla="*/ 0 h 256"/>
                  <a:gd name="T26" fmla="*/ 1 w 217"/>
                  <a:gd name="T27" fmla="*/ 0 h 256"/>
                  <a:gd name="T28" fmla="*/ 1 w 217"/>
                  <a:gd name="T29" fmla="*/ 0 h 256"/>
                  <a:gd name="T30" fmla="*/ 1 w 217"/>
                  <a:gd name="T31" fmla="*/ 0 h 256"/>
                  <a:gd name="T32" fmla="*/ 1 w 217"/>
                  <a:gd name="T33" fmla="*/ 0 h 256"/>
                  <a:gd name="T34" fmla="*/ 1 w 217"/>
                  <a:gd name="T35" fmla="*/ 0 h 256"/>
                  <a:gd name="T36" fmla="*/ 1 w 217"/>
                  <a:gd name="T37" fmla="*/ 0 h 256"/>
                  <a:gd name="T38" fmla="*/ 1 w 217"/>
                  <a:gd name="T39" fmla="*/ 0 h 256"/>
                  <a:gd name="T40" fmla="*/ 1 w 217"/>
                  <a:gd name="T41" fmla="*/ 0 h 256"/>
                  <a:gd name="T42" fmla="*/ 1 w 217"/>
                  <a:gd name="T43" fmla="*/ 0 h 256"/>
                  <a:gd name="T44" fmla="*/ 1 w 217"/>
                  <a:gd name="T45" fmla="*/ 0 h 256"/>
                  <a:gd name="T46" fmla="*/ 1 w 217"/>
                  <a:gd name="T47" fmla="*/ 0 h 256"/>
                  <a:gd name="T48" fmla="*/ 1 w 217"/>
                  <a:gd name="T49" fmla="*/ 0 h 256"/>
                  <a:gd name="T50" fmla="*/ 1 w 217"/>
                  <a:gd name="T51" fmla="*/ 0 h 256"/>
                  <a:gd name="T52" fmla="*/ 1 w 217"/>
                  <a:gd name="T53" fmla="*/ 0 h 256"/>
                  <a:gd name="T54" fmla="*/ 1 w 217"/>
                  <a:gd name="T55" fmla="*/ 0 h 256"/>
                  <a:gd name="T56" fmla="*/ 1 w 217"/>
                  <a:gd name="T57" fmla="*/ 0 h 256"/>
                  <a:gd name="T58" fmla="*/ 1 w 217"/>
                  <a:gd name="T59" fmla="*/ 0 h 256"/>
                  <a:gd name="T60" fmla="*/ 1 w 217"/>
                  <a:gd name="T61" fmla="*/ 0 h 256"/>
                  <a:gd name="T62" fmla="*/ 1 w 217"/>
                  <a:gd name="T63" fmla="*/ 0 h 256"/>
                  <a:gd name="T64" fmla="*/ 1 w 217"/>
                  <a:gd name="T65" fmla="*/ 0 h 256"/>
                  <a:gd name="T66" fmla="*/ 1 w 217"/>
                  <a:gd name="T67" fmla="*/ 0 h 256"/>
                  <a:gd name="T68" fmla="*/ 1 w 217"/>
                  <a:gd name="T69" fmla="*/ 0 h 256"/>
                  <a:gd name="T70" fmla="*/ 1 w 217"/>
                  <a:gd name="T71" fmla="*/ 0 h 256"/>
                  <a:gd name="T72" fmla="*/ 1 w 217"/>
                  <a:gd name="T73" fmla="*/ 0 h 256"/>
                  <a:gd name="T74" fmla="*/ 1 w 217"/>
                  <a:gd name="T75" fmla="*/ 0 h 256"/>
                  <a:gd name="T76" fmla="*/ 1 w 217"/>
                  <a:gd name="T77" fmla="*/ 0 h 256"/>
                  <a:gd name="T78" fmla="*/ 1 w 217"/>
                  <a:gd name="T79" fmla="*/ 0 h 256"/>
                  <a:gd name="T80" fmla="*/ 1 w 217"/>
                  <a:gd name="T81" fmla="*/ 0 h 256"/>
                  <a:gd name="T82" fmla="*/ 1 w 217"/>
                  <a:gd name="T83" fmla="*/ 0 h 2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7"/>
                  <a:gd name="T127" fmla="*/ 0 h 256"/>
                  <a:gd name="T128" fmla="*/ 217 w 217"/>
                  <a:gd name="T129" fmla="*/ 256 h 2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7" h="256">
                    <a:moveTo>
                      <a:pt x="74" y="240"/>
                    </a:moveTo>
                    <a:lnTo>
                      <a:pt x="104" y="256"/>
                    </a:lnTo>
                    <a:lnTo>
                      <a:pt x="64" y="252"/>
                    </a:lnTo>
                    <a:lnTo>
                      <a:pt x="15" y="229"/>
                    </a:lnTo>
                    <a:lnTo>
                      <a:pt x="12" y="200"/>
                    </a:lnTo>
                    <a:lnTo>
                      <a:pt x="0" y="182"/>
                    </a:lnTo>
                    <a:lnTo>
                      <a:pt x="14" y="163"/>
                    </a:lnTo>
                    <a:lnTo>
                      <a:pt x="14" y="149"/>
                    </a:lnTo>
                    <a:lnTo>
                      <a:pt x="15" y="142"/>
                    </a:lnTo>
                    <a:lnTo>
                      <a:pt x="29" y="142"/>
                    </a:lnTo>
                    <a:lnTo>
                      <a:pt x="15" y="119"/>
                    </a:lnTo>
                    <a:lnTo>
                      <a:pt x="36" y="99"/>
                    </a:lnTo>
                    <a:lnTo>
                      <a:pt x="54" y="71"/>
                    </a:lnTo>
                    <a:lnTo>
                      <a:pt x="48" y="52"/>
                    </a:lnTo>
                    <a:lnTo>
                      <a:pt x="81" y="34"/>
                    </a:lnTo>
                    <a:lnTo>
                      <a:pt x="88" y="24"/>
                    </a:lnTo>
                    <a:lnTo>
                      <a:pt x="127" y="0"/>
                    </a:lnTo>
                    <a:lnTo>
                      <a:pt x="135" y="35"/>
                    </a:lnTo>
                    <a:lnTo>
                      <a:pt x="116" y="47"/>
                    </a:lnTo>
                    <a:lnTo>
                      <a:pt x="135" y="58"/>
                    </a:lnTo>
                    <a:lnTo>
                      <a:pt x="149" y="71"/>
                    </a:lnTo>
                    <a:lnTo>
                      <a:pt x="149" y="91"/>
                    </a:lnTo>
                    <a:lnTo>
                      <a:pt x="163" y="95"/>
                    </a:lnTo>
                    <a:lnTo>
                      <a:pt x="170" y="98"/>
                    </a:lnTo>
                    <a:lnTo>
                      <a:pt x="172" y="102"/>
                    </a:lnTo>
                    <a:lnTo>
                      <a:pt x="155" y="121"/>
                    </a:lnTo>
                    <a:lnTo>
                      <a:pt x="121" y="126"/>
                    </a:lnTo>
                    <a:lnTo>
                      <a:pt x="103" y="135"/>
                    </a:lnTo>
                    <a:lnTo>
                      <a:pt x="116" y="153"/>
                    </a:lnTo>
                    <a:lnTo>
                      <a:pt x="155" y="158"/>
                    </a:lnTo>
                    <a:lnTo>
                      <a:pt x="189" y="173"/>
                    </a:lnTo>
                    <a:lnTo>
                      <a:pt x="199" y="180"/>
                    </a:lnTo>
                    <a:lnTo>
                      <a:pt x="188" y="192"/>
                    </a:lnTo>
                    <a:lnTo>
                      <a:pt x="217" y="200"/>
                    </a:lnTo>
                    <a:lnTo>
                      <a:pt x="194" y="218"/>
                    </a:lnTo>
                    <a:lnTo>
                      <a:pt x="201" y="226"/>
                    </a:lnTo>
                    <a:lnTo>
                      <a:pt x="151" y="246"/>
                    </a:lnTo>
                    <a:lnTo>
                      <a:pt x="146" y="218"/>
                    </a:lnTo>
                    <a:lnTo>
                      <a:pt x="130" y="250"/>
                    </a:lnTo>
                    <a:lnTo>
                      <a:pt x="111" y="245"/>
                    </a:lnTo>
                    <a:lnTo>
                      <a:pt x="96" y="242"/>
                    </a:lnTo>
                    <a:lnTo>
                      <a:pt x="74" y="240"/>
                    </a:lnTo>
                    <a:close/>
                  </a:path>
                </a:pathLst>
              </a:custGeom>
              <a:solidFill>
                <a:srgbClr val="003400"/>
              </a:solidFill>
              <a:ln w="9525">
                <a:noFill/>
                <a:round/>
                <a:headEnd/>
                <a:tailEnd/>
              </a:ln>
            </p:spPr>
            <p:txBody>
              <a:bodyPr/>
              <a:lstStyle/>
              <a:p>
                <a:endParaRPr lang="en-US"/>
              </a:p>
            </p:txBody>
          </p:sp>
          <p:sp>
            <p:nvSpPr>
              <p:cNvPr id="20826" name="Freeform 66"/>
              <p:cNvSpPr>
                <a:spLocks/>
              </p:cNvSpPr>
              <p:nvPr/>
            </p:nvSpPr>
            <p:spPr bwMode="auto">
              <a:xfrm>
                <a:off x="9" y="3472"/>
                <a:ext cx="2296" cy="633"/>
              </a:xfrm>
              <a:custGeom>
                <a:avLst/>
                <a:gdLst>
                  <a:gd name="T0" fmla="*/ 1 w 4527"/>
                  <a:gd name="T1" fmla="*/ 0 h 1900"/>
                  <a:gd name="T2" fmla="*/ 1 w 4527"/>
                  <a:gd name="T3" fmla="*/ 0 h 1900"/>
                  <a:gd name="T4" fmla="*/ 1 w 4527"/>
                  <a:gd name="T5" fmla="*/ 0 h 1900"/>
                  <a:gd name="T6" fmla="*/ 1 w 4527"/>
                  <a:gd name="T7" fmla="*/ 0 h 1900"/>
                  <a:gd name="T8" fmla="*/ 1 w 4527"/>
                  <a:gd name="T9" fmla="*/ 0 h 1900"/>
                  <a:gd name="T10" fmla="*/ 1 w 4527"/>
                  <a:gd name="T11" fmla="*/ 0 h 1900"/>
                  <a:gd name="T12" fmla="*/ 1 w 4527"/>
                  <a:gd name="T13" fmla="*/ 0 h 1900"/>
                  <a:gd name="T14" fmla="*/ 1 w 4527"/>
                  <a:gd name="T15" fmla="*/ 0 h 1900"/>
                  <a:gd name="T16" fmla="*/ 1 w 4527"/>
                  <a:gd name="T17" fmla="*/ 0 h 1900"/>
                  <a:gd name="T18" fmla="*/ 1 w 4527"/>
                  <a:gd name="T19" fmla="*/ 0 h 1900"/>
                  <a:gd name="T20" fmla="*/ 1 w 4527"/>
                  <a:gd name="T21" fmla="*/ 0 h 1900"/>
                  <a:gd name="T22" fmla="*/ 1 w 4527"/>
                  <a:gd name="T23" fmla="*/ 0 h 1900"/>
                  <a:gd name="T24" fmla="*/ 1 w 4527"/>
                  <a:gd name="T25" fmla="*/ 0 h 1900"/>
                  <a:gd name="T26" fmla="*/ 1 w 4527"/>
                  <a:gd name="T27" fmla="*/ 0 h 1900"/>
                  <a:gd name="T28" fmla="*/ 1 w 4527"/>
                  <a:gd name="T29" fmla="*/ 0 h 1900"/>
                  <a:gd name="T30" fmla="*/ 1 w 4527"/>
                  <a:gd name="T31" fmla="*/ 0 h 1900"/>
                  <a:gd name="T32" fmla="*/ 1 w 4527"/>
                  <a:gd name="T33" fmla="*/ 0 h 1900"/>
                  <a:gd name="T34" fmla="*/ 1 w 4527"/>
                  <a:gd name="T35" fmla="*/ 0 h 1900"/>
                  <a:gd name="T36" fmla="*/ 1 w 4527"/>
                  <a:gd name="T37" fmla="*/ 0 h 1900"/>
                  <a:gd name="T38" fmla="*/ 1 w 4527"/>
                  <a:gd name="T39" fmla="*/ 0 h 1900"/>
                  <a:gd name="T40" fmla="*/ 1 w 4527"/>
                  <a:gd name="T41" fmla="*/ 0 h 1900"/>
                  <a:gd name="T42" fmla="*/ 1 w 4527"/>
                  <a:gd name="T43" fmla="*/ 0 h 1900"/>
                  <a:gd name="T44" fmla="*/ 1 w 4527"/>
                  <a:gd name="T45" fmla="*/ 0 h 1900"/>
                  <a:gd name="T46" fmla="*/ 1 w 4527"/>
                  <a:gd name="T47" fmla="*/ 0 h 1900"/>
                  <a:gd name="T48" fmla="*/ 1 w 4527"/>
                  <a:gd name="T49" fmla="*/ 0 h 1900"/>
                  <a:gd name="T50" fmla="*/ 1 w 4527"/>
                  <a:gd name="T51" fmla="*/ 0 h 1900"/>
                  <a:gd name="T52" fmla="*/ 1 w 4527"/>
                  <a:gd name="T53" fmla="*/ 0 h 1900"/>
                  <a:gd name="T54" fmla="*/ 1 w 4527"/>
                  <a:gd name="T55" fmla="*/ 0 h 1900"/>
                  <a:gd name="T56" fmla="*/ 1 w 4527"/>
                  <a:gd name="T57" fmla="*/ 0 h 1900"/>
                  <a:gd name="T58" fmla="*/ 1 w 4527"/>
                  <a:gd name="T59" fmla="*/ 0 h 1900"/>
                  <a:gd name="T60" fmla="*/ 1 w 4527"/>
                  <a:gd name="T61" fmla="*/ 0 h 1900"/>
                  <a:gd name="T62" fmla="*/ 1 w 4527"/>
                  <a:gd name="T63" fmla="*/ 0 h 1900"/>
                  <a:gd name="T64" fmla="*/ 1 w 4527"/>
                  <a:gd name="T65" fmla="*/ 0 h 1900"/>
                  <a:gd name="T66" fmla="*/ 1 w 4527"/>
                  <a:gd name="T67" fmla="*/ 0 h 1900"/>
                  <a:gd name="T68" fmla="*/ 1 w 4527"/>
                  <a:gd name="T69" fmla="*/ 0 h 1900"/>
                  <a:gd name="T70" fmla="*/ 1 w 4527"/>
                  <a:gd name="T71" fmla="*/ 0 h 1900"/>
                  <a:gd name="T72" fmla="*/ 1 w 4527"/>
                  <a:gd name="T73" fmla="*/ 0 h 1900"/>
                  <a:gd name="T74" fmla="*/ 1 w 4527"/>
                  <a:gd name="T75" fmla="*/ 0 h 1900"/>
                  <a:gd name="T76" fmla="*/ 1 w 4527"/>
                  <a:gd name="T77" fmla="*/ 0 h 1900"/>
                  <a:gd name="T78" fmla="*/ 1 w 4527"/>
                  <a:gd name="T79" fmla="*/ 0 h 1900"/>
                  <a:gd name="T80" fmla="*/ 1 w 4527"/>
                  <a:gd name="T81" fmla="*/ 0 h 1900"/>
                  <a:gd name="T82" fmla="*/ 1 w 4527"/>
                  <a:gd name="T83" fmla="*/ 0 h 1900"/>
                  <a:gd name="T84" fmla="*/ 0 w 4527"/>
                  <a:gd name="T85" fmla="*/ 0 h 1900"/>
                  <a:gd name="T86" fmla="*/ 1 w 4527"/>
                  <a:gd name="T87" fmla="*/ 0 h 1900"/>
                  <a:gd name="T88" fmla="*/ 1 w 4527"/>
                  <a:gd name="T89" fmla="*/ 0 h 1900"/>
                  <a:gd name="T90" fmla="*/ 1 w 4527"/>
                  <a:gd name="T91" fmla="*/ 0 h 1900"/>
                  <a:gd name="T92" fmla="*/ 1 w 4527"/>
                  <a:gd name="T93" fmla="*/ 0 h 1900"/>
                  <a:gd name="T94" fmla="*/ 1 w 4527"/>
                  <a:gd name="T95" fmla="*/ 0 h 1900"/>
                  <a:gd name="T96" fmla="*/ 1 w 4527"/>
                  <a:gd name="T97" fmla="*/ 0 h 1900"/>
                  <a:gd name="T98" fmla="*/ 1 w 4527"/>
                  <a:gd name="T99" fmla="*/ 0 h 1900"/>
                  <a:gd name="T100" fmla="*/ 1 w 4527"/>
                  <a:gd name="T101" fmla="*/ 0 h 1900"/>
                  <a:gd name="T102" fmla="*/ 1 w 4527"/>
                  <a:gd name="T103" fmla="*/ 0 h 1900"/>
                  <a:gd name="T104" fmla="*/ 1 w 4527"/>
                  <a:gd name="T105" fmla="*/ 0 h 1900"/>
                  <a:gd name="T106" fmla="*/ 1 w 4527"/>
                  <a:gd name="T107" fmla="*/ 0 h 1900"/>
                  <a:gd name="T108" fmla="*/ 1 w 4527"/>
                  <a:gd name="T109" fmla="*/ 0 h 1900"/>
                  <a:gd name="T110" fmla="*/ 1 w 4527"/>
                  <a:gd name="T111" fmla="*/ 0 h 1900"/>
                  <a:gd name="T112" fmla="*/ 1 w 4527"/>
                  <a:gd name="T113" fmla="*/ 0 h 1900"/>
                  <a:gd name="T114" fmla="*/ 1 w 4527"/>
                  <a:gd name="T115" fmla="*/ 0 h 1900"/>
                  <a:gd name="T116" fmla="*/ 1 w 4527"/>
                  <a:gd name="T117" fmla="*/ 0 h 1900"/>
                  <a:gd name="T118" fmla="*/ 1 w 4527"/>
                  <a:gd name="T119" fmla="*/ 0 h 19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27"/>
                  <a:gd name="T181" fmla="*/ 0 h 1900"/>
                  <a:gd name="T182" fmla="*/ 4527 w 4527"/>
                  <a:gd name="T183" fmla="*/ 1900 h 19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27" h="1900">
                    <a:moveTo>
                      <a:pt x="2727" y="136"/>
                    </a:moveTo>
                    <a:lnTo>
                      <a:pt x="2506" y="188"/>
                    </a:lnTo>
                    <a:lnTo>
                      <a:pt x="2101" y="250"/>
                    </a:lnTo>
                    <a:lnTo>
                      <a:pt x="2064" y="250"/>
                    </a:lnTo>
                    <a:lnTo>
                      <a:pt x="2042" y="250"/>
                    </a:lnTo>
                    <a:lnTo>
                      <a:pt x="2017" y="250"/>
                    </a:lnTo>
                    <a:lnTo>
                      <a:pt x="1913" y="242"/>
                    </a:lnTo>
                    <a:lnTo>
                      <a:pt x="1725" y="219"/>
                    </a:lnTo>
                    <a:lnTo>
                      <a:pt x="1451" y="168"/>
                    </a:lnTo>
                    <a:lnTo>
                      <a:pt x="1415" y="168"/>
                    </a:lnTo>
                    <a:lnTo>
                      <a:pt x="1393" y="168"/>
                    </a:lnTo>
                    <a:lnTo>
                      <a:pt x="1370" y="171"/>
                    </a:lnTo>
                    <a:lnTo>
                      <a:pt x="1290" y="185"/>
                    </a:lnTo>
                    <a:lnTo>
                      <a:pt x="1238" y="228"/>
                    </a:lnTo>
                    <a:lnTo>
                      <a:pt x="1183" y="266"/>
                    </a:lnTo>
                    <a:lnTo>
                      <a:pt x="1162" y="266"/>
                    </a:lnTo>
                    <a:lnTo>
                      <a:pt x="1137" y="262"/>
                    </a:lnTo>
                    <a:lnTo>
                      <a:pt x="1085" y="243"/>
                    </a:lnTo>
                    <a:lnTo>
                      <a:pt x="991" y="202"/>
                    </a:lnTo>
                    <a:lnTo>
                      <a:pt x="954" y="176"/>
                    </a:lnTo>
                    <a:lnTo>
                      <a:pt x="910" y="153"/>
                    </a:lnTo>
                    <a:lnTo>
                      <a:pt x="898" y="153"/>
                    </a:lnTo>
                    <a:lnTo>
                      <a:pt x="881" y="155"/>
                    </a:lnTo>
                    <a:lnTo>
                      <a:pt x="845" y="163"/>
                    </a:lnTo>
                    <a:lnTo>
                      <a:pt x="777" y="185"/>
                    </a:lnTo>
                    <a:lnTo>
                      <a:pt x="612" y="219"/>
                    </a:lnTo>
                    <a:lnTo>
                      <a:pt x="448" y="250"/>
                    </a:lnTo>
                    <a:lnTo>
                      <a:pt x="317" y="289"/>
                    </a:lnTo>
                    <a:lnTo>
                      <a:pt x="243" y="309"/>
                    </a:lnTo>
                    <a:lnTo>
                      <a:pt x="209" y="314"/>
                    </a:lnTo>
                    <a:lnTo>
                      <a:pt x="178" y="316"/>
                    </a:lnTo>
                    <a:lnTo>
                      <a:pt x="148" y="306"/>
                    </a:lnTo>
                    <a:lnTo>
                      <a:pt x="141" y="282"/>
                    </a:lnTo>
                    <a:lnTo>
                      <a:pt x="137" y="257"/>
                    </a:lnTo>
                    <a:lnTo>
                      <a:pt x="108" y="237"/>
                    </a:lnTo>
                    <a:lnTo>
                      <a:pt x="69" y="306"/>
                    </a:lnTo>
                    <a:lnTo>
                      <a:pt x="30" y="467"/>
                    </a:lnTo>
                    <a:lnTo>
                      <a:pt x="21" y="551"/>
                    </a:lnTo>
                    <a:lnTo>
                      <a:pt x="20" y="591"/>
                    </a:lnTo>
                    <a:lnTo>
                      <a:pt x="22" y="626"/>
                    </a:lnTo>
                    <a:lnTo>
                      <a:pt x="40" y="676"/>
                    </a:lnTo>
                    <a:lnTo>
                      <a:pt x="57" y="687"/>
                    </a:lnTo>
                    <a:lnTo>
                      <a:pt x="80" y="690"/>
                    </a:lnTo>
                    <a:lnTo>
                      <a:pt x="264" y="615"/>
                    </a:lnTo>
                    <a:lnTo>
                      <a:pt x="523" y="465"/>
                    </a:lnTo>
                    <a:lnTo>
                      <a:pt x="782" y="329"/>
                    </a:lnTo>
                    <a:lnTo>
                      <a:pt x="889" y="289"/>
                    </a:lnTo>
                    <a:lnTo>
                      <a:pt x="932" y="280"/>
                    </a:lnTo>
                    <a:lnTo>
                      <a:pt x="950" y="280"/>
                    </a:lnTo>
                    <a:lnTo>
                      <a:pt x="969" y="283"/>
                    </a:lnTo>
                    <a:lnTo>
                      <a:pt x="999" y="306"/>
                    </a:lnTo>
                    <a:lnTo>
                      <a:pt x="1020" y="346"/>
                    </a:lnTo>
                    <a:lnTo>
                      <a:pt x="1040" y="387"/>
                    </a:lnTo>
                    <a:lnTo>
                      <a:pt x="1072" y="414"/>
                    </a:lnTo>
                    <a:lnTo>
                      <a:pt x="1141" y="421"/>
                    </a:lnTo>
                    <a:lnTo>
                      <a:pt x="1183" y="421"/>
                    </a:lnTo>
                    <a:lnTo>
                      <a:pt x="1227" y="417"/>
                    </a:lnTo>
                    <a:lnTo>
                      <a:pt x="1421" y="380"/>
                    </a:lnTo>
                    <a:lnTo>
                      <a:pt x="1779" y="300"/>
                    </a:lnTo>
                    <a:lnTo>
                      <a:pt x="1832" y="299"/>
                    </a:lnTo>
                    <a:lnTo>
                      <a:pt x="1864" y="299"/>
                    </a:lnTo>
                    <a:lnTo>
                      <a:pt x="1881" y="299"/>
                    </a:lnTo>
                    <a:lnTo>
                      <a:pt x="1900" y="299"/>
                    </a:lnTo>
                    <a:lnTo>
                      <a:pt x="1966" y="299"/>
                    </a:lnTo>
                    <a:lnTo>
                      <a:pt x="1995" y="299"/>
                    </a:lnTo>
                    <a:lnTo>
                      <a:pt x="2020" y="300"/>
                    </a:lnTo>
                    <a:lnTo>
                      <a:pt x="2380" y="287"/>
                    </a:lnTo>
                    <a:lnTo>
                      <a:pt x="2451" y="287"/>
                    </a:lnTo>
                    <a:lnTo>
                      <a:pt x="2481" y="287"/>
                    </a:lnTo>
                    <a:lnTo>
                      <a:pt x="2508" y="289"/>
                    </a:lnTo>
                    <a:lnTo>
                      <a:pt x="2563" y="300"/>
                    </a:lnTo>
                    <a:lnTo>
                      <a:pt x="2336" y="360"/>
                    </a:lnTo>
                    <a:lnTo>
                      <a:pt x="1886" y="462"/>
                    </a:lnTo>
                    <a:lnTo>
                      <a:pt x="1359" y="650"/>
                    </a:lnTo>
                    <a:lnTo>
                      <a:pt x="856" y="872"/>
                    </a:lnTo>
                    <a:lnTo>
                      <a:pt x="798" y="911"/>
                    </a:lnTo>
                    <a:lnTo>
                      <a:pt x="768" y="954"/>
                    </a:lnTo>
                    <a:lnTo>
                      <a:pt x="744" y="999"/>
                    </a:lnTo>
                    <a:lnTo>
                      <a:pt x="696" y="1050"/>
                    </a:lnTo>
                    <a:lnTo>
                      <a:pt x="514" y="1160"/>
                    </a:lnTo>
                    <a:lnTo>
                      <a:pt x="342" y="1278"/>
                    </a:lnTo>
                    <a:lnTo>
                      <a:pt x="176" y="1375"/>
                    </a:lnTo>
                    <a:lnTo>
                      <a:pt x="78" y="1428"/>
                    </a:lnTo>
                    <a:lnTo>
                      <a:pt x="18" y="1475"/>
                    </a:lnTo>
                    <a:lnTo>
                      <a:pt x="3" y="1495"/>
                    </a:lnTo>
                    <a:lnTo>
                      <a:pt x="0" y="1480"/>
                    </a:lnTo>
                    <a:lnTo>
                      <a:pt x="18" y="1392"/>
                    </a:lnTo>
                    <a:lnTo>
                      <a:pt x="36" y="1305"/>
                    </a:lnTo>
                    <a:lnTo>
                      <a:pt x="36" y="1290"/>
                    </a:lnTo>
                    <a:lnTo>
                      <a:pt x="24" y="1311"/>
                    </a:lnTo>
                    <a:lnTo>
                      <a:pt x="13" y="1472"/>
                    </a:lnTo>
                    <a:lnTo>
                      <a:pt x="13" y="1600"/>
                    </a:lnTo>
                    <a:lnTo>
                      <a:pt x="16" y="1730"/>
                    </a:lnTo>
                    <a:lnTo>
                      <a:pt x="29" y="1900"/>
                    </a:lnTo>
                    <a:lnTo>
                      <a:pt x="38" y="1898"/>
                    </a:lnTo>
                    <a:lnTo>
                      <a:pt x="48" y="1802"/>
                    </a:lnTo>
                    <a:lnTo>
                      <a:pt x="85" y="1710"/>
                    </a:lnTo>
                    <a:lnTo>
                      <a:pt x="181" y="1590"/>
                    </a:lnTo>
                    <a:lnTo>
                      <a:pt x="486" y="1308"/>
                    </a:lnTo>
                    <a:lnTo>
                      <a:pt x="842" y="1039"/>
                    </a:lnTo>
                    <a:lnTo>
                      <a:pt x="1128" y="855"/>
                    </a:lnTo>
                    <a:lnTo>
                      <a:pt x="1490" y="686"/>
                    </a:lnTo>
                    <a:lnTo>
                      <a:pt x="1886" y="545"/>
                    </a:lnTo>
                    <a:lnTo>
                      <a:pt x="2200" y="471"/>
                    </a:lnTo>
                    <a:lnTo>
                      <a:pt x="2642" y="387"/>
                    </a:lnTo>
                    <a:lnTo>
                      <a:pt x="3402" y="235"/>
                    </a:lnTo>
                    <a:lnTo>
                      <a:pt x="4000" y="122"/>
                    </a:lnTo>
                    <a:lnTo>
                      <a:pt x="4367" y="51"/>
                    </a:lnTo>
                    <a:lnTo>
                      <a:pt x="4527" y="5"/>
                    </a:lnTo>
                    <a:lnTo>
                      <a:pt x="4505" y="1"/>
                    </a:lnTo>
                    <a:lnTo>
                      <a:pt x="4482" y="1"/>
                    </a:lnTo>
                    <a:lnTo>
                      <a:pt x="4450" y="0"/>
                    </a:lnTo>
                    <a:lnTo>
                      <a:pt x="4257" y="18"/>
                    </a:lnTo>
                    <a:lnTo>
                      <a:pt x="3685" y="94"/>
                    </a:lnTo>
                    <a:lnTo>
                      <a:pt x="2859" y="219"/>
                    </a:lnTo>
                    <a:lnTo>
                      <a:pt x="2837" y="218"/>
                    </a:lnTo>
                    <a:lnTo>
                      <a:pt x="2819" y="208"/>
                    </a:lnTo>
                    <a:lnTo>
                      <a:pt x="2791" y="175"/>
                    </a:lnTo>
                    <a:lnTo>
                      <a:pt x="2766" y="145"/>
                    </a:lnTo>
                    <a:lnTo>
                      <a:pt x="2750" y="136"/>
                    </a:lnTo>
                    <a:lnTo>
                      <a:pt x="2727" y="136"/>
                    </a:lnTo>
                    <a:close/>
                  </a:path>
                </a:pathLst>
              </a:custGeom>
              <a:solidFill>
                <a:srgbClr val="003400"/>
              </a:solidFill>
              <a:ln w="9525">
                <a:noFill/>
                <a:round/>
                <a:headEnd/>
                <a:tailEnd/>
              </a:ln>
            </p:spPr>
            <p:txBody>
              <a:bodyPr/>
              <a:lstStyle/>
              <a:p>
                <a:endParaRPr lang="en-US"/>
              </a:p>
            </p:txBody>
          </p:sp>
          <p:sp>
            <p:nvSpPr>
              <p:cNvPr id="20827" name="Freeform 67"/>
              <p:cNvSpPr>
                <a:spLocks/>
              </p:cNvSpPr>
              <p:nvPr/>
            </p:nvSpPr>
            <p:spPr bwMode="auto">
              <a:xfrm>
                <a:off x="4566" y="3529"/>
                <a:ext cx="1159" cy="734"/>
              </a:xfrm>
              <a:custGeom>
                <a:avLst/>
                <a:gdLst>
                  <a:gd name="T0" fmla="*/ 1 w 2282"/>
                  <a:gd name="T1" fmla="*/ 0 h 2200"/>
                  <a:gd name="T2" fmla="*/ 1 w 2282"/>
                  <a:gd name="T3" fmla="*/ 0 h 2200"/>
                  <a:gd name="T4" fmla="*/ 1 w 2282"/>
                  <a:gd name="T5" fmla="*/ 0 h 2200"/>
                  <a:gd name="T6" fmla="*/ 1 w 2282"/>
                  <a:gd name="T7" fmla="*/ 0 h 2200"/>
                  <a:gd name="T8" fmla="*/ 1 w 2282"/>
                  <a:gd name="T9" fmla="*/ 0 h 2200"/>
                  <a:gd name="T10" fmla="*/ 1 w 2282"/>
                  <a:gd name="T11" fmla="*/ 0 h 2200"/>
                  <a:gd name="T12" fmla="*/ 1 w 2282"/>
                  <a:gd name="T13" fmla="*/ 0 h 2200"/>
                  <a:gd name="T14" fmla="*/ 1 w 2282"/>
                  <a:gd name="T15" fmla="*/ 0 h 2200"/>
                  <a:gd name="T16" fmla="*/ 1 w 2282"/>
                  <a:gd name="T17" fmla="*/ 0 h 2200"/>
                  <a:gd name="T18" fmla="*/ 1 w 2282"/>
                  <a:gd name="T19" fmla="*/ 0 h 2200"/>
                  <a:gd name="T20" fmla="*/ 1 w 2282"/>
                  <a:gd name="T21" fmla="*/ 0 h 2200"/>
                  <a:gd name="T22" fmla="*/ 1 w 2282"/>
                  <a:gd name="T23" fmla="*/ 0 h 2200"/>
                  <a:gd name="T24" fmla="*/ 1 w 2282"/>
                  <a:gd name="T25" fmla="*/ 0 h 2200"/>
                  <a:gd name="T26" fmla="*/ 1 w 2282"/>
                  <a:gd name="T27" fmla="*/ 0 h 2200"/>
                  <a:gd name="T28" fmla="*/ 1 w 2282"/>
                  <a:gd name="T29" fmla="*/ 0 h 2200"/>
                  <a:gd name="T30" fmla="*/ 1 w 2282"/>
                  <a:gd name="T31" fmla="*/ 0 h 2200"/>
                  <a:gd name="T32" fmla="*/ 1 w 2282"/>
                  <a:gd name="T33" fmla="*/ 0 h 2200"/>
                  <a:gd name="T34" fmla="*/ 1 w 2282"/>
                  <a:gd name="T35" fmla="*/ 0 h 2200"/>
                  <a:gd name="T36" fmla="*/ 1 w 2282"/>
                  <a:gd name="T37" fmla="*/ 0 h 2200"/>
                  <a:gd name="T38" fmla="*/ 1 w 2282"/>
                  <a:gd name="T39" fmla="*/ 0 h 2200"/>
                  <a:gd name="T40" fmla="*/ 1 w 2282"/>
                  <a:gd name="T41" fmla="*/ 0 h 2200"/>
                  <a:gd name="T42" fmla="*/ 1 w 2282"/>
                  <a:gd name="T43" fmla="*/ 0 h 2200"/>
                  <a:gd name="T44" fmla="*/ 1 w 2282"/>
                  <a:gd name="T45" fmla="*/ 0 h 2200"/>
                  <a:gd name="T46" fmla="*/ 0 w 2282"/>
                  <a:gd name="T47" fmla="*/ 0 h 2200"/>
                  <a:gd name="T48" fmla="*/ 1 w 2282"/>
                  <a:gd name="T49" fmla="*/ 0 h 2200"/>
                  <a:gd name="T50" fmla="*/ 1 w 2282"/>
                  <a:gd name="T51" fmla="*/ 0 h 2200"/>
                  <a:gd name="T52" fmla="*/ 1 w 2282"/>
                  <a:gd name="T53" fmla="*/ 0 h 2200"/>
                  <a:gd name="T54" fmla="*/ 1 w 2282"/>
                  <a:gd name="T55" fmla="*/ 0 h 2200"/>
                  <a:gd name="T56" fmla="*/ 1 w 2282"/>
                  <a:gd name="T57" fmla="*/ 0 h 2200"/>
                  <a:gd name="T58" fmla="*/ 1 w 2282"/>
                  <a:gd name="T59" fmla="*/ 0 h 2200"/>
                  <a:gd name="T60" fmla="*/ 1 w 2282"/>
                  <a:gd name="T61" fmla="*/ 0 h 2200"/>
                  <a:gd name="T62" fmla="*/ 1 w 2282"/>
                  <a:gd name="T63" fmla="*/ 0 h 2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82"/>
                  <a:gd name="T97" fmla="*/ 0 h 2200"/>
                  <a:gd name="T98" fmla="*/ 2282 w 2282"/>
                  <a:gd name="T99" fmla="*/ 2200 h 2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82" h="2200">
                    <a:moveTo>
                      <a:pt x="2271" y="2200"/>
                    </a:moveTo>
                    <a:lnTo>
                      <a:pt x="2282" y="2116"/>
                    </a:lnTo>
                    <a:lnTo>
                      <a:pt x="2282" y="2073"/>
                    </a:lnTo>
                    <a:lnTo>
                      <a:pt x="2281" y="2017"/>
                    </a:lnTo>
                    <a:lnTo>
                      <a:pt x="2272" y="1888"/>
                    </a:lnTo>
                    <a:lnTo>
                      <a:pt x="2202" y="1195"/>
                    </a:lnTo>
                    <a:lnTo>
                      <a:pt x="2101" y="497"/>
                    </a:lnTo>
                    <a:lnTo>
                      <a:pt x="2049" y="261"/>
                    </a:lnTo>
                    <a:lnTo>
                      <a:pt x="2004" y="161"/>
                    </a:lnTo>
                    <a:lnTo>
                      <a:pt x="1777" y="78"/>
                    </a:lnTo>
                    <a:lnTo>
                      <a:pt x="1458" y="0"/>
                    </a:lnTo>
                    <a:lnTo>
                      <a:pt x="1415" y="7"/>
                    </a:lnTo>
                    <a:lnTo>
                      <a:pt x="1346" y="38"/>
                    </a:lnTo>
                    <a:lnTo>
                      <a:pt x="1169" y="140"/>
                    </a:lnTo>
                    <a:lnTo>
                      <a:pt x="892" y="316"/>
                    </a:lnTo>
                    <a:lnTo>
                      <a:pt x="678" y="491"/>
                    </a:lnTo>
                    <a:lnTo>
                      <a:pt x="495" y="669"/>
                    </a:lnTo>
                    <a:lnTo>
                      <a:pt x="378" y="930"/>
                    </a:lnTo>
                    <a:lnTo>
                      <a:pt x="218" y="1085"/>
                    </a:lnTo>
                    <a:lnTo>
                      <a:pt x="126" y="1187"/>
                    </a:lnTo>
                    <a:lnTo>
                      <a:pt x="101" y="1224"/>
                    </a:lnTo>
                    <a:lnTo>
                      <a:pt x="101" y="1249"/>
                    </a:lnTo>
                    <a:lnTo>
                      <a:pt x="57" y="1435"/>
                    </a:lnTo>
                    <a:lnTo>
                      <a:pt x="0" y="1649"/>
                    </a:lnTo>
                    <a:lnTo>
                      <a:pt x="161" y="1925"/>
                    </a:lnTo>
                    <a:lnTo>
                      <a:pt x="323" y="2053"/>
                    </a:lnTo>
                    <a:lnTo>
                      <a:pt x="489" y="2171"/>
                    </a:lnTo>
                    <a:lnTo>
                      <a:pt x="517" y="2176"/>
                    </a:lnTo>
                    <a:lnTo>
                      <a:pt x="589" y="2167"/>
                    </a:lnTo>
                    <a:lnTo>
                      <a:pt x="701" y="2153"/>
                    </a:lnTo>
                    <a:lnTo>
                      <a:pt x="1084" y="2174"/>
                    </a:lnTo>
                    <a:lnTo>
                      <a:pt x="2271" y="2200"/>
                    </a:lnTo>
                    <a:close/>
                  </a:path>
                </a:pathLst>
              </a:custGeom>
              <a:solidFill>
                <a:srgbClr val="005100"/>
              </a:solidFill>
              <a:ln w="9525">
                <a:noFill/>
                <a:round/>
                <a:headEnd/>
                <a:tailEnd/>
              </a:ln>
            </p:spPr>
            <p:txBody>
              <a:bodyPr/>
              <a:lstStyle/>
              <a:p>
                <a:endParaRPr lang="en-US"/>
              </a:p>
            </p:txBody>
          </p:sp>
          <p:sp>
            <p:nvSpPr>
              <p:cNvPr id="20828" name="Freeform 68"/>
              <p:cNvSpPr>
                <a:spLocks/>
              </p:cNvSpPr>
              <p:nvPr/>
            </p:nvSpPr>
            <p:spPr bwMode="auto">
              <a:xfrm>
                <a:off x="5049" y="4164"/>
                <a:ext cx="638" cy="131"/>
              </a:xfrm>
              <a:custGeom>
                <a:avLst/>
                <a:gdLst>
                  <a:gd name="T0" fmla="*/ 1 w 1259"/>
                  <a:gd name="T1" fmla="*/ 0 h 394"/>
                  <a:gd name="T2" fmla="*/ 1 w 1259"/>
                  <a:gd name="T3" fmla="*/ 0 h 394"/>
                  <a:gd name="T4" fmla="*/ 1 w 1259"/>
                  <a:gd name="T5" fmla="*/ 0 h 394"/>
                  <a:gd name="T6" fmla="*/ 1 w 1259"/>
                  <a:gd name="T7" fmla="*/ 0 h 394"/>
                  <a:gd name="T8" fmla="*/ 1 w 1259"/>
                  <a:gd name="T9" fmla="*/ 0 h 394"/>
                  <a:gd name="T10" fmla="*/ 1 w 1259"/>
                  <a:gd name="T11" fmla="*/ 0 h 394"/>
                  <a:gd name="T12" fmla="*/ 1 w 1259"/>
                  <a:gd name="T13" fmla="*/ 0 h 394"/>
                  <a:gd name="T14" fmla="*/ 1 w 1259"/>
                  <a:gd name="T15" fmla="*/ 0 h 394"/>
                  <a:gd name="T16" fmla="*/ 1 w 1259"/>
                  <a:gd name="T17" fmla="*/ 0 h 394"/>
                  <a:gd name="T18" fmla="*/ 1 w 1259"/>
                  <a:gd name="T19" fmla="*/ 0 h 394"/>
                  <a:gd name="T20" fmla="*/ 1 w 1259"/>
                  <a:gd name="T21" fmla="*/ 0 h 394"/>
                  <a:gd name="T22" fmla="*/ 1 w 1259"/>
                  <a:gd name="T23" fmla="*/ 0 h 394"/>
                  <a:gd name="T24" fmla="*/ 1 w 1259"/>
                  <a:gd name="T25" fmla="*/ 0 h 394"/>
                  <a:gd name="T26" fmla="*/ 1 w 1259"/>
                  <a:gd name="T27" fmla="*/ 0 h 394"/>
                  <a:gd name="T28" fmla="*/ 1 w 1259"/>
                  <a:gd name="T29" fmla="*/ 0 h 394"/>
                  <a:gd name="T30" fmla="*/ 1 w 1259"/>
                  <a:gd name="T31" fmla="*/ 0 h 394"/>
                  <a:gd name="T32" fmla="*/ 1 w 1259"/>
                  <a:gd name="T33" fmla="*/ 0 h 394"/>
                  <a:gd name="T34" fmla="*/ 1 w 1259"/>
                  <a:gd name="T35" fmla="*/ 0 h 394"/>
                  <a:gd name="T36" fmla="*/ 1 w 1259"/>
                  <a:gd name="T37" fmla="*/ 0 h 394"/>
                  <a:gd name="T38" fmla="*/ 1 w 1259"/>
                  <a:gd name="T39" fmla="*/ 0 h 394"/>
                  <a:gd name="T40" fmla="*/ 1 w 1259"/>
                  <a:gd name="T41" fmla="*/ 0 h 394"/>
                  <a:gd name="T42" fmla="*/ 1 w 1259"/>
                  <a:gd name="T43" fmla="*/ 0 h 394"/>
                  <a:gd name="T44" fmla="*/ 1 w 1259"/>
                  <a:gd name="T45" fmla="*/ 0 h 394"/>
                  <a:gd name="T46" fmla="*/ 1 w 1259"/>
                  <a:gd name="T47" fmla="*/ 0 h 394"/>
                  <a:gd name="T48" fmla="*/ 1 w 1259"/>
                  <a:gd name="T49" fmla="*/ 0 h 394"/>
                  <a:gd name="T50" fmla="*/ 1 w 1259"/>
                  <a:gd name="T51" fmla="*/ 0 h 394"/>
                  <a:gd name="T52" fmla="*/ 1 w 1259"/>
                  <a:gd name="T53" fmla="*/ 0 h 394"/>
                  <a:gd name="T54" fmla="*/ 1 w 1259"/>
                  <a:gd name="T55" fmla="*/ 0 h 394"/>
                  <a:gd name="T56" fmla="*/ 1 w 1259"/>
                  <a:gd name="T57" fmla="*/ 0 h 394"/>
                  <a:gd name="T58" fmla="*/ 1 w 1259"/>
                  <a:gd name="T59" fmla="*/ 0 h 394"/>
                  <a:gd name="T60" fmla="*/ 1 w 1259"/>
                  <a:gd name="T61" fmla="*/ 0 h 394"/>
                  <a:gd name="T62" fmla="*/ 1 w 1259"/>
                  <a:gd name="T63" fmla="*/ 0 h 394"/>
                  <a:gd name="T64" fmla="*/ 1 w 1259"/>
                  <a:gd name="T65" fmla="*/ 0 h 394"/>
                  <a:gd name="T66" fmla="*/ 1 w 1259"/>
                  <a:gd name="T67" fmla="*/ 0 h 394"/>
                  <a:gd name="T68" fmla="*/ 1 w 1259"/>
                  <a:gd name="T69" fmla="*/ 0 h 394"/>
                  <a:gd name="T70" fmla="*/ 1 w 1259"/>
                  <a:gd name="T71" fmla="*/ 0 h 394"/>
                  <a:gd name="T72" fmla="*/ 1 w 1259"/>
                  <a:gd name="T73" fmla="*/ 0 h 394"/>
                  <a:gd name="T74" fmla="*/ 1 w 1259"/>
                  <a:gd name="T75" fmla="*/ 0 h 394"/>
                  <a:gd name="T76" fmla="*/ 1 w 1259"/>
                  <a:gd name="T77" fmla="*/ 0 h 394"/>
                  <a:gd name="T78" fmla="*/ 1 w 1259"/>
                  <a:gd name="T79" fmla="*/ 0 h 394"/>
                  <a:gd name="T80" fmla="*/ 1 w 1259"/>
                  <a:gd name="T81" fmla="*/ 0 h 394"/>
                  <a:gd name="T82" fmla="*/ 1 w 1259"/>
                  <a:gd name="T83" fmla="*/ 0 h 394"/>
                  <a:gd name="T84" fmla="*/ 1 w 1259"/>
                  <a:gd name="T85" fmla="*/ 0 h 394"/>
                  <a:gd name="T86" fmla="*/ 1 w 1259"/>
                  <a:gd name="T87" fmla="*/ 0 h 394"/>
                  <a:gd name="T88" fmla="*/ 1 w 1259"/>
                  <a:gd name="T89" fmla="*/ 0 h 394"/>
                  <a:gd name="T90" fmla="*/ 1 w 1259"/>
                  <a:gd name="T91" fmla="*/ 0 h 394"/>
                  <a:gd name="T92" fmla="*/ 0 w 1259"/>
                  <a:gd name="T93" fmla="*/ 0 h 394"/>
                  <a:gd name="T94" fmla="*/ 1 w 1259"/>
                  <a:gd name="T95" fmla="*/ 0 h 394"/>
                  <a:gd name="T96" fmla="*/ 1 w 1259"/>
                  <a:gd name="T97" fmla="*/ 0 h 394"/>
                  <a:gd name="T98" fmla="*/ 1 w 1259"/>
                  <a:gd name="T99" fmla="*/ 0 h 394"/>
                  <a:gd name="T100" fmla="*/ 1 w 1259"/>
                  <a:gd name="T101" fmla="*/ 0 h 394"/>
                  <a:gd name="T102" fmla="*/ 1 w 1259"/>
                  <a:gd name="T103" fmla="*/ 0 h 394"/>
                  <a:gd name="T104" fmla="*/ 1 w 1259"/>
                  <a:gd name="T105" fmla="*/ 0 h 394"/>
                  <a:gd name="T106" fmla="*/ 1 w 1259"/>
                  <a:gd name="T107" fmla="*/ 0 h 394"/>
                  <a:gd name="T108" fmla="*/ 1 w 1259"/>
                  <a:gd name="T109" fmla="*/ 0 h 394"/>
                  <a:gd name="T110" fmla="*/ 1 w 1259"/>
                  <a:gd name="T111" fmla="*/ 0 h 394"/>
                  <a:gd name="T112" fmla="*/ 1 w 1259"/>
                  <a:gd name="T113" fmla="*/ 0 h 394"/>
                  <a:gd name="T114" fmla="*/ 1 w 1259"/>
                  <a:gd name="T115" fmla="*/ 0 h 394"/>
                  <a:gd name="T116" fmla="*/ 1 w 1259"/>
                  <a:gd name="T117" fmla="*/ 0 h 394"/>
                  <a:gd name="T118" fmla="*/ 1 w 1259"/>
                  <a:gd name="T119" fmla="*/ 0 h 3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59"/>
                  <a:gd name="T181" fmla="*/ 0 h 394"/>
                  <a:gd name="T182" fmla="*/ 1259 w 1259"/>
                  <a:gd name="T183" fmla="*/ 394 h 3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59" h="394">
                    <a:moveTo>
                      <a:pt x="1060" y="311"/>
                    </a:moveTo>
                    <a:lnTo>
                      <a:pt x="1047" y="306"/>
                    </a:lnTo>
                    <a:lnTo>
                      <a:pt x="1052" y="294"/>
                    </a:lnTo>
                    <a:lnTo>
                      <a:pt x="1101" y="263"/>
                    </a:lnTo>
                    <a:lnTo>
                      <a:pt x="1215" y="199"/>
                    </a:lnTo>
                    <a:lnTo>
                      <a:pt x="1215" y="182"/>
                    </a:lnTo>
                    <a:lnTo>
                      <a:pt x="1200" y="180"/>
                    </a:lnTo>
                    <a:lnTo>
                      <a:pt x="1175" y="183"/>
                    </a:lnTo>
                    <a:lnTo>
                      <a:pt x="1089" y="215"/>
                    </a:lnTo>
                    <a:lnTo>
                      <a:pt x="1044" y="260"/>
                    </a:lnTo>
                    <a:lnTo>
                      <a:pt x="959" y="307"/>
                    </a:lnTo>
                    <a:lnTo>
                      <a:pt x="831" y="350"/>
                    </a:lnTo>
                    <a:lnTo>
                      <a:pt x="761" y="368"/>
                    </a:lnTo>
                    <a:lnTo>
                      <a:pt x="736" y="363"/>
                    </a:lnTo>
                    <a:lnTo>
                      <a:pt x="741" y="324"/>
                    </a:lnTo>
                    <a:lnTo>
                      <a:pt x="735" y="260"/>
                    </a:lnTo>
                    <a:lnTo>
                      <a:pt x="735" y="227"/>
                    </a:lnTo>
                    <a:lnTo>
                      <a:pt x="740" y="197"/>
                    </a:lnTo>
                    <a:lnTo>
                      <a:pt x="753" y="175"/>
                    </a:lnTo>
                    <a:lnTo>
                      <a:pt x="780" y="159"/>
                    </a:lnTo>
                    <a:lnTo>
                      <a:pt x="726" y="132"/>
                    </a:lnTo>
                    <a:lnTo>
                      <a:pt x="673" y="81"/>
                    </a:lnTo>
                    <a:lnTo>
                      <a:pt x="645" y="31"/>
                    </a:lnTo>
                    <a:lnTo>
                      <a:pt x="646" y="12"/>
                    </a:lnTo>
                    <a:lnTo>
                      <a:pt x="664" y="0"/>
                    </a:lnTo>
                    <a:lnTo>
                      <a:pt x="671" y="12"/>
                    </a:lnTo>
                    <a:lnTo>
                      <a:pt x="656" y="44"/>
                    </a:lnTo>
                    <a:lnTo>
                      <a:pt x="613" y="98"/>
                    </a:lnTo>
                    <a:lnTo>
                      <a:pt x="633" y="148"/>
                    </a:lnTo>
                    <a:lnTo>
                      <a:pt x="640" y="179"/>
                    </a:lnTo>
                    <a:lnTo>
                      <a:pt x="629" y="199"/>
                    </a:lnTo>
                    <a:lnTo>
                      <a:pt x="579" y="196"/>
                    </a:lnTo>
                    <a:lnTo>
                      <a:pt x="502" y="182"/>
                    </a:lnTo>
                    <a:lnTo>
                      <a:pt x="394" y="160"/>
                    </a:lnTo>
                    <a:lnTo>
                      <a:pt x="251" y="160"/>
                    </a:lnTo>
                    <a:lnTo>
                      <a:pt x="159" y="160"/>
                    </a:lnTo>
                    <a:lnTo>
                      <a:pt x="126" y="162"/>
                    </a:lnTo>
                    <a:lnTo>
                      <a:pt x="545" y="205"/>
                    </a:lnTo>
                    <a:lnTo>
                      <a:pt x="560" y="247"/>
                    </a:lnTo>
                    <a:lnTo>
                      <a:pt x="546" y="311"/>
                    </a:lnTo>
                    <a:lnTo>
                      <a:pt x="528" y="368"/>
                    </a:lnTo>
                    <a:lnTo>
                      <a:pt x="532" y="394"/>
                    </a:lnTo>
                    <a:lnTo>
                      <a:pt x="414" y="374"/>
                    </a:lnTo>
                    <a:lnTo>
                      <a:pt x="217" y="358"/>
                    </a:lnTo>
                    <a:lnTo>
                      <a:pt x="63" y="324"/>
                    </a:lnTo>
                    <a:lnTo>
                      <a:pt x="8" y="301"/>
                    </a:lnTo>
                    <a:lnTo>
                      <a:pt x="0" y="293"/>
                    </a:lnTo>
                    <a:lnTo>
                      <a:pt x="11" y="287"/>
                    </a:lnTo>
                    <a:lnTo>
                      <a:pt x="51" y="287"/>
                    </a:lnTo>
                    <a:lnTo>
                      <a:pt x="82" y="287"/>
                    </a:lnTo>
                    <a:lnTo>
                      <a:pt x="123" y="289"/>
                    </a:lnTo>
                    <a:lnTo>
                      <a:pt x="335" y="303"/>
                    </a:lnTo>
                    <a:lnTo>
                      <a:pt x="870" y="343"/>
                    </a:lnTo>
                    <a:lnTo>
                      <a:pt x="1097" y="356"/>
                    </a:lnTo>
                    <a:lnTo>
                      <a:pt x="1181" y="360"/>
                    </a:lnTo>
                    <a:lnTo>
                      <a:pt x="1212" y="360"/>
                    </a:lnTo>
                    <a:lnTo>
                      <a:pt x="1238" y="361"/>
                    </a:lnTo>
                    <a:lnTo>
                      <a:pt x="1259" y="358"/>
                    </a:lnTo>
                    <a:lnTo>
                      <a:pt x="1242" y="348"/>
                    </a:lnTo>
                    <a:lnTo>
                      <a:pt x="1060" y="311"/>
                    </a:lnTo>
                    <a:close/>
                  </a:path>
                </a:pathLst>
              </a:custGeom>
              <a:solidFill>
                <a:srgbClr val="000000"/>
              </a:solidFill>
              <a:ln w="9525">
                <a:noFill/>
                <a:round/>
                <a:headEnd/>
                <a:tailEnd/>
              </a:ln>
            </p:spPr>
            <p:txBody>
              <a:bodyPr/>
              <a:lstStyle/>
              <a:p>
                <a:endParaRPr lang="en-US"/>
              </a:p>
            </p:txBody>
          </p:sp>
          <p:sp>
            <p:nvSpPr>
              <p:cNvPr id="20829" name="Freeform 69"/>
              <p:cNvSpPr>
                <a:spLocks/>
              </p:cNvSpPr>
              <p:nvPr/>
            </p:nvSpPr>
            <p:spPr bwMode="auto">
              <a:xfrm>
                <a:off x="5119" y="3227"/>
                <a:ext cx="295" cy="161"/>
              </a:xfrm>
              <a:custGeom>
                <a:avLst/>
                <a:gdLst>
                  <a:gd name="T0" fmla="*/ 1 w 582"/>
                  <a:gd name="T1" fmla="*/ 0 h 485"/>
                  <a:gd name="T2" fmla="*/ 1 w 582"/>
                  <a:gd name="T3" fmla="*/ 0 h 485"/>
                  <a:gd name="T4" fmla="*/ 1 w 582"/>
                  <a:gd name="T5" fmla="*/ 0 h 485"/>
                  <a:gd name="T6" fmla="*/ 1 w 582"/>
                  <a:gd name="T7" fmla="*/ 0 h 485"/>
                  <a:gd name="T8" fmla="*/ 1 w 582"/>
                  <a:gd name="T9" fmla="*/ 0 h 485"/>
                  <a:gd name="T10" fmla="*/ 1 w 582"/>
                  <a:gd name="T11" fmla="*/ 0 h 485"/>
                  <a:gd name="T12" fmla="*/ 1 w 582"/>
                  <a:gd name="T13" fmla="*/ 0 h 485"/>
                  <a:gd name="T14" fmla="*/ 1 w 582"/>
                  <a:gd name="T15" fmla="*/ 0 h 485"/>
                  <a:gd name="T16" fmla="*/ 1 w 582"/>
                  <a:gd name="T17" fmla="*/ 0 h 485"/>
                  <a:gd name="T18" fmla="*/ 1 w 582"/>
                  <a:gd name="T19" fmla="*/ 0 h 485"/>
                  <a:gd name="T20" fmla="*/ 1 w 582"/>
                  <a:gd name="T21" fmla="*/ 0 h 485"/>
                  <a:gd name="T22" fmla="*/ 1 w 582"/>
                  <a:gd name="T23" fmla="*/ 0 h 485"/>
                  <a:gd name="T24" fmla="*/ 1 w 582"/>
                  <a:gd name="T25" fmla="*/ 0 h 485"/>
                  <a:gd name="T26" fmla="*/ 1 w 582"/>
                  <a:gd name="T27" fmla="*/ 0 h 485"/>
                  <a:gd name="T28" fmla="*/ 1 w 582"/>
                  <a:gd name="T29" fmla="*/ 0 h 485"/>
                  <a:gd name="T30" fmla="*/ 1 w 582"/>
                  <a:gd name="T31" fmla="*/ 0 h 485"/>
                  <a:gd name="T32" fmla="*/ 1 w 582"/>
                  <a:gd name="T33" fmla="*/ 0 h 485"/>
                  <a:gd name="T34" fmla="*/ 1 w 582"/>
                  <a:gd name="T35" fmla="*/ 0 h 485"/>
                  <a:gd name="T36" fmla="*/ 1 w 582"/>
                  <a:gd name="T37" fmla="*/ 0 h 485"/>
                  <a:gd name="T38" fmla="*/ 1 w 582"/>
                  <a:gd name="T39" fmla="*/ 0 h 485"/>
                  <a:gd name="T40" fmla="*/ 1 w 582"/>
                  <a:gd name="T41" fmla="*/ 0 h 485"/>
                  <a:gd name="T42" fmla="*/ 1 w 582"/>
                  <a:gd name="T43" fmla="*/ 0 h 485"/>
                  <a:gd name="T44" fmla="*/ 1 w 582"/>
                  <a:gd name="T45" fmla="*/ 0 h 485"/>
                  <a:gd name="T46" fmla="*/ 1 w 582"/>
                  <a:gd name="T47" fmla="*/ 0 h 485"/>
                  <a:gd name="T48" fmla="*/ 1 w 582"/>
                  <a:gd name="T49" fmla="*/ 0 h 485"/>
                  <a:gd name="T50" fmla="*/ 1 w 582"/>
                  <a:gd name="T51" fmla="*/ 0 h 485"/>
                  <a:gd name="T52" fmla="*/ 1 w 582"/>
                  <a:gd name="T53" fmla="*/ 0 h 485"/>
                  <a:gd name="T54" fmla="*/ 1 w 582"/>
                  <a:gd name="T55" fmla="*/ 0 h 485"/>
                  <a:gd name="T56" fmla="*/ 1 w 582"/>
                  <a:gd name="T57" fmla="*/ 0 h 485"/>
                  <a:gd name="T58" fmla="*/ 1 w 582"/>
                  <a:gd name="T59" fmla="*/ 0 h 485"/>
                  <a:gd name="T60" fmla="*/ 1 w 582"/>
                  <a:gd name="T61" fmla="*/ 0 h 485"/>
                  <a:gd name="T62" fmla="*/ 1 w 582"/>
                  <a:gd name="T63" fmla="*/ 0 h 485"/>
                  <a:gd name="T64" fmla="*/ 1 w 582"/>
                  <a:gd name="T65" fmla="*/ 0 h 485"/>
                  <a:gd name="T66" fmla="*/ 1 w 582"/>
                  <a:gd name="T67" fmla="*/ 0 h 485"/>
                  <a:gd name="T68" fmla="*/ 1 w 582"/>
                  <a:gd name="T69" fmla="*/ 0 h 485"/>
                  <a:gd name="T70" fmla="*/ 0 w 582"/>
                  <a:gd name="T71" fmla="*/ 0 h 485"/>
                  <a:gd name="T72" fmla="*/ 1 w 582"/>
                  <a:gd name="T73" fmla="*/ 0 h 485"/>
                  <a:gd name="T74" fmla="*/ 1 w 582"/>
                  <a:gd name="T75" fmla="*/ 0 h 485"/>
                  <a:gd name="T76" fmla="*/ 1 w 582"/>
                  <a:gd name="T77" fmla="*/ 0 h 485"/>
                  <a:gd name="T78" fmla="*/ 1 w 582"/>
                  <a:gd name="T79" fmla="*/ 0 h 485"/>
                  <a:gd name="T80" fmla="*/ 1 w 582"/>
                  <a:gd name="T81" fmla="*/ 0 h 485"/>
                  <a:gd name="T82" fmla="*/ 1 w 582"/>
                  <a:gd name="T83" fmla="*/ 0 h 485"/>
                  <a:gd name="T84" fmla="*/ 1 w 582"/>
                  <a:gd name="T85" fmla="*/ 0 h 485"/>
                  <a:gd name="T86" fmla="*/ 1 w 582"/>
                  <a:gd name="T87" fmla="*/ 0 h 485"/>
                  <a:gd name="T88" fmla="*/ 1 w 582"/>
                  <a:gd name="T89" fmla="*/ 0 h 4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2"/>
                  <a:gd name="T136" fmla="*/ 0 h 485"/>
                  <a:gd name="T137" fmla="*/ 582 w 582"/>
                  <a:gd name="T138" fmla="*/ 485 h 4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2" h="485">
                    <a:moveTo>
                      <a:pt x="234" y="482"/>
                    </a:moveTo>
                    <a:lnTo>
                      <a:pt x="294" y="485"/>
                    </a:lnTo>
                    <a:lnTo>
                      <a:pt x="353" y="478"/>
                    </a:lnTo>
                    <a:lnTo>
                      <a:pt x="384" y="485"/>
                    </a:lnTo>
                    <a:lnTo>
                      <a:pt x="423" y="471"/>
                    </a:lnTo>
                    <a:lnTo>
                      <a:pt x="474" y="455"/>
                    </a:lnTo>
                    <a:lnTo>
                      <a:pt x="494" y="428"/>
                    </a:lnTo>
                    <a:lnTo>
                      <a:pt x="518" y="421"/>
                    </a:lnTo>
                    <a:lnTo>
                      <a:pt x="559" y="411"/>
                    </a:lnTo>
                    <a:lnTo>
                      <a:pt x="565" y="354"/>
                    </a:lnTo>
                    <a:lnTo>
                      <a:pt x="582" y="331"/>
                    </a:lnTo>
                    <a:lnTo>
                      <a:pt x="573" y="291"/>
                    </a:lnTo>
                    <a:lnTo>
                      <a:pt x="546" y="252"/>
                    </a:lnTo>
                    <a:lnTo>
                      <a:pt x="517" y="217"/>
                    </a:lnTo>
                    <a:lnTo>
                      <a:pt x="487" y="190"/>
                    </a:lnTo>
                    <a:lnTo>
                      <a:pt x="487" y="152"/>
                    </a:lnTo>
                    <a:lnTo>
                      <a:pt x="453" y="135"/>
                    </a:lnTo>
                    <a:lnTo>
                      <a:pt x="442" y="116"/>
                    </a:lnTo>
                    <a:lnTo>
                      <a:pt x="448" y="105"/>
                    </a:lnTo>
                    <a:lnTo>
                      <a:pt x="436" y="94"/>
                    </a:lnTo>
                    <a:lnTo>
                      <a:pt x="423" y="75"/>
                    </a:lnTo>
                    <a:lnTo>
                      <a:pt x="345" y="31"/>
                    </a:lnTo>
                    <a:lnTo>
                      <a:pt x="290" y="24"/>
                    </a:lnTo>
                    <a:lnTo>
                      <a:pt x="270" y="2"/>
                    </a:lnTo>
                    <a:lnTo>
                      <a:pt x="249" y="0"/>
                    </a:lnTo>
                    <a:lnTo>
                      <a:pt x="222" y="5"/>
                    </a:lnTo>
                    <a:lnTo>
                      <a:pt x="198" y="18"/>
                    </a:lnTo>
                    <a:lnTo>
                      <a:pt x="148" y="65"/>
                    </a:lnTo>
                    <a:lnTo>
                      <a:pt x="118" y="81"/>
                    </a:lnTo>
                    <a:lnTo>
                      <a:pt x="87" y="139"/>
                    </a:lnTo>
                    <a:lnTo>
                      <a:pt x="70" y="172"/>
                    </a:lnTo>
                    <a:lnTo>
                      <a:pt x="46" y="190"/>
                    </a:lnTo>
                    <a:lnTo>
                      <a:pt x="35" y="215"/>
                    </a:lnTo>
                    <a:lnTo>
                      <a:pt x="17" y="259"/>
                    </a:lnTo>
                    <a:lnTo>
                      <a:pt x="17" y="317"/>
                    </a:lnTo>
                    <a:lnTo>
                      <a:pt x="0" y="343"/>
                    </a:lnTo>
                    <a:lnTo>
                      <a:pt x="11" y="375"/>
                    </a:lnTo>
                    <a:lnTo>
                      <a:pt x="27" y="400"/>
                    </a:lnTo>
                    <a:lnTo>
                      <a:pt x="35" y="431"/>
                    </a:lnTo>
                    <a:lnTo>
                      <a:pt x="84" y="450"/>
                    </a:lnTo>
                    <a:lnTo>
                      <a:pt x="148" y="464"/>
                    </a:lnTo>
                    <a:lnTo>
                      <a:pt x="184" y="475"/>
                    </a:lnTo>
                    <a:lnTo>
                      <a:pt x="195" y="478"/>
                    </a:lnTo>
                    <a:lnTo>
                      <a:pt x="210" y="481"/>
                    </a:lnTo>
                    <a:lnTo>
                      <a:pt x="234" y="482"/>
                    </a:lnTo>
                    <a:close/>
                  </a:path>
                </a:pathLst>
              </a:custGeom>
              <a:solidFill>
                <a:srgbClr val="005100"/>
              </a:solidFill>
              <a:ln w="9525">
                <a:noFill/>
                <a:round/>
                <a:headEnd/>
                <a:tailEnd/>
              </a:ln>
            </p:spPr>
            <p:txBody>
              <a:bodyPr/>
              <a:lstStyle/>
              <a:p>
                <a:endParaRPr lang="en-US"/>
              </a:p>
            </p:txBody>
          </p:sp>
          <p:sp>
            <p:nvSpPr>
              <p:cNvPr id="20830" name="Freeform 70"/>
              <p:cNvSpPr>
                <a:spLocks/>
              </p:cNvSpPr>
              <p:nvPr/>
            </p:nvSpPr>
            <p:spPr bwMode="auto">
              <a:xfrm>
                <a:off x="5295" y="3237"/>
                <a:ext cx="118" cy="148"/>
              </a:xfrm>
              <a:custGeom>
                <a:avLst/>
                <a:gdLst>
                  <a:gd name="T0" fmla="*/ 1 w 234"/>
                  <a:gd name="T1" fmla="*/ 0 h 444"/>
                  <a:gd name="T2" fmla="*/ 1 w 234"/>
                  <a:gd name="T3" fmla="*/ 0 h 444"/>
                  <a:gd name="T4" fmla="*/ 1 w 234"/>
                  <a:gd name="T5" fmla="*/ 0 h 444"/>
                  <a:gd name="T6" fmla="*/ 1 w 234"/>
                  <a:gd name="T7" fmla="*/ 0 h 444"/>
                  <a:gd name="T8" fmla="*/ 1 w 234"/>
                  <a:gd name="T9" fmla="*/ 0 h 444"/>
                  <a:gd name="T10" fmla="*/ 1 w 234"/>
                  <a:gd name="T11" fmla="*/ 0 h 444"/>
                  <a:gd name="T12" fmla="*/ 1 w 234"/>
                  <a:gd name="T13" fmla="*/ 0 h 444"/>
                  <a:gd name="T14" fmla="*/ 1 w 234"/>
                  <a:gd name="T15" fmla="*/ 0 h 444"/>
                  <a:gd name="T16" fmla="*/ 1 w 234"/>
                  <a:gd name="T17" fmla="*/ 0 h 444"/>
                  <a:gd name="T18" fmla="*/ 1 w 234"/>
                  <a:gd name="T19" fmla="*/ 0 h 444"/>
                  <a:gd name="T20" fmla="*/ 1 w 234"/>
                  <a:gd name="T21" fmla="*/ 0 h 444"/>
                  <a:gd name="T22" fmla="*/ 1 w 234"/>
                  <a:gd name="T23" fmla="*/ 0 h 444"/>
                  <a:gd name="T24" fmla="*/ 1 w 234"/>
                  <a:gd name="T25" fmla="*/ 0 h 444"/>
                  <a:gd name="T26" fmla="*/ 1 w 234"/>
                  <a:gd name="T27" fmla="*/ 0 h 444"/>
                  <a:gd name="T28" fmla="*/ 1 w 234"/>
                  <a:gd name="T29" fmla="*/ 0 h 444"/>
                  <a:gd name="T30" fmla="*/ 1 w 234"/>
                  <a:gd name="T31" fmla="*/ 0 h 444"/>
                  <a:gd name="T32" fmla="*/ 1 w 234"/>
                  <a:gd name="T33" fmla="*/ 0 h 444"/>
                  <a:gd name="T34" fmla="*/ 1 w 234"/>
                  <a:gd name="T35" fmla="*/ 0 h 444"/>
                  <a:gd name="T36" fmla="*/ 1 w 234"/>
                  <a:gd name="T37" fmla="*/ 0 h 444"/>
                  <a:gd name="T38" fmla="*/ 1 w 234"/>
                  <a:gd name="T39" fmla="*/ 0 h 444"/>
                  <a:gd name="T40" fmla="*/ 1 w 234"/>
                  <a:gd name="T41" fmla="*/ 0 h 444"/>
                  <a:gd name="T42" fmla="*/ 1 w 234"/>
                  <a:gd name="T43" fmla="*/ 0 h 444"/>
                  <a:gd name="T44" fmla="*/ 1 w 234"/>
                  <a:gd name="T45" fmla="*/ 0 h 444"/>
                  <a:gd name="T46" fmla="*/ 1 w 234"/>
                  <a:gd name="T47" fmla="*/ 0 h 444"/>
                  <a:gd name="T48" fmla="*/ 1 w 234"/>
                  <a:gd name="T49" fmla="*/ 0 h 444"/>
                  <a:gd name="T50" fmla="*/ 1 w 234"/>
                  <a:gd name="T51" fmla="*/ 0 h 444"/>
                  <a:gd name="T52" fmla="*/ 1 w 234"/>
                  <a:gd name="T53" fmla="*/ 0 h 444"/>
                  <a:gd name="T54" fmla="*/ 1 w 234"/>
                  <a:gd name="T55" fmla="*/ 0 h 444"/>
                  <a:gd name="T56" fmla="*/ 0 w 234"/>
                  <a:gd name="T57" fmla="*/ 0 h 444"/>
                  <a:gd name="T58" fmla="*/ 1 w 234"/>
                  <a:gd name="T59" fmla="*/ 0 h 444"/>
                  <a:gd name="T60" fmla="*/ 1 w 234"/>
                  <a:gd name="T61" fmla="*/ 0 h 444"/>
                  <a:gd name="T62" fmla="*/ 1 w 234"/>
                  <a:gd name="T63" fmla="*/ 0 h 444"/>
                  <a:gd name="T64" fmla="*/ 1 w 234"/>
                  <a:gd name="T65" fmla="*/ 0 h 444"/>
                  <a:gd name="T66" fmla="*/ 1 w 234"/>
                  <a:gd name="T67" fmla="*/ 0 h 444"/>
                  <a:gd name="T68" fmla="*/ 1 w 234"/>
                  <a:gd name="T69" fmla="*/ 0 h 444"/>
                  <a:gd name="T70" fmla="*/ 1 w 234"/>
                  <a:gd name="T71" fmla="*/ 0 h 444"/>
                  <a:gd name="T72" fmla="*/ 1 w 234"/>
                  <a:gd name="T73" fmla="*/ 0 h 444"/>
                  <a:gd name="T74" fmla="*/ 1 w 234"/>
                  <a:gd name="T75" fmla="*/ 0 h 4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4"/>
                  <a:gd name="T115" fmla="*/ 0 h 444"/>
                  <a:gd name="T116" fmla="*/ 234 w 234"/>
                  <a:gd name="T117" fmla="*/ 444 h 44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4" h="444">
                    <a:moveTo>
                      <a:pt x="152" y="208"/>
                    </a:moveTo>
                    <a:lnTo>
                      <a:pt x="147" y="208"/>
                    </a:lnTo>
                    <a:lnTo>
                      <a:pt x="142" y="242"/>
                    </a:lnTo>
                    <a:lnTo>
                      <a:pt x="130" y="248"/>
                    </a:lnTo>
                    <a:lnTo>
                      <a:pt x="129" y="252"/>
                    </a:lnTo>
                    <a:lnTo>
                      <a:pt x="161" y="248"/>
                    </a:lnTo>
                    <a:lnTo>
                      <a:pt x="173" y="269"/>
                    </a:lnTo>
                    <a:lnTo>
                      <a:pt x="167" y="286"/>
                    </a:lnTo>
                    <a:lnTo>
                      <a:pt x="198" y="303"/>
                    </a:lnTo>
                    <a:lnTo>
                      <a:pt x="201" y="319"/>
                    </a:lnTo>
                    <a:lnTo>
                      <a:pt x="167" y="335"/>
                    </a:lnTo>
                    <a:lnTo>
                      <a:pt x="126" y="356"/>
                    </a:lnTo>
                    <a:lnTo>
                      <a:pt x="104" y="409"/>
                    </a:lnTo>
                    <a:lnTo>
                      <a:pt x="68" y="444"/>
                    </a:lnTo>
                    <a:lnTo>
                      <a:pt x="182" y="396"/>
                    </a:lnTo>
                    <a:lnTo>
                      <a:pt x="214" y="367"/>
                    </a:lnTo>
                    <a:lnTo>
                      <a:pt x="189" y="363"/>
                    </a:lnTo>
                    <a:lnTo>
                      <a:pt x="198" y="343"/>
                    </a:lnTo>
                    <a:lnTo>
                      <a:pt x="214" y="333"/>
                    </a:lnTo>
                    <a:lnTo>
                      <a:pt x="234" y="312"/>
                    </a:lnTo>
                    <a:lnTo>
                      <a:pt x="217" y="289"/>
                    </a:lnTo>
                    <a:lnTo>
                      <a:pt x="228" y="282"/>
                    </a:lnTo>
                    <a:lnTo>
                      <a:pt x="228" y="270"/>
                    </a:lnTo>
                    <a:lnTo>
                      <a:pt x="203" y="252"/>
                    </a:lnTo>
                    <a:lnTo>
                      <a:pt x="188" y="208"/>
                    </a:lnTo>
                    <a:lnTo>
                      <a:pt x="135" y="165"/>
                    </a:lnTo>
                    <a:lnTo>
                      <a:pt x="120" y="117"/>
                    </a:lnTo>
                    <a:lnTo>
                      <a:pt x="55" y="40"/>
                    </a:lnTo>
                    <a:lnTo>
                      <a:pt x="0" y="0"/>
                    </a:lnTo>
                    <a:lnTo>
                      <a:pt x="74" y="87"/>
                    </a:lnTo>
                    <a:lnTo>
                      <a:pt x="94" y="132"/>
                    </a:lnTo>
                    <a:lnTo>
                      <a:pt x="78" y="152"/>
                    </a:lnTo>
                    <a:lnTo>
                      <a:pt x="93" y="168"/>
                    </a:lnTo>
                    <a:lnTo>
                      <a:pt x="94" y="188"/>
                    </a:lnTo>
                    <a:lnTo>
                      <a:pt x="118" y="185"/>
                    </a:lnTo>
                    <a:lnTo>
                      <a:pt x="129" y="205"/>
                    </a:lnTo>
                    <a:lnTo>
                      <a:pt x="152" y="205"/>
                    </a:lnTo>
                    <a:lnTo>
                      <a:pt x="152" y="208"/>
                    </a:lnTo>
                    <a:close/>
                  </a:path>
                </a:pathLst>
              </a:custGeom>
              <a:solidFill>
                <a:srgbClr val="008000"/>
              </a:solidFill>
              <a:ln w="9525">
                <a:noFill/>
                <a:round/>
                <a:headEnd/>
                <a:tailEnd/>
              </a:ln>
            </p:spPr>
            <p:txBody>
              <a:bodyPr/>
              <a:lstStyle/>
              <a:p>
                <a:endParaRPr lang="en-US"/>
              </a:p>
            </p:txBody>
          </p:sp>
          <p:sp>
            <p:nvSpPr>
              <p:cNvPr id="20831" name="Freeform 71"/>
              <p:cNvSpPr>
                <a:spLocks/>
              </p:cNvSpPr>
              <p:nvPr/>
            </p:nvSpPr>
            <p:spPr bwMode="auto">
              <a:xfrm>
                <a:off x="5289" y="3243"/>
                <a:ext cx="95" cy="143"/>
              </a:xfrm>
              <a:custGeom>
                <a:avLst/>
                <a:gdLst>
                  <a:gd name="T0" fmla="*/ 1 w 188"/>
                  <a:gd name="T1" fmla="*/ 0 h 429"/>
                  <a:gd name="T2" fmla="*/ 1 w 188"/>
                  <a:gd name="T3" fmla="*/ 0 h 429"/>
                  <a:gd name="T4" fmla="*/ 1 w 188"/>
                  <a:gd name="T5" fmla="*/ 0 h 429"/>
                  <a:gd name="T6" fmla="*/ 1 w 188"/>
                  <a:gd name="T7" fmla="*/ 0 h 429"/>
                  <a:gd name="T8" fmla="*/ 1 w 188"/>
                  <a:gd name="T9" fmla="*/ 0 h 429"/>
                  <a:gd name="T10" fmla="*/ 1 w 188"/>
                  <a:gd name="T11" fmla="*/ 0 h 429"/>
                  <a:gd name="T12" fmla="*/ 1 w 188"/>
                  <a:gd name="T13" fmla="*/ 0 h 429"/>
                  <a:gd name="T14" fmla="*/ 1 w 188"/>
                  <a:gd name="T15" fmla="*/ 0 h 429"/>
                  <a:gd name="T16" fmla="*/ 1 w 188"/>
                  <a:gd name="T17" fmla="*/ 0 h 429"/>
                  <a:gd name="T18" fmla="*/ 1 w 188"/>
                  <a:gd name="T19" fmla="*/ 0 h 429"/>
                  <a:gd name="T20" fmla="*/ 1 w 188"/>
                  <a:gd name="T21" fmla="*/ 0 h 429"/>
                  <a:gd name="T22" fmla="*/ 1 w 188"/>
                  <a:gd name="T23" fmla="*/ 0 h 429"/>
                  <a:gd name="T24" fmla="*/ 1 w 188"/>
                  <a:gd name="T25" fmla="*/ 0 h 429"/>
                  <a:gd name="T26" fmla="*/ 1 w 188"/>
                  <a:gd name="T27" fmla="*/ 0 h 429"/>
                  <a:gd name="T28" fmla="*/ 1 w 188"/>
                  <a:gd name="T29" fmla="*/ 0 h 429"/>
                  <a:gd name="T30" fmla="*/ 1 w 188"/>
                  <a:gd name="T31" fmla="*/ 0 h 429"/>
                  <a:gd name="T32" fmla="*/ 1 w 188"/>
                  <a:gd name="T33" fmla="*/ 0 h 429"/>
                  <a:gd name="T34" fmla="*/ 1 w 188"/>
                  <a:gd name="T35" fmla="*/ 0 h 429"/>
                  <a:gd name="T36" fmla="*/ 1 w 188"/>
                  <a:gd name="T37" fmla="*/ 0 h 429"/>
                  <a:gd name="T38" fmla="*/ 1 w 188"/>
                  <a:gd name="T39" fmla="*/ 0 h 429"/>
                  <a:gd name="T40" fmla="*/ 1 w 188"/>
                  <a:gd name="T41" fmla="*/ 0 h 429"/>
                  <a:gd name="T42" fmla="*/ 1 w 188"/>
                  <a:gd name="T43" fmla="*/ 0 h 429"/>
                  <a:gd name="T44" fmla="*/ 1 w 188"/>
                  <a:gd name="T45" fmla="*/ 0 h 429"/>
                  <a:gd name="T46" fmla="*/ 1 w 188"/>
                  <a:gd name="T47" fmla="*/ 0 h 429"/>
                  <a:gd name="T48" fmla="*/ 1 w 188"/>
                  <a:gd name="T49" fmla="*/ 0 h 429"/>
                  <a:gd name="T50" fmla="*/ 1 w 188"/>
                  <a:gd name="T51" fmla="*/ 0 h 429"/>
                  <a:gd name="T52" fmla="*/ 1 w 188"/>
                  <a:gd name="T53" fmla="*/ 0 h 429"/>
                  <a:gd name="T54" fmla="*/ 1 w 188"/>
                  <a:gd name="T55" fmla="*/ 0 h 429"/>
                  <a:gd name="T56" fmla="*/ 1 w 188"/>
                  <a:gd name="T57" fmla="*/ 0 h 429"/>
                  <a:gd name="T58" fmla="*/ 1 w 188"/>
                  <a:gd name="T59" fmla="*/ 0 h 429"/>
                  <a:gd name="T60" fmla="*/ 1 w 188"/>
                  <a:gd name="T61" fmla="*/ 0 h 429"/>
                  <a:gd name="T62" fmla="*/ 0 w 188"/>
                  <a:gd name="T63" fmla="*/ 0 h 429"/>
                  <a:gd name="T64" fmla="*/ 1 w 188"/>
                  <a:gd name="T65" fmla="*/ 0 h 429"/>
                  <a:gd name="T66" fmla="*/ 1 w 188"/>
                  <a:gd name="T67" fmla="*/ 0 h 429"/>
                  <a:gd name="T68" fmla="*/ 1 w 188"/>
                  <a:gd name="T69" fmla="*/ 0 h 429"/>
                  <a:gd name="T70" fmla="*/ 1 w 188"/>
                  <a:gd name="T71" fmla="*/ 0 h 429"/>
                  <a:gd name="T72" fmla="*/ 1 w 188"/>
                  <a:gd name="T73" fmla="*/ 0 h 429"/>
                  <a:gd name="T74" fmla="*/ 1 w 188"/>
                  <a:gd name="T75" fmla="*/ 0 h 429"/>
                  <a:gd name="T76" fmla="*/ 1 w 188"/>
                  <a:gd name="T77" fmla="*/ 0 h 429"/>
                  <a:gd name="T78" fmla="*/ 1 w 188"/>
                  <a:gd name="T79" fmla="*/ 0 h 429"/>
                  <a:gd name="T80" fmla="*/ 1 w 188"/>
                  <a:gd name="T81" fmla="*/ 0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8"/>
                  <a:gd name="T124" fmla="*/ 0 h 429"/>
                  <a:gd name="T125" fmla="*/ 188 w 188"/>
                  <a:gd name="T126" fmla="*/ 429 h 4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8" h="429">
                    <a:moveTo>
                      <a:pt x="100" y="198"/>
                    </a:moveTo>
                    <a:lnTo>
                      <a:pt x="93" y="198"/>
                    </a:lnTo>
                    <a:lnTo>
                      <a:pt x="97" y="213"/>
                    </a:lnTo>
                    <a:lnTo>
                      <a:pt x="90" y="234"/>
                    </a:lnTo>
                    <a:lnTo>
                      <a:pt x="80" y="237"/>
                    </a:lnTo>
                    <a:lnTo>
                      <a:pt x="74" y="240"/>
                    </a:lnTo>
                    <a:lnTo>
                      <a:pt x="109" y="234"/>
                    </a:lnTo>
                    <a:lnTo>
                      <a:pt x="119" y="258"/>
                    </a:lnTo>
                    <a:lnTo>
                      <a:pt x="115" y="274"/>
                    </a:lnTo>
                    <a:lnTo>
                      <a:pt x="147" y="294"/>
                    </a:lnTo>
                    <a:lnTo>
                      <a:pt x="147" y="308"/>
                    </a:lnTo>
                    <a:lnTo>
                      <a:pt x="115" y="325"/>
                    </a:lnTo>
                    <a:lnTo>
                      <a:pt x="95" y="348"/>
                    </a:lnTo>
                    <a:lnTo>
                      <a:pt x="95" y="372"/>
                    </a:lnTo>
                    <a:lnTo>
                      <a:pt x="20" y="426"/>
                    </a:lnTo>
                    <a:lnTo>
                      <a:pt x="37" y="429"/>
                    </a:lnTo>
                    <a:lnTo>
                      <a:pt x="67" y="429"/>
                    </a:lnTo>
                    <a:lnTo>
                      <a:pt x="159" y="356"/>
                    </a:lnTo>
                    <a:lnTo>
                      <a:pt x="135" y="351"/>
                    </a:lnTo>
                    <a:lnTo>
                      <a:pt x="142" y="332"/>
                    </a:lnTo>
                    <a:lnTo>
                      <a:pt x="161" y="325"/>
                    </a:lnTo>
                    <a:lnTo>
                      <a:pt x="185" y="301"/>
                    </a:lnTo>
                    <a:lnTo>
                      <a:pt x="164" y="278"/>
                    </a:lnTo>
                    <a:lnTo>
                      <a:pt x="188" y="260"/>
                    </a:lnTo>
                    <a:lnTo>
                      <a:pt x="148" y="244"/>
                    </a:lnTo>
                    <a:lnTo>
                      <a:pt x="132" y="197"/>
                    </a:lnTo>
                    <a:lnTo>
                      <a:pt x="67" y="151"/>
                    </a:lnTo>
                    <a:lnTo>
                      <a:pt x="70" y="130"/>
                    </a:lnTo>
                    <a:lnTo>
                      <a:pt x="67" y="107"/>
                    </a:lnTo>
                    <a:lnTo>
                      <a:pt x="41" y="70"/>
                    </a:lnTo>
                    <a:lnTo>
                      <a:pt x="18" y="35"/>
                    </a:lnTo>
                    <a:lnTo>
                      <a:pt x="0" y="0"/>
                    </a:lnTo>
                    <a:lnTo>
                      <a:pt x="20" y="76"/>
                    </a:lnTo>
                    <a:lnTo>
                      <a:pt x="41" y="120"/>
                    </a:lnTo>
                    <a:lnTo>
                      <a:pt x="25" y="141"/>
                    </a:lnTo>
                    <a:lnTo>
                      <a:pt x="41" y="154"/>
                    </a:lnTo>
                    <a:lnTo>
                      <a:pt x="41" y="178"/>
                    </a:lnTo>
                    <a:lnTo>
                      <a:pt x="65" y="177"/>
                    </a:lnTo>
                    <a:lnTo>
                      <a:pt x="74" y="194"/>
                    </a:lnTo>
                    <a:lnTo>
                      <a:pt x="100" y="196"/>
                    </a:lnTo>
                    <a:lnTo>
                      <a:pt x="100" y="198"/>
                    </a:lnTo>
                    <a:close/>
                  </a:path>
                </a:pathLst>
              </a:custGeom>
              <a:solidFill>
                <a:srgbClr val="003400"/>
              </a:solidFill>
              <a:ln w="9525">
                <a:noFill/>
                <a:round/>
                <a:headEnd/>
                <a:tailEnd/>
              </a:ln>
            </p:spPr>
            <p:txBody>
              <a:bodyPr/>
              <a:lstStyle/>
              <a:p>
                <a:endParaRPr lang="en-US"/>
              </a:p>
            </p:txBody>
          </p:sp>
          <p:sp>
            <p:nvSpPr>
              <p:cNvPr id="20832" name="Freeform 72"/>
              <p:cNvSpPr>
                <a:spLocks/>
              </p:cNvSpPr>
              <p:nvPr/>
            </p:nvSpPr>
            <p:spPr bwMode="auto">
              <a:xfrm>
                <a:off x="5202" y="3359"/>
                <a:ext cx="117" cy="54"/>
              </a:xfrm>
              <a:custGeom>
                <a:avLst/>
                <a:gdLst>
                  <a:gd name="T0" fmla="*/ 1 w 229"/>
                  <a:gd name="T1" fmla="*/ 0 h 162"/>
                  <a:gd name="T2" fmla="*/ 1 w 229"/>
                  <a:gd name="T3" fmla="*/ 0 h 162"/>
                  <a:gd name="T4" fmla="*/ 1 w 229"/>
                  <a:gd name="T5" fmla="*/ 0 h 162"/>
                  <a:gd name="T6" fmla="*/ 1 w 229"/>
                  <a:gd name="T7" fmla="*/ 0 h 162"/>
                  <a:gd name="T8" fmla="*/ 1 w 229"/>
                  <a:gd name="T9" fmla="*/ 0 h 162"/>
                  <a:gd name="T10" fmla="*/ 1 w 229"/>
                  <a:gd name="T11" fmla="*/ 0 h 162"/>
                  <a:gd name="T12" fmla="*/ 1 w 229"/>
                  <a:gd name="T13" fmla="*/ 0 h 162"/>
                  <a:gd name="T14" fmla="*/ 1 w 229"/>
                  <a:gd name="T15" fmla="*/ 0 h 162"/>
                  <a:gd name="T16" fmla="*/ 1 w 229"/>
                  <a:gd name="T17" fmla="*/ 0 h 162"/>
                  <a:gd name="T18" fmla="*/ 1 w 229"/>
                  <a:gd name="T19" fmla="*/ 0 h 162"/>
                  <a:gd name="T20" fmla="*/ 1 w 229"/>
                  <a:gd name="T21" fmla="*/ 0 h 162"/>
                  <a:gd name="T22" fmla="*/ 1 w 229"/>
                  <a:gd name="T23" fmla="*/ 0 h 162"/>
                  <a:gd name="T24" fmla="*/ 1 w 229"/>
                  <a:gd name="T25" fmla="*/ 0 h 162"/>
                  <a:gd name="T26" fmla="*/ 1 w 229"/>
                  <a:gd name="T27" fmla="*/ 0 h 162"/>
                  <a:gd name="T28" fmla="*/ 1 w 229"/>
                  <a:gd name="T29" fmla="*/ 0 h 162"/>
                  <a:gd name="T30" fmla="*/ 1 w 229"/>
                  <a:gd name="T31" fmla="*/ 0 h 162"/>
                  <a:gd name="T32" fmla="*/ 1 w 229"/>
                  <a:gd name="T33" fmla="*/ 0 h 162"/>
                  <a:gd name="T34" fmla="*/ 1 w 229"/>
                  <a:gd name="T35" fmla="*/ 0 h 162"/>
                  <a:gd name="T36" fmla="*/ 1 w 229"/>
                  <a:gd name="T37" fmla="*/ 0 h 162"/>
                  <a:gd name="T38" fmla="*/ 1 w 229"/>
                  <a:gd name="T39" fmla="*/ 0 h 162"/>
                  <a:gd name="T40" fmla="*/ 1 w 229"/>
                  <a:gd name="T41" fmla="*/ 0 h 162"/>
                  <a:gd name="T42" fmla="*/ 0 w 229"/>
                  <a:gd name="T43" fmla="*/ 0 h 162"/>
                  <a:gd name="T44" fmla="*/ 1 w 229"/>
                  <a:gd name="T45" fmla="*/ 0 h 162"/>
                  <a:gd name="T46" fmla="*/ 1 w 229"/>
                  <a:gd name="T47" fmla="*/ 0 h 162"/>
                  <a:gd name="T48" fmla="*/ 1 w 229"/>
                  <a:gd name="T49" fmla="*/ 0 h 162"/>
                  <a:gd name="T50" fmla="*/ 1 w 229"/>
                  <a:gd name="T51" fmla="*/ 0 h 162"/>
                  <a:gd name="T52" fmla="*/ 1 w 229"/>
                  <a:gd name="T53" fmla="*/ 0 h 162"/>
                  <a:gd name="T54" fmla="*/ 1 w 229"/>
                  <a:gd name="T55" fmla="*/ 0 h 1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9"/>
                  <a:gd name="T85" fmla="*/ 0 h 162"/>
                  <a:gd name="T86" fmla="*/ 229 w 229"/>
                  <a:gd name="T87" fmla="*/ 162 h 1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9" h="162">
                    <a:moveTo>
                      <a:pt x="154" y="148"/>
                    </a:moveTo>
                    <a:lnTo>
                      <a:pt x="140" y="128"/>
                    </a:lnTo>
                    <a:lnTo>
                      <a:pt x="133" y="111"/>
                    </a:lnTo>
                    <a:lnTo>
                      <a:pt x="141" y="92"/>
                    </a:lnTo>
                    <a:lnTo>
                      <a:pt x="229" y="58"/>
                    </a:lnTo>
                    <a:lnTo>
                      <a:pt x="180" y="62"/>
                    </a:lnTo>
                    <a:lnTo>
                      <a:pt x="209" y="43"/>
                    </a:lnTo>
                    <a:lnTo>
                      <a:pt x="183" y="44"/>
                    </a:lnTo>
                    <a:lnTo>
                      <a:pt x="164" y="62"/>
                    </a:lnTo>
                    <a:lnTo>
                      <a:pt x="125" y="74"/>
                    </a:lnTo>
                    <a:lnTo>
                      <a:pt x="122" y="53"/>
                    </a:lnTo>
                    <a:lnTo>
                      <a:pt x="129" y="31"/>
                    </a:lnTo>
                    <a:lnTo>
                      <a:pt x="114" y="16"/>
                    </a:lnTo>
                    <a:lnTo>
                      <a:pt x="111" y="0"/>
                    </a:lnTo>
                    <a:lnTo>
                      <a:pt x="102" y="17"/>
                    </a:lnTo>
                    <a:lnTo>
                      <a:pt x="106" y="43"/>
                    </a:lnTo>
                    <a:lnTo>
                      <a:pt x="63" y="34"/>
                    </a:lnTo>
                    <a:lnTo>
                      <a:pt x="19" y="34"/>
                    </a:lnTo>
                    <a:lnTo>
                      <a:pt x="91" y="43"/>
                    </a:lnTo>
                    <a:lnTo>
                      <a:pt x="91" y="81"/>
                    </a:lnTo>
                    <a:lnTo>
                      <a:pt x="38" y="74"/>
                    </a:lnTo>
                    <a:lnTo>
                      <a:pt x="0" y="58"/>
                    </a:lnTo>
                    <a:lnTo>
                      <a:pt x="39" y="72"/>
                    </a:lnTo>
                    <a:lnTo>
                      <a:pt x="79" y="95"/>
                    </a:lnTo>
                    <a:lnTo>
                      <a:pt x="79" y="129"/>
                    </a:lnTo>
                    <a:lnTo>
                      <a:pt x="51" y="162"/>
                    </a:lnTo>
                    <a:lnTo>
                      <a:pt x="101" y="159"/>
                    </a:lnTo>
                    <a:lnTo>
                      <a:pt x="154" y="148"/>
                    </a:lnTo>
                    <a:close/>
                  </a:path>
                </a:pathLst>
              </a:custGeom>
              <a:solidFill>
                <a:srgbClr val="000000"/>
              </a:solidFill>
              <a:ln w="9525">
                <a:noFill/>
                <a:round/>
                <a:headEnd/>
                <a:tailEnd/>
              </a:ln>
            </p:spPr>
            <p:txBody>
              <a:bodyPr/>
              <a:lstStyle/>
              <a:p>
                <a:endParaRPr lang="en-US"/>
              </a:p>
            </p:txBody>
          </p:sp>
          <p:sp>
            <p:nvSpPr>
              <p:cNvPr id="20833" name="Freeform 73"/>
              <p:cNvSpPr>
                <a:spLocks/>
              </p:cNvSpPr>
              <p:nvPr/>
            </p:nvSpPr>
            <p:spPr bwMode="auto">
              <a:xfrm>
                <a:off x="5130" y="3231"/>
                <a:ext cx="191" cy="156"/>
              </a:xfrm>
              <a:custGeom>
                <a:avLst/>
                <a:gdLst>
                  <a:gd name="T0" fmla="*/ 1 w 377"/>
                  <a:gd name="T1" fmla="*/ 0 h 468"/>
                  <a:gd name="T2" fmla="*/ 1 w 377"/>
                  <a:gd name="T3" fmla="*/ 0 h 468"/>
                  <a:gd name="T4" fmla="*/ 1 w 377"/>
                  <a:gd name="T5" fmla="*/ 0 h 468"/>
                  <a:gd name="T6" fmla="*/ 1 w 377"/>
                  <a:gd name="T7" fmla="*/ 0 h 468"/>
                  <a:gd name="T8" fmla="*/ 1 w 377"/>
                  <a:gd name="T9" fmla="*/ 0 h 468"/>
                  <a:gd name="T10" fmla="*/ 1 w 377"/>
                  <a:gd name="T11" fmla="*/ 0 h 468"/>
                  <a:gd name="T12" fmla="*/ 0 w 377"/>
                  <a:gd name="T13" fmla="*/ 0 h 468"/>
                  <a:gd name="T14" fmla="*/ 1 w 377"/>
                  <a:gd name="T15" fmla="*/ 0 h 468"/>
                  <a:gd name="T16" fmla="*/ 1 w 377"/>
                  <a:gd name="T17" fmla="*/ 0 h 468"/>
                  <a:gd name="T18" fmla="*/ 1 w 377"/>
                  <a:gd name="T19" fmla="*/ 0 h 468"/>
                  <a:gd name="T20" fmla="*/ 1 w 377"/>
                  <a:gd name="T21" fmla="*/ 0 h 468"/>
                  <a:gd name="T22" fmla="*/ 1 w 377"/>
                  <a:gd name="T23" fmla="*/ 0 h 468"/>
                  <a:gd name="T24" fmla="*/ 1 w 377"/>
                  <a:gd name="T25" fmla="*/ 0 h 468"/>
                  <a:gd name="T26" fmla="*/ 1 w 377"/>
                  <a:gd name="T27" fmla="*/ 0 h 468"/>
                  <a:gd name="T28" fmla="*/ 1 w 377"/>
                  <a:gd name="T29" fmla="*/ 0 h 468"/>
                  <a:gd name="T30" fmla="*/ 1 w 377"/>
                  <a:gd name="T31" fmla="*/ 0 h 468"/>
                  <a:gd name="T32" fmla="*/ 1 w 377"/>
                  <a:gd name="T33" fmla="*/ 0 h 468"/>
                  <a:gd name="T34" fmla="*/ 1 w 377"/>
                  <a:gd name="T35" fmla="*/ 0 h 468"/>
                  <a:gd name="T36" fmla="*/ 1 w 377"/>
                  <a:gd name="T37" fmla="*/ 0 h 468"/>
                  <a:gd name="T38" fmla="*/ 1 w 377"/>
                  <a:gd name="T39" fmla="*/ 0 h 468"/>
                  <a:gd name="T40" fmla="*/ 1 w 377"/>
                  <a:gd name="T41" fmla="*/ 0 h 468"/>
                  <a:gd name="T42" fmla="*/ 1 w 377"/>
                  <a:gd name="T43" fmla="*/ 0 h 468"/>
                  <a:gd name="T44" fmla="*/ 1 w 377"/>
                  <a:gd name="T45" fmla="*/ 0 h 468"/>
                  <a:gd name="T46" fmla="*/ 1 w 377"/>
                  <a:gd name="T47" fmla="*/ 0 h 468"/>
                  <a:gd name="T48" fmla="*/ 1 w 377"/>
                  <a:gd name="T49" fmla="*/ 0 h 468"/>
                  <a:gd name="T50" fmla="*/ 1 w 377"/>
                  <a:gd name="T51" fmla="*/ 0 h 468"/>
                  <a:gd name="T52" fmla="*/ 1 w 377"/>
                  <a:gd name="T53" fmla="*/ 0 h 468"/>
                  <a:gd name="T54" fmla="*/ 1 w 377"/>
                  <a:gd name="T55" fmla="*/ 0 h 468"/>
                  <a:gd name="T56" fmla="*/ 1 w 377"/>
                  <a:gd name="T57" fmla="*/ 0 h 468"/>
                  <a:gd name="T58" fmla="*/ 1 w 377"/>
                  <a:gd name="T59" fmla="*/ 0 h 468"/>
                  <a:gd name="T60" fmla="*/ 1 w 377"/>
                  <a:gd name="T61" fmla="*/ 0 h 468"/>
                  <a:gd name="T62" fmla="*/ 1 w 377"/>
                  <a:gd name="T63" fmla="*/ 0 h 468"/>
                  <a:gd name="T64" fmla="*/ 1 w 377"/>
                  <a:gd name="T65" fmla="*/ 0 h 468"/>
                  <a:gd name="T66" fmla="*/ 1 w 377"/>
                  <a:gd name="T67" fmla="*/ 0 h 468"/>
                  <a:gd name="T68" fmla="*/ 1 w 377"/>
                  <a:gd name="T69" fmla="*/ 0 h 468"/>
                  <a:gd name="T70" fmla="*/ 1 w 377"/>
                  <a:gd name="T71" fmla="*/ 0 h 468"/>
                  <a:gd name="T72" fmla="*/ 1 w 377"/>
                  <a:gd name="T73" fmla="*/ 0 h 468"/>
                  <a:gd name="T74" fmla="*/ 1 w 377"/>
                  <a:gd name="T75" fmla="*/ 0 h 468"/>
                  <a:gd name="T76" fmla="*/ 1 w 377"/>
                  <a:gd name="T77" fmla="*/ 0 h 468"/>
                  <a:gd name="T78" fmla="*/ 1 w 377"/>
                  <a:gd name="T79" fmla="*/ 0 h 468"/>
                  <a:gd name="T80" fmla="*/ 1 w 377"/>
                  <a:gd name="T81" fmla="*/ 0 h 468"/>
                  <a:gd name="T82" fmla="*/ 1 w 377"/>
                  <a:gd name="T83" fmla="*/ 0 h 468"/>
                  <a:gd name="T84" fmla="*/ 1 w 377"/>
                  <a:gd name="T85" fmla="*/ 0 h 468"/>
                  <a:gd name="T86" fmla="*/ 1 w 377"/>
                  <a:gd name="T87" fmla="*/ 0 h 468"/>
                  <a:gd name="T88" fmla="*/ 1 w 377"/>
                  <a:gd name="T89" fmla="*/ 0 h 468"/>
                  <a:gd name="T90" fmla="*/ 1 w 377"/>
                  <a:gd name="T91" fmla="*/ 0 h 4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7"/>
                  <a:gd name="T139" fmla="*/ 0 h 468"/>
                  <a:gd name="T140" fmla="*/ 377 w 377"/>
                  <a:gd name="T141" fmla="*/ 468 h 4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7" h="468">
                    <a:moveTo>
                      <a:pt x="127" y="440"/>
                    </a:moveTo>
                    <a:lnTo>
                      <a:pt x="183" y="468"/>
                    </a:lnTo>
                    <a:lnTo>
                      <a:pt x="115" y="458"/>
                    </a:lnTo>
                    <a:lnTo>
                      <a:pt x="67" y="445"/>
                    </a:lnTo>
                    <a:lnTo>
                      <a:pt x="30" y="417"/>
                    </a:lnTo>
                    <a:lnTo>
                      <a:pt x="19" y="370"/>
                    </a:lnTo>
                    <a:lnTo>
                      <a:pt x="0" y="333"/>
                    </a:lnTo>
                    <a:lnTo>
                      <a:pt x="25" y="300"/>
                    </a:lnTo>
                    <a:lnTo>
                      <a:pt x="25" y="272"/>
                    </a:lnTo>
                    <a:lnTo>
                      <a:pt x="29" y="259"/>
                    </a:lnTo>
                    <a:lnTo>
                      <a:pt x="52" y="260"/>
                    </a:lnTo>
                    <a:lnTo>
                      <a:pt x="30" y="218"/>
                    </a:lnTo>
                    <a:lnTo>
                      <a:pt x="66" y="182"/>
                    </a:lnTo>
                    <a:lnTo>
                      <a:pt x="97" y="127"/>
                    </a:lnTo>
                    <a:lnTo>
                      <a:pt x="87" y="94"/>
                    </a:lnTo>
                    <a:lnTo>
                      <a:pt x="146" y="61"/>
                    </a:lnTo>
                    <a:lnTo>
                      <a:pt x="160" y="40"/>
                    </a:lnTo>
                    <a:lnTo>
                      <a:pt x="224" y="0"/>
                    </a:lnTo>
                    <a:lnTo>
                      <a:pt x="236" y="62"/>
                    </a:lnTo>
                    <a:lnTo>
                      <a:pt x="219" y="74"/>
                    </a:lnTo>
                    <a:lnTo>
                      <a:pt x="206" y="85"/>
                    </a:lnTo>
                    <a:lnTo>
                      <a:pt x="236" y="104"/>
                    </a:lnTo>
                    <a:lnTo>
                      <a:pt x="269" y="125"/>
                    </a:lnTo>
                    <a:lnTo>
                      <a:pt x="261" y="168"/>
                    </a:lnTo>
                    <a:lnTo>
                      <a:pt x="291" y="171"/>
                    </a:lnTo>
                    <a:lnTo>
                      <a:pt x="310" y="186"/>
                    </a:lnTo>
                    <a:lnTo>
                      <a:pt x="273" y="219"/>
                    </a:lnTo>
                    <a:lnTo>
                      <a:pt x="213" y="231"/>
                    </a:lnTo>
                    <a:lnTo>
                      <a:pt x="182" y="245"/>
                    </a:lnTo>
                    <a:lnTo>
                      <a:pt x="206" y="280"/>
                    </a:lnTo>
                    <a:lnTo>
                      <a:pt x="243" y="283"/>
                    </a:lnTo>
                    <a:lnTo>
                      <a:pt x="281" y="287"/>
                    </a:lnTo>
                    <a:lnTo>
                      <a:pt x="332" y="317"/>
                    </a:lnTo>
                    <a:lnTo>
                      <a:pt x="348" y="329"/>
                    </a:lnTo>
                    <a:lnTo>
                      <a:pt x="327" y="350"/>
                    </a:lnTo>
                    <a:lnTo>
                      <a:pt x="377" y="370"/>
                    </a:lnTo>
                    <a:lnTo>
                      <a:pt x="337" y="400"/>
                    </a:lnTo>
                    <a:lnTo>
                      <a:pt x="353" y="417"/>
                    </a:lnTo>
                    <a:lnTo>
                      <a:pt x="270" y="451"/>
                    </a:lnTo>
                    <a:lnTo>
                      <a:pt x="264" y="426"/>
                    </a:lnTo>
                    <a:lnTo>
                      <a:pt x="255" y="397"/>
                    </a:lnTo>
                    <a:lnTo>
                      <a:pt x="228" y="461"/>
                    </a:lnTo>
                    <a:lnTo>
                      <a:pt x="195" y="450"/>
                    </a:lnTo>
                    <a:lnTo>
                      <a:pt x="166" y="443"/>
                    </a:lnTo>
                    <a:lnTo>
                      <a:pt x="148" y="441"/>
                    </a:lnTo>
                    <a:lnTo>
                      <a:pt x="127" y="440"/>
                    </a:lnTo>
                    <a:close/>
                  </a:path>
                </a:pathLst>
              </a:custGeom>
              <a:solidFill>
                <a:srgbClr val="003400"/>
              </a:solidFill>
              <a:ln w="9525">
                <a:noFill/>
                <a:round/>
                <a:headEnd/>
                <a:tailEnd/>
              </a:ln>
            </p:spPr>
            <p:txBody>
              <a:bodyPr/>
              <a:lstStyle/>
              <a:p>
                <a:endParaRPr lang="en-US"/>
              </a:p>
            </p:txBody>
          </p:sp>
          <p:sp>
            <p:nvSpPr>
              <p:cNvPr id="20834" name="Freeform 74"/>
              <p:cNvSpPr>
                <a:spLocks/>
              </p:cNvSpPr>
              <p:nvPr/>
            </p:nvSpPr>
            <p:spPr bwMode="auto">
              <a:xfrm>
                <a:off x="4483" y="3432"/>
                <a:ext cx="174" cy="107"/>
              </a:xfrm>
              <a:custGeom>
                <a:avLst/>
                <a:gdLst>
                  <a:gd name="T0" fmla="*/ 1 w 343"/>
                  <a:gd name="T1" fmla="*/ 0 h 323"/>
                  <a:gd name="T2" fmla="*/ 1 w 343"/>
                  <a:gd name="T3" fmla="*/ 0 h 323"/>
                  <a:gd name="T4" fmla="*/ 1 w 343"/>
                  <a:gd name="T5" fmla="*/ 0 h 323"/>
                  <a:gd name="T6" fmla="*/ 1 w 343"/>
                  <a:gd name="T7" fmla="*/ 0 h 323"/>
                  <a:gd name="T8" fmla="*/ 1 w 343"/>
                  <a:gd name="T9" fmla="*/ 0 h 323"/>
                  <a:gd name="T10" fmla="*/ 1 w 343"/>
                  <a:gd name="T11" fmla="*/ 0 h 323"/>
                  <a:gd name="T12" fmla="*/ 1 w 343"/>
                  <a:gd name="T13" fmla="*/ 0 h 323"/>
                  <a:gd name="T14" fmla="*/ 1 w 343"/>
                  <a:gd name="T15" fmla="*/ 0 h 323"/>
                  <a:gd name="T16" fmla="*/ 1 w 343"/>
                  <a:gd name="T17" fmla="*/ 0 h 323"/>
                  <a:gd name="T18" fmla="*/ 1 w 343"/>
                  <a:gd name="T19" fmla="*/ 0 h 323"/>
                  <a:gd name="T20" fmla="*/ 1 w 343"/>
                  <a:gd name="T21" fmla="*/ 0 h 323"/>
                  <a:gd name="T22" fmla="*/ 1 w 343"/>
                  <a:gd name="T23" fmla="*/ 0 h 323"/>
                  <a:gd name="T24" fmla="*/ 1 w 343"/>
                  <a:gd name="T25" fmla="*/ 0 h 323"/>
                  <a:gd name="T26" fmla="*/ 1 w 343"/>
                  <a:gd name="T27" fmla="*/ 0 h 323"/>
                  <a:gd name="T28" fmla="*/ 1 w 343"/>
                  <a:gd name="T29" fmla="*/ 0 h 323"/>
                  <a:gd name="T30" fmla="*/ 1 w 343"/>
                  <a:gd name="T31" fmla="*/ 0 h 323"/>
                  <a:gd name="T32" fmla="*/ 1 w 343"/>
                  <a:gd name="T33" fmla="*/ 0 h 323"/>
                  <a:gd name="T34" fmla="*/ 1 w 343"/>
                  <a:gd name="T35" fmla="*/ 0 h 323"/>
                  <a:gd name="T36" fmla="*/ 1 w 343"/>
                  <a:gd name="T37" fmla="*/ 0 h 323"/>
                  <a:gd name="T38" fmla="*/ 1 w 343"/>
                  <a:gd name="T39" fmla="*/ 0 h 323"/>
                  <a:gd name="T40" fmla="*/ 1 w 343"/>
                  <a:gd name="T41" fmla="*/ 0 h 323"/>
                  <a:gd name="T42" fmla="*/ 1 w 343"/>
                  <a:gd name="T43" fmla="*/ 0 h 323"/>
                  <a:gd name="T44" fmla="*/ 1 w 343"/>
                  <a:gd name="T45" fmla="*/ 0 h 323"/>
                  <a:gd name="T46" fmla="*/ 1 w 343"/>
                  <a:gd name="T47" fmla="*/ 0 h 323"/>
                  <a:gd name="T48" fmla="*/ 1 w 343"/>
                  <a:gd name="T49" fmla="*/ 0 h 323"/>
                  <a:gd name="T50" fmla="*/ 1 w 343"/>
                  <a:gd name="T51" fmla="*/ 0 h 323"/>
                  <a:gd name="T52" fmla="*/ 1 w 343"/>
                  <a:gd name="T53" fmla="*/ 0 h 323"/>
                  <a:gd name="T54" fmla="*/ 1 w 343"/>
                  <a:gd name="T55" fmla="*/ 0 h 323"/>
                  <a:gd name="T56" fmla="*/ 1 w 343"/>
                  <a:gd name="T57" fmla="*/ 0 h 323"/>
                  <a:gd name="T58" fmla="*/ 1 w 343"/>
                  <a:gd name="T59" fmla="*/ 0 h 323"/>
                  <a:gd name="T60" fmla="*/ 1 w 343"/>
                  <a:gd name="T61" fmla="*/ 0 h 323"/>
                  <a:gd name="T62" fmla="*/ 0 w 343"/>
                  <a:gd name="T63" fmla="*/ 0 h 323"/>
                  <a:gd name="T64" fmla="*/ 1 w 343"/>
                  <a:gd name="T65" fmla="*/ 0 h 323"/>
                  <a:gd name="T66" fmla="*/ 1 w 343"/>
                  <a:gd name="T67" fmla="*/ 0 h 323"/>
                  <a:gd name="T68" fmla="*/ 1 w 343"/>
                  <a:gd name="T69" fmla="*/ 0 h 323"/>
                  <a:gd name="T70" fmla="*/ 1 w 343"/>
                  <a:gd name="T71" fmla="*/ 0 h 323"/>
                  <a:gd name="T72" fmla="*/ 1 w 343"/>
                  <a:gd name="T73" fmla="*/ 0 h 323"/>
                  <a:gd name="T74" fmla="*/ 1 w 343"/>
                  <a:gd name="T75" fmla="*/ 0 h 323"/>
                  <a:gd name="T76" fmla="*/ 1 w 343"/>
                  <a:gd name="T77" fmla="*/ 0 h 32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43"/>
                  <a:gd name="T118" fmla="*/ 0 h 323"/>
                  <a:gd name="T119" fmla="*/ 343 w 343"/>
                  <a:gd name="T120" fmla="*/ 323 h 32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43" h="323">
                    <a:moveTo>
                      <a:pt x="138" y="321"/>
                    </a:moveTo>
                    <a:lnTo>
                      <a:pt x="176" y="323"/>
                    </a:lnTo>
                    <a:lnTo>
                      <a:pt x="208" y="317"/>
                    </a:lnTo>
                    <a:lnTo>
                      <a:pt x="226" y="323"/>
                    </a:lnTo>
                    <a:lnTo>
                      <a:pt x="250" y="313"/>
                    </a:lnTo>
                    <a:lnTo>
                      <a:pt x="279" y="303"/>
                    </a:lnTo>
                    <a:lnTo>
                      <a:pt x="291" y="286"/>
                    </a:lnTo>
                    <a:lnTo>
                      <a:pt x="303" y="280"/>
                    </a:lnTo>
                    <a:lnTo>
                      <a:pt x="326" y="274"/>
                    </a:lnTo>
                    <a:lnTo>
                      <a:pt x="332" y="237"/>
                    </a:lnTo>
                    <a:lnTo>
                      <a:pt x="343" y="220"/>
                    </a:lnTo>
                    <a:lnTo>
                      <a:pt x="332" y="193"/>
                    </a:lnTo>
                    <a:lnTo>
                      <a:pt x="317" y="169"/>
                    </a:lnTo>
                    <a:lnTo>
                      <a:pt x="288" y="126"/>
                    </a:lnTo>
                    <a:lnTo>
                      <a:pt x="285" y="101"/>
                    </a:lnTo>
                    <a:lnTo>
                      <a:pt x="269" y="91"/>
                    </a:lnTo>
                    <a:lnTo>
                      <a:pt x="260" y="78"/>
                    </a:lnTo>
                    <a:lnTo>
                      <a:pt x="265" y="71"/>
                    </a:lnTo>
                    <a:lnTo>
                      <a:pt x="250" y="51"/>
                    </a:lnTo>
                    <a:lnTo>
                      <a:pt x="204" y="22"/>
                    </a:lnTo>
                    <a:lnTo>
                      <a:pt x="171" y="14"/>
                    </a:lnTo>
                    <a:lnTo>
                      <a:pt x="150" y="0"/>
                    </a:lnTo>
                    <a:lnTo>
                      <a:pt x="118" y="14"/>
                    </a:lnTo>
                    <a:lnTo>
                      <a:pt x="90" y="45"/>
                    </a:lnTo>
                    <a:lnTo>
                      <a:pt x="71" y="55"/>
                    </a:lnTo>
                    <a:lnTo>
                      <a:pt x="51" y="91"/>
                    </a:lnTo>
                    <a:lnTo>
                      <a:pt x="39" y="114"/>
                    </a:lnTo>
                    <a:lnTo>
                      <a:pt x="29" y="126"/>
                    </a:lnTo>
                    <a:lnTo>
                      <a:pt x="22" y="143"/>
                    </a:lnTo>
                    <a:lnTo>
                      <a:pt x="14" y="173"/>
                    </a:lnTo>
                    <a:lnTo>
                      <a:pt x="14" y="210"/>
                    </a:lnTo>
                    <a:lnTo>
                      <a:pt x="0" y="229"/>
                    </a:lnTo>
                    <a:lnTo>
                      <a:pt x="9" y="249"/>
                    </a:lnTo>
                    <a:lnTo>
                      <a:pt x="19" y="266"/>
                    </a:lnTo>
                    <a:lnTo>
                      <a:pt x="22" y="286"/>
                    </a:lnTo>
                    <a:lnTo>
                      <a:pt x="49" y="300"/>
                    </a:lnTo>
                    <a:lnTo>
                      <a:pt x="90" y="307"/>
                    </a:lnTo>
                    <a:lnTo>
                      <a:pt x="107" y="313"/>
                    </a:lnTo>
                    <a:lnTo>
                      <a:pt x="138" y="321"/>
                    </a:lnTo>
                    <a:close/>
                  </a:path>
                </a:pathLst>
              </a:custGeom>
              <a:solidFill>
                <a:srgbClr val="005100"/>
              </a:solidFill>
              <a:ln w="9525">
                <a:noFill/>
                <a:round/>
                <a:headEnd/>
                <a:tailEnd/>
              </a:ln>
            </p:spPr>
            <p:txBody>
              <a:bodyPr/>
              <a:lstStyle/>
              <a:p>
                <a:endParaRPr lang="en-US"/>
              </a:p>
            </p:txBody>
          </p:sp>
          <p:sp>
            <p:nvSpPr>
              <p:cNvPr id="20835" name="Freeform 75"/>
              <p:cNvSpPr>
                <a:spLocks/>
              </p:cNvSpPr>
              <p:nvPr/>
            </p:nvSpPr>
            <p:spPr bwMode="auto">
              <a:xfrm>
                <a:off x="4587" y="3439"/>
                <a:ext cx="69" cy="97"/>
              </a:xfrm>
              <a:custGeom>
                <a:avLst/>
                <a:gdLst>
                  <a:gd name="T0" fmla="*/ 1 w 136"/>
                  <a:gd name="T1" fmla="*/ 0 h 291"/>
                  <a:gd name="T2" fmla="*/ 1 w 136"/>
                  <a:gd name="T3" fmla="*/ 0 h 291"/>
                  <a:gd name="T4" fmla="*/ 1 w 136"/>
                  <a:gd name="T5" fmla="*/ 0 h 291"/>
                  <a:gd name="T6" fmla="*/ 1 w 136"/>
                  <a:gd name="T7" fmla="*/ 0 h 291"/>
                  <a:gd name="T8" fmla="*/ 1 w 136"/>
                  <a:gd name="T9" fmla="*/ 0 h 291"/>
                  <a:gd name="T10" fmla="*/ 1 w 136"/>
                  <a:gd name="T11" fmla="*/ 0 h 291"/>
                  <a:gd name="T12" fmla="*/ 1 w 136"/>
                  <a:gd name="T13" fmla="*/ 0 h 291"/>
                  <a:gd name="T14" fmla="*/ 1 w 136"/>
                  <a:gd name="T15" fmla="*/ 0 h 291"/>
                  <a:gd name="T16" fmla="*/ 1 w 136"/>
                  <a:gd name="T17" fmla="*/ 0 h 291"/>
                  <a:gd name="T18" fmla="*/ 1 w 136"/>
                  <a:gd name="T19" fmla="*/ 0 h 291"/>
                  <a:gd name="T20" fmla="*/ 1 w 136"/>
                  <a:gd name="T21" fmla="*/ 0 h 291"/>
                  <a:gd name="T22" fmla="*/ 1 w 136"/>
                  <a:gd name="T23" fmla="*/ 0 h 291"/>
                  <a:gd name="T24" fmla="*/ 1 w 136"/>
                  <a:gd name="T25" fmla="*/ 0 h 291"/>
                  <a:gd name="T26" fmla="*/ 1 w 136"/>
                  <a:gd name="T27" fmla="*/ 0 h 291"/>
                  <a:gd name="T28" fmla="*/ 1 w 136"/>
                  <a:gd name="T29" fmla="*/ 0 h 291"/>
                  <a:gd name="T30" fmla="*/ 1 w 136"/>
                  <a:gd name="T31" fmla="*/ 0 h 291"/>
                  <a:gd name="T32" fmla="*/ 1 w 136"/>
                  <a:gd name="T33" fmla="*/ 0 h 291"/>
                  <a:gd name="T34" fmla="*/ 1 w 136"/>
                  <a:gd name="T35" fmla="*/ 0 h 291"/>
                  <a:gd name="T36" fmla="*/ 1 w 136"/>
                  <a:gd name="T37" fmla="*/ 0 h 291"/>
                  <a:gd name="T38" fmla="*/ 1 w 136"/>
                  <a:gd name="T39" fmla="*/ 0 h 291"/>
                  <a:gd name="T40" fmla="*/ 1 w 136"/>
                  <a:gd name="T41" fmla="*/ 0 h 291"/>
                  <a:gd name="T42" fmla="*/ 1 w 136"/>
                  <a:gd name="T43" fmla="*/ 0 h 291"/>
                  <a:gd name="T44" fmla="*/ 1 w 136"/>
                  <a:gd name="T45" fmla="*/ 0 h 291"/>
                  <a:gd name="T46" fmla="*/ 1 w 136"/>
                  <a:gd name="T47" fmla="*/ 0 h 291"/>
                  <a:gd name="T48" fmla="*/ 1 w 136"/>
                  <a:gd name="T49" fmla="*/ 0 h 291"/>
                  <a:gd name="T50" fmla="*/ 1 w 136"/>
                  <a:gd name="T51" fmla="*/ 0 h 291"/>
                  <a:gd name="T52" fmla="*/ 1 w 136"/>
                  <a:gd name="T53" fmla="*/ 0 h 291"/>
                  <a:gd name="T54" fmla="*/ 0 w 136"/>
                  <a:gd name="T55" fmla="*/ 0 h 291"/>
                  <a:gd name="T56" fmla="*/ 1 w 136"/>
                  <a:gd name="T57" fmla="*/ 0 h 291"/>
                  <a:gd name="T58" fmla="*/ 1 w 136"/>
                  <a:gd name="T59" fmla="*/ 0 h 291"/>
                  <a:gd name="T60" fmla="*/ 1 w 136"/>
                  <a:gd name="T61" fmla="*/ 0 h 291"/>
                  <a:gd name="T62" fmla="*/ 1 w 136"/>
                  <a:gd name="T63" fmla="*/ 0 h 291"/>
                  <a:gd name="T64" fmla="*/ 1 w 136"/>
                  <a:gd name="T65" fmla="*/ 0 h 291"/>
                  <a:gd name="T66" fmla="*/ 1 w 136"/>
                  <a:gd name="T67" fmla="*/ 0 h 291"/>
                  <a:gd name="T68" fmla="*/ 1 w 136"/>
                  <a:gd name="T69" fmla="*/ 0 h 291"/>
                  <a:gd name="T70" fmla="*/ 1 w 136"/>
                  <a:gd name="T71" fmla="*/ 0 h 291"/>
                  <a:gd name="T72" fmla="*/ 1 w 136"/>
                  <a:gd name="T73" fmla="*/ 0 h 2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6"/>
                  <a:gd name="T112" fmla="*/ 0 h 291"/>
                  <a:gd name="T113" fmla="*/ 136 w 136"/>
                  <a:gd name="T114" fmla="*/ 291 h 29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6" h="291">
                    <a:moveTo>
                      <a:pt x="88" y="136"/>
                    </a:moveTo>
                    <a:lnTo>
                      <a:pt x="84" y="136"/>
                    </a:lnTo>
                    <a:lnTo>
                      <a:pt x="81" y="160"/>
                    </a:lnTo>
                    <a:lnTo>
                      <a:pt x="78" y="163"/>
                    </a:lnTo>
                    <a:lnTo>
                      <a:pt x="75" y="167"/>
                    </a:lnTo>
                    <a:lnTo>
                      <a:pt x="93" y="163"/>
                    </a:lnTo>
                    <a:lnTo>
                      <a:pt x="95" y="177"/>
                    </a:lnTo>
                    <a:lnTo>
                      <a:pt x="94" y="187"/>
                    </a:lnTo>
                    <a:lnTo>
                      <a:pt x="112" y="200"/>
                    </a:lnTo>
                    <a:lnTo>
                      <a:pt x="113" y="211"/>
                    </a:lnTo>
                    <a:lnTo>
                      <a:pt x="94" y="220"/>
                    </a:lnTo>
                    <a:lnTo>
                      <a:pt x="75" y="235"/>
                    </a:lnTo>
                    <a:lnTo>
                      <a:pt x="61" y="267"/>
                    </a:lnTo>
                    <a:lnTo>
                      <a:pt x="41" y="291"/>
                    </a:lnTo>
                    <a:lnTo>
                      <a:pt x="107" y="262"/>
                    </a:lnTo>
                    <a:lnTo>
                      <a:pt x="121" y="243"/>
                    </a:lnTo>
                    <a:lnTo>
                      <a:pt x="107" y="240"/>
                    </a:lnTo>
                    <a:lnTo>
                      <a:pt x="112" y="225"/>
                    </a:lnTo>
                    <a:lnTo>
                      <a:pt x="122" y="220"/>
                    </a:lnTo>
                    <a:lnTo>
                      <a:pt x="136" y="207"/>
                    </a:lnTo>
                    <a:lnTo>
                      <a:pt x="124" y="191"/>
                    </a:lnTo>
                    <a:lnTo>
                      <a:pt x="128" y="177"/>
                    </a:lnTo>
                    <a:lnTo>
                      <a:pt x="118" y="168"/>
                    </a:lnTo>
                    <a:lnTo>
                      <a:pt x="107" y="136"/>
                    </a:lnTo>
                    <a:lnTo>
                      <a:pt x="79" y="109"/>
                    </a:lnTo>
                    <a:lnTo>
                      <a:pt x="71" y="77"/>
                    </a:lnTo>
                    <a:lnTo>
                      <a:pt x="28" y="26"/>
                    </a:lnTo>
                    <a:lnTo>
                      <a:pt x="0" y="0"/>
                    </a:lnTo>
                    <a:lnTo>
                      <a:pt x="41" y="56"/>
                    </a:lnTo>
                    <a:lnTo>
                      <a:pt x="52" y="87"/>
                    </a:lnTo>
                    <a:lnTo>
                      <a:pt x="46" y="100"/>
                    </a:lnTo>
                    <a:lnTo>
                      <a:pt x="52" y="110"/>
                    </a:lnTo>
                    <a:lnTo>
                      <a:pt x="52" y="126"/>
                    </a:lnTo>
                    <a:lnTo>
                      <a:pt x="67" y="124"/>
                    </a:lnTo>
                    <a:lnTo>
                      <a:pt x="75" y="134"/>
                    </a:lnTo>
                    <a:lnTo>
                      <a:pt x="88" y="134"/>
                    </a:lnTo>
                    <a:lnTo>
                      <a:pt x="88" y="136"/>
                    </a:lnTo>
                    <a:close/>
                  </a:path>
                </a:pathLst>
              </a:custGeom>
              <a:solidFill>
                <a:srgbClr val="008000"/>
              </a:solidFill>
              <a:ln w="9525">
                <a:noFill/>
                <a:round/>
                <a:headEnd/>
                <a:tailEnd/>
              </a:ln>
            </p:spPr>
            <p:txBody>
              <a:bodyPr/>
              <a:lstStyle/>
              <a:p>
                <a:endParaRPr lang="en-US"/>
              </a:p>
            </p:txBody>
          </p:sp>
          <p:sp>
            <p:nvSpPr>
              <p:cNvPr id="20836" name="Freeform 76"/>
              <p:cNvSpPr>
                <a:spLocks/>
              </p:cNvSpPr>
              <p:nvPr/>
            </p:nvSpPr>
            <p:spPr bwMode="auto">
              <a:xfrm>
                <a:off x="4584" y="3443"/>
                <a:ext cx="52" cy="94"/>
              </a:xfrm>
              <a:custGeom>
                <a:avLst/>
                <a:gdLst>
                  <a:gd name="T0" fmla="*/ 0 w 106"/>
                  <a:gd name="T1" fmla="*/ 0 h 282"/>
                  <a:gd name="T2" fmla="*/ 0 w 106"/>
                  <a:gd name="T3" fmla="*/ 0 h 282"/>
                  <a:gd name="T4" fmla="*/ 0 w 106"/>
                  <a:gd name="T5" fmla="*/ 0 h 282"/>
                  <a:gd name="T6" fmla="*/ 0 w 106"/>
                  <a:gd name="T7" fmla="*/ 0 h 282"/>
                  <a:gd name="T8" fmla="*/ 0 w 106"/>
                  <a:gd name="T9" fmla="*/ 0 h 282"/>
                  <a:gd name="T10" fmla="*/ 0 w 106"/>
                  <a:gd name="T11" fmla="*/ 0 h 282"/>
                  <a:gd name="T12" fmla="*/ 0 w 106"/>
                  <a:gd name="T13" fmla="*/ 0 h 282"/>
                  <a:gd name="T14" fmla="*/ 0 w 106"/>
                  <a:gd name="T15" fmla="*/ 0 h 282"/>
                  <a:gd name="T16" fmla="*/ 0 w 106"/>
                  <a:gd name="T17" fmla="*/ 0 h 282"/>
                  <a:gd name="T18" fmla="*/ 0 w 106"/>
                  <a:gd name="T19" fmla="*/ 0 h 282"/>
                  <a:gd name="T20" fmla="*/ 0 w 106"/>
                  <a:gd name="T21" fmla="*/ 0 h 282"/>
                  <a:gd name="T22" fmla="*/ 0 w 106"/>
                  <a:gd name="T23" fmla="*/ 0 h 282"/>
                  <a:gd name="T24" fmla="*/ 0 w 106"/>
                  <a:gd name="T25" fmla="*/ 0 h 282"/>
                  <a:gd name="T26" fmla="*/ 0 w 106"/>
                  <a:gd name="T27" fmla="*/ 0 h 282"/>
                  <a:gd name="T28" fmla="*/ 0 w 106"/>
                  <a:gd name="T29" fmla="*/ 0 h 282"/>
                  <a:gd name="T30" fmla="*/ 0 w 106"/>
                  <a:gd name="T31" fmla="*/ 0 h 282"/>
                  <a:gd name="T32" fmla="*/ 0 w 106"/>
                  <a:gd name="T33" fmla="*/ 0 h 282"/>
                  <a:gd name="T34" fmla="*/ 0 w 106"/>
                  <a:gd name="T35" fmla="*/ 0 h 282"/>
                  <a:gd name="T36" fmla="*/ 0 w 106"/>
                  <a:gd name="T37" fmla="*/ 0 h 282"/>
                  <a:gd name="T38" fmla="*/ 0 w 106"/>
                  <a:gd name="T39" fmla="*/ 0 h 282"/>
                  <a:gd name="T40" fmla="*/ 0 w 106"/>
                  <a:gd name="T41" fmla="*/ 0 h 282"/>
                  <a:gd name="T42" fmla="*/ 0 w 106"/>
                  <a:gd name="T43" fmla="*/ 0 h 282"/>
                  <a:gd name="T44" fmla="*/ 0 w 106"/>
                  <a:gd name="T45" fmla="*/ 0 h 282"/>
                  <a:gd name="T46" fmla="*/ 0 w 106"/>
                  <a:gd name="T47" fmla="*/ 0 h 282"/>
                  <a:gd name="T48" fmla="*/ 0 w 106"/>
                  <a:gd name="T49" fmla="*/ 0 h 282"/>
                  <a:gd name="T50" fmla="*/ 0 w 106"/>
                  <a:gd name="T51" fmla="*/ 0 h 282"/>
                  <a:gd name="T52" fmla="*/ 0 w 106"/>
                  <a:gd name="T53" fmla="*/ 0 h 282"/>
                  <a:gd name="T54" fmla="*/ 0 w 106"/>
                  <a:gd name="T55" fmla="*/ 0 h 282"/>
                  <a:gd name="T56" fmla="*/ 0 w 106"/>
                  <a:gd name="T57" fmla="*/ 0 h 282"/>
                  <a:gd name="T58" fmla="*/ 0 w 106"/>
                  <a:gd name="T59" fmla="*/ 0 h 282"/>
                  <a:gd name="T60" fmla="*/ 0 w 106"/>
                  <a:gd name="T61" fmla="*/ 0 h 282"/>
                  <a:gd name="T62" fmla="*/ 0 w 106"/>
                  <a:gd name="T63" fmla="*/ 0 h 282"/>
                  <a:gd name="T64" fmla="*/ 0 w 106"/>
                  <a:gd name="T65" fmla="*/ 0 h 282"/>
                  <a:gd name="T66" fmla="*/ 0 w 106"/>
                  <a:gd name="T67" fmla="*/ 0 h 282"/>
                  <a:gd name="T68" fmla="*/ 0 w 106"/>
                  <a:gd name="T69" fmla="*/ 0 h 282"/>
                  <a:gd name="T70" fmla="*/ 0 w 106"/>
                  <a:gd name="T71" fmla="*/ 0 h 282"/>
                  <a:gd name="T72" fmla="*/ 0 w 106"/>
                  <a:gd name="T73" fmla="*/ 0 h 2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6"/>
                  <a:gd name="T112" fmla="*/ 0 h 282"/>
                  <a:gd name="T113" fmla="*/ 106 w 106"/>
                  <a:gd name="T114" fmla="*/ 282 h 2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6" h="282">
                    <a:moveTo>
                      <a:pt x="57" y="128"/>
                    </a:moveTo>
                    <a:lnTo>
                      <a:pt x="53" y="128"/>
                    </a:lnTo>
                    <a:lnTo>
                      <a:pt x="53" y="151"/>
                    </a:lnTo>
                    <a:lnTo>
                      <a:pt x="46" y="155"/>
                    </a:lnTo>
                    <a:lnTo>
                      <a:pt x="41" y="158"/>
                    </a:lnTo>
                    <a:lnTo>
                      <a:pt x="62" y="155"/>
                    </a:lnTo>
                    <a:lnTo>
                      <a:pt x="69" y="170"/>
                    </a:lnTo>
                    <a:lnTo>
                      <a:pt x="68" y="180"/>
                    </a:lnTo>
                    <a:lnTo>
                      <a:pt x="85" y="194"/>
                    </a:lnTo>
                    <a:lnTo>
                      <a:pt x="86" y="202"/>
                    </a:lnTo>
                    <a:lnTo>
                      <a:pt x="68" y="212"/>
                    </a:lnTo>
                    <a:lnTo>
                      <a:pt x="57" y="228"/>
                    </a:lnTo>
                    <a:lnTo>
                      <a:pt x="56" y="245"/>
                    </a:lnTo>
                    <a:lnTo>
                      <a:pt x="11" y="278"/>
                    </a:lnTo>
                    <a:lnTo>
                      <a:pt x="39" y="282"/>
                    </a:lnTo>
                    <a:lnTo>
                      <a:pt x="94" y="235"/>
                    </a:lnTo>
                    <a:lnTo>
                      <a:pt x="79" y="231"/>
                    </a:lnTo>
                    <a:lnTo>
                      <a:pt x="85" y="218"/>
                    </a:lnTo>
                    <a:lnTo>
                      <a:pt x="94" y="212"/>
                    </a:lnTo>
                    <a:lnTo>
                      <a:pt x="102" y="198"/>
                    </a:lnTo>
                    <a:lnTo>
                      <a:pt x="99" y="184"/>
                    </a:lnTo>
                    <a:lnTo>
                      <a:pt x="106" y="170"/>
                    </a:lnTo>
                    <a:lnTo>
                      <a:pt x="86" y="158"/>
                    </a:lnTo>
                    <a:lnTo>
                      <a:pt x="75" y="128"/>
                    </a:lnTo>
                    <a:lnTo>
                      <a:pt x="39" y="99"/>
                    </a:lnTo>
                    <a:lnTo>
                      <a:pt x="39" y="70"/>
                    </a:lnTo>
                    <a:lnTo>
                      <a:pt x="25" y="44"/>
                    </a:lnTo>
                    <a:lnTo>
                      <a:pt x="0" y="0"/>
                    </a:lnTo>
                    <a:lnTo>
                      <a:pt x="11" y="49"/>
                    </a:lnTo>
                    <a:lnTo>
                      <a:pt x="25" y="79"/>
                    </a:lnTo>
                    <a:lnTo>
                      <a:pt x="16" y="91"/>
                    </a:lnTo>
                    <a:lnTo>
                      <a:pt x="25" y="103"/>
                    </a:lnTo>
                    <a:lnTo>
                      <a:pt x="25" y="118"/>
                    </a:lnTo>
                    <a:lnTo>
                      <a:pt x="35" y="114"/>
                    </a:lnTo>
                    <a:lnTo>
                      <a:pt x="41" y="127"/>
                    </a:lnTo>
                    <a:lnTo>
                      <a:pt x="57" y="127"/>
                    </a:lnTo>
                    <a:lnTo>
                      <a:pt x="57" y="128"/>
                    </a:lnTo>
                    <a:close/>
                  </a:path>
                </a:pathLst>
              </a:custGeom>
              <a:solidFill>
                <a:srgbClr val="003400"/>
              </a:solidFill>
              <a:ln w="9525">
                <a:noFill/>
                <a:round/>
                <a:headEnd/>
                <a:tailEnd/>
              </a:ln>
            </p:spPr>
            <p:txBody>
              <a:bodyPr/>
              <a:lstStyle/>
              <a:p>
                <a:endParaRPr lang="en-US"/>
              </a:p>
            </p:txBody>
          </p:sp>
          <p:sp>
            <p:nvSpPr>
              <p:cNvPr id="20837" name="Freeform 77"/>
              <p:cNvSpPr>
                <a:spLocks/>
              </p:cNvSpPr>
              <p:nvPr/>
            </p:nvSpPr>
            <p:spPr bwMode="auto">
              <a:xfrm>
                <a:off x="4532" y="3519"/>
                <a:ext cx="68" cy="37"/>
              </a:xfrm>
              <a:custGeom>
                <a:avLst/>
                <a:gdLst>
                  <a:gd name="T0" fmla="*/ 1 w 134"/>
                  <a:gd name="T1" fmla="*/ 0 h 111"/>
                  <a:gd name="T2" fmla="*/ 1 w 134"/>
                  <a:gd name="T3" fmla="*/ 0 h 111"/>
                  <a:gd name="T4" fmla="*/ 1 w 134"/>
                  <a:gd name="T5" fmla="*/ 0 h 111"/>
                  <a:gd name="T6" fmla="*/ 1 w 134"/>
                  <a:gd name="T7" fmla="*/ 0 h 111"/>
                  <a:gd name="T8" fmla="*/ 1 w 134"/>
                  <a:gd name="T9" fmla="*/ 0 h 111"/>
                  <a:gd name="T10" fmla="*/ 1 w 134"/>
                  <a:gd name="T11" fmla="*/ 0 h 111"/>
                  <a:gd name="T12" fmla="*/ 1 w 134"/>
                  <a:gd name="T13" fmla="*/ 0 h 111"/>
                  <a:gd name="T14" fmla="*/ 1 w 134"/>
                  <a:gd name="T15" fmla="*/ 0 h 111"/>
                  <a:gd name="T16" fmla="*/ 1 w 134"/>
                  <a:gd name="T17" fmla="*/ 0 h 111"/>
                  <a:gd name="T18" fmla="*/ 1 w 134"/>
                  <a:gd name="T19" fmla="*/ 0 h 111"/>
                  <a:gd name="T20" fmla="*/ 1 w 134"/>
                  <a:gd name="T21" fmla="*/ 0 h 111"/>
                  <a:gd name="T22" fmla="*/ 1 w 134"/>
                  <a:gd name="T23" fmla="*/ 0 h 111"/>
                  <a:gd name="T24" fmla="*/ 1 w 134"/>
                  <a:gd name="T25" fmla="*/ 0 h 111"/>
                  <a:gd name="T26" fmla="*/ 1 w 134"/>
                  <a:gd name="T27" fmla="*/ 0 h 111"/>
                  <a:gd name="T28" fmla="*/ 1 w 134"/>
                  <a:gd name="T29" fmla="*/ 0 h 111"/>
                  <a:gd name="T30" fmla="*/ 1 w 134"/>
                  <a:gd name="T31" fmla="*/ 0 h 111"/>
                  <a:gd name="T32" fmla="*/ 1 w 134"/>
                  <a:gd name="T33" fmla="*/ 0 h 111"/>
                  <a:gd name="T34" fmla="*/ 1 w 134"/>
                  <a:gd name="T35" fmla="*/ 0 h 111"/>
                  <a:gd name="T36" fmla="*/ 1 w 134"/>
                  <a:gd name="T37" fmla="*/ 0 h 111"/>
                  <a:gd name="T38" fmla="*/ 0 w 134"/>
                  <a:gd name="T39" fmla="*/ 0 h 111"/>
                  <a:gd name="T40" fmla="*/ 1 w 134"/>
                  <a:gd name="T41" fmla="*/ 0 h 111"/>
                  <a:gd name="T42" fmla="*/ 1 w 134"/>
                  <a:gd name="T43" fmla="*/ 0 h 111"/>
                  <a:gd name="T44" fmla="*/ 1 w 134"/>
                  <a:gd name="T45" fmla="*/ 0 h 111"/>
                  <a:gd name="T46" fmla="*/ 1 w 134"/>
                  <a:gd name="T47" fmla="*/ 0 h 111"/>
                  <a:gd name="T48" fmla="*/ 1 w 134"/>
                  <a:gd name="T49" fmla="*/ 0 h 1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4"/>
                  <a:gd name="T76" fmla="*/ 0 h 111"/>
                  <a:gd name="T77" fmla="*/ 134 w 134"/>
                  <a:gd name="T78" fmla="*/ 111 h 1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4" h="111">
                    <a:moveTo>
                      <a:pt x="90" y="102"/>
                    </a:moveTo>
                    <a:lnTo>
                      <a:pt x="83" y="88"/>
                    </a:lnTo>
                    <a:lnTo>
                      <a:pt x="83" y="62"/>
                    </a:lnTo>
                    <a:lnTo>
                      <a:pt x="134" y="41"/>
                    </a:lnTo>
                    <a:lnTo>
                      <a:pt x="108" y="44"/>
                    </a:lnTo>
                    <a:lnTo>
                      <a:pt x="122" y="27"/>
                    </a:lnTo>
                    <a:lnTo>
                      <a:pt x="112" y="31"/>
                    </a:lnTo>
                    <a:lnTo>
                      <a:pt x="97" y="44"/>
                    </a:lnTo>
                    <a:lnTo>
                      <a:pt x="75" y="51"/>
                    </a:lnTo>
                    <a:lnTo>
                      <a:pt x="74" y="38"/>
                    </a:lnTo>
                    <a:lnTo>
                      <a:pt x="81" y="24"/>
                    </a:lnTo>
                    <a:lnTo>
                      <a:pt x="65" y="0"/>
                    </a:lnTo>
                    <a:lnTo>
                      <a:pt x="62" y="14"/>
                    </a:lnTo>
                    <a:lnTo>
                      <a:pt x="62" y="27"/>
                    </a:lnTo>
                    <a:lnTo>
                      <a:pt x="40" y="24"/>
                    </a:lnTo>
                    <a:lnTo>
                      <a:pt x="11" y="24"/>
                    </a:lnTo>
                    <a:lnTo>
                      <a:pt x="56" y="28"/>
                    </a:lnTo>
                    <a:lnTo>
                      <a:pt x="54" y="55"/>
                    </a:lnTo>
                    <a:lnTo>
                      <a:pt x="22" y="51"/>
                    </a:lnTo>
                    <a:lnTo>
                      <a:pt x="0" y="41"/>
                    </a:lnTo>
                    <a:lnTo>
                      <a:pt x="24" y="49"/>
                    </a:lnTo>
                    <a:lnTo>
                      <a:pt x="48" y="67"/>
                    </a:lnTo>
                    <a:lnTo>
                      <a:pt x="48" y="87"/>
                    </a:lnTo>
                    <a:lnTo>
                      <a:pt x="33" y="111"/>
                    </a:lnTo>
                    <a:lnTo>
                      <a:pt x="90" y="102"/>
                    </a:lnTo>
                    <a:close/>
                  </a:path>
                </a:pathLst>
              </a:custGeom>
              <a:solidFill>
                <a:srgbClr val="000000"/>
              </a:solidFill>
              <a:ln w="9525">
                <a:noFill/>
                <a:round/>
                <a:headEnd/>
                <a:tailEnd/>
              </a:ln>
            </p:spPr>
            <p:txBody>
              <a:bodyPr/>
              <a:lstStyle/>
              <a:p>
                <a:endParaRPr lang="en-US"/>
              </a:p>
            </p:txBody>
          </p:sp>
          <p:sp>
            <p:nvSpPr>
              <p:cNvPr id="20838" name="Freeform 78"/>
              <p:cNvSpPr>
                <a:spLocks/>
              </p:cNvSpPr>
              <p:nvPr/>
            </p:nvSpPr>
            <p:spPr bwMode="auto">
              <a:xfrm>
                <a:off x="4491" y="3434"/>
                <a:ext cx="110" cy="105"/>
              </a:xfrm>
              <a:custGeom>
                <a:avLst/>
                <a:gdLst>
                  <a:gd name="T0" fmla="*/ 1 w 217"/>
                  <a:gd name="T1" fmla="*/ 0 h 313"/>
                  <a:gd name="T2" fmla="*/ 1 w 217"/>
                  <a:gd name="T3" fmla="*/ 0 h 313"/>
                  <a:gd name="T4" fmla="*/ 1 w 217"/>
                  <a:gd name="T5" fmla="*/ 0 h 313"/>
                  <a:gd name="T6" fmla="*/ 1 w 217"/>
                  <a:gd name="T7" fmla="*/ 0 h 313"/>
                  <a:gd name="T8" fmla="*/ 1 w 217"/>
                  <a:gd name="T9" fmla="*/ 0 h 313"/>
                  <a:gd name="T10" fmla="*/ 0 w 217"/>
                  <a:gd name="T11" fmla="*/ 0 h 313"/>
                  <a:gd name="T12" fmla="*/ 1 w 217"/>
                  <a:gd name="T13" fmla="*/ 0 h 313"/>
                  <a:gd name="T14" fmla="*/ 1 w 217"/>
                  <a:gd name="T15" fmla="*/ 0 h 313"/>
                  <a:gd name="T16" fmla="*/ 1 w 217"/>
                  <a:gd name="T17" fmla="*/ 0 h 313"/>
                  <a:gd name="T18" fmla="*/ 1 w 217"/>
                  <a:gd name="T19" fmla="*/ 0 h 313"/>
                  <a:gd name="T20" fmla="*/ 1 w 217"/>
                  <a:gd name="T21" fmla="*/ 0 h 313"/>
                  <a:gd name="T22" fmla="*/ 1 w 217"/>
                  <a:gd name="T23" fmla="*/ 0 h 313"/>
                  <a:gd name="T24" fmla="*/ 1 w 217"/>
                  <a:gd name="T25" fmla="*/ 0 h 313"/>
                  <a:gd name="T26" fmla="*/ 1 w 217"/>
                  <a:gd name="T27" fmla="*/ 0 h 313"/>
                  <a:gd name="T28" fmla="*/ 1 w 217"/>
                  <a:gd name="T29" fmla="*/ 0 h 313"/>
                  <a:gd name="T30" fmla="*/ 1 w 217"/>
                  <a:gd name="T31" fmla="*/ 0 h 313"/>
                  <a:gd name="T32" fmla="*/ 1 w 217"/>
                  <a:gd name="T33" fmla="*/ 0 h 313"/>
                  <a:gd name="T34" fmla="*/ 1 w 217"/>
                  <a:gd name="T35" fmla="*/ 0 h 313"/>
                  <a:gd name="T36" fmla="*/ 1 w 217"/>
                  <a:gd name="T37" fmla="*/ 0 h 313"/>
                  <a:gd name="T38" fmla="*/ 1 w 217"/>
                  <a:gd name="T39" fmla="*/ 0 h 313"/>
                  <a:gd name="T40" fmla="*/ 1 w 217"/>
                  <a:gd name="T41" fmla="*/ 0 h 313"/>
                  <a:gd name="T42" fmla="*/ 1 w 217"/>
                  <a:gd name="T43" fmla="*/ 0 h 313"/>
                  <a:gd name="T44" fmla="*/ 1 w 217"/>
                  <a:gd name="T45" fmla="*/ 0 h 313"/>
                  <a:gd name="T46" fmla="*/ 1 w 217"/>
                  <a:gd name="T47" fmla="*/ 0 h 313"/>
                  <a:gd name="T48" fmla="*/ 1 w 217"/>
                  <a:gd name="T49" fmla="*/ 0 h 313"/>
                  <a:gd name="T50" fmla="*/ 1 w 217"/>
                  <a:gd name="T51" fmla="*/ 0 h 313"/>
                  <a:gd name="T52" fmla="*/ 1 w 217"/>
                  <a:gd name="T53" fmla="*/ 0 h 313"/>
                  <a:gd name="T54" fmla="*/ 1 w 217"/>
                  <a:gd name="T55" fmla="*/ 0 h 313"/>
                  <a:gd name="T56" fmla="*/ 1 w 217"/>
                  <a:gd name="T57" fmla="*/ 0 h 313"/>
                  <a:gd name="T58" fmla="*/ 1 w 217"/>
                  <a:gd name="T59" fmla="*/ 0 h 313"/>
                  <a:gd name="T60" fmla="*/ 1 w 217"/>
                  <a:gd name="T61" fmla="*/ 0 h 313"/>
                  <a:gd name="T62" fmla="*/ 1 w 217"/>
                  <a:gd name="T63" fmla="*/ 0 h 313"/>
                  <a:gd name="T64" fmla="*/ 1 w 217"/>
                  <a:gd name="T65" fmla="*/ 0 h 313"/>
                  <a:gd name="T66" fmla="*/ 1 w 217"/>
                  <a:gd name="T67" fmla="*/ 0 h 313"/>
                  <a:gd name="T68" fmla="*/ 1 w 217"/>
                  <a:gd name="T69" fmla="*/ 0 h 313"/>
                  <a:gd name="T70" fmla="*/ 1 w 217"/>
                  <a:gd name="T71" fmla="*/ 0 h 313"/>
                  <a:gd name="T72" fmla="*/ 1 w 217"/>
                  <a:gd name="T73" fmla="*/ 0 h 313"/>
                  <a:gd name="T74" fmla="*/ 1 w 217"/>
                  <a:gd name="T75" fmla="*/ 0 h 313"/>
                  <a:gd name="T76" fmla="*/ 1 w 217"/>
                  <a:gd name="T77" fmla="*/ 0 h 313"/>
                  <a:gd name="T78" fmla="*/ 1 w 217"/>
                  <a:gd name="T79" fmla="*/ 0 h 313"/>
                  <a:gd name="T80" fmla="*/ 1 w 217"/>
                  <a:gd name="T81" fmla="*/ 0 h 313"/>
                  <a:gd name="T82" fmla="*/ 1 w 217"/>
                  <a:gd name="T83" fmla="*/ 0 h 3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7"/>
                  <a:gd name="T127" fmla="*/ 0 h 313"/>
                  <a:gd name="T128" fmla="*/ 217 w 217"/>
                  <a:gd name="T129" fmla="*/ 313 h 3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7" h="313">
                    <a:moveTo>
                      <a:pt x="74" y="295"/>
                    </a:moveTo>
                    <a:lnTo>
                      <a:pt x="103" y="313"/>
                    </a:lnTo>
                    <a:lnTo>
                      <a:pt x="67" y="305"/>
                    </a:lnTo>
                    <a:lnTo>
                      <a:pt x="17" y="279"/>
                    </a:lnTo>
                    <a:lnTo>
                      <a:pt x="10" y="248"/>
                    </a:lnTo>
                    <a:lnTo>
                      <a:pt x="0" y="222"/>
                    </a:lnTo>
                    <a:lnTo>
                      <a:pt x="10" y="201"/>
                    </a:lnTo>
                    <a:lnTo>
                      <a:pt x="14" y="182"/>
                    </a:lnTo>
                    <a:lnTo>
                      <a:pt x="14" y="174"/>
                    </a:lnTo>
                    <a:lnTo>
                      <a:pt x="29" y="175"/>
                    </a:lnTo>
                    <a:lnTo>
                      <a:pt x="17" y="147"/>
                    </a:lnTo>
                    <a:lnTo>
                      <a:pt x="36" y="123"/>
                    </a:lnTo>
                    <a:lnTo>
                      <a:pt x="57" y="87"/>
                    </a:lnTo>
                    <a:lnTo>
                      <a:pt x="54" y="64"/>
                    </a:lnTo>
                    <a:lnTo>
                      <a:pt x="84" y="43"/>
                    </a:lnTo>
                    <a:lnTo>
                      <a:pt x="91" y="30"/>
                    </a:lnTo>
                    <a:lnTo>
                      <a:pt x="129" y="0"/>
                    </a:lnTo>
                    <a:lnTo>
                      <a:pt x="141" y="43"/>
                    </a:lnTo>
                    <a:lnTo>
                      <a:pt x="117" y="57"/>
                    </a:lnTo>
                    <a:lnTo>
                      <a:pt x="137" y="71"/>
                    </a:lnTo>
                    <a:lnTo>
                      <a:pt x="156" y="84"/>
                    </a:lnTo>
                    <a:lnTo>
                      <a:pt x="150" y="113"/>
                    </a:lnTo>
                    <a:lnTo>
                      <a:pt x="171" y="114"/>
                    </a:lnTo>
                    <a:lnTo>
                      <a:pt x="181" y="126"/>
                    </a:lnTo>
                    <a:lnTo>
                      <a:pt x="162" y="148"/>
                    </a:lnTo>
                    <a:lnTo>
                      <a:pt x="141" y="148"/>
                    </a:lnTo>
                    <a:lnTo>
                      <a:pt x="123" y="154"/>
                    </a:lnTo>
                    <a:lnTo>
                      <a:pt x="103" y="165"/>
                    </a:lnTo>
                    <a:lnTo>
                      <a:pt x="117" y="188"/>
                    </a:lnTo>
                    <a:lnTo>
                      <a:pt x="164" y="192"/>
                    </a:lnTo>
                    <a:lnTo>
                      <a:pt x="193" y="212"/>
                    </a:lnTo>
                    <a:lnTo>
                      <a:pt x="203" y="221"/>
                    </a:lnTo>
                    <a:lnTo>
                      <a:pt x="193" y="234"/>
                    </a:lnTo>
                    <a:lnTo>
                      <a:pt x="217" y="249"/>
                    </a:lnTo>
                    <a:lnTo>
                      <a:pt x="198" y="266"/>
                    </a:lnTo>
                    <a:lnTo>
                      <a:pt x="207" y="278"/>
                    </a:lnTo>
                    <a:lnTo>
                      <a:pt x="156" y="301"/>
                    </a:lnTo>
                    <a:lnTo>
                      <a:pt x="146" y="266"/>
                    </a:lnTo>
                    <a:lnTo>
                      <a:pt x="135" y="305"/>
                    </a:lnTo>
                    <a:lnTo>
                      <a:pt x="113" y="299"/>
                    </a:lnTo>
                    <a:lnTo>
                      <a:pt x="95" y="296"/>
                    </a:lnTo>
                    <a:lnTo>
                      <a:pt x="74" y="295"/>
                    </a:lnTo>
                    <a:close/>
                  </a:path>
                </a:pathLst>
              </a:custGeom>
              <a:solidFill>
                <a:srgbClr val="003400"/>
              </a:solidFill>
              <a:ln w="9525">
                <a:noFill/>
                <a:round/>
                <a:headEnd/>
                <a:tailEnd/>
              </a:ln>
            </p:spPr>
            <p:txBody>
              <a:bodyPr/>
              <a:lstStyle/>
              <a:p>
                <a:endParaRPr lang="en-US"/>
              </a:p>
            </p:txBody>
          </p:sp>
          <p:sp>
            <p:nvSpPr>
              <p:cNvPr id="20839" name="Freeform 79"/>
              <p:cNvSpPr>
                <a:spLocks/>
              </p:cNvSpPr>
              <p:nvPr/>
            </p:nvSpPr>
            <p:spPr bwMode="auto">
              <a:xfrm>
                <a:off x="4589" y="3549"/>
                <a:ext cx="326" cy="25"/>
              </a:xfrm>
              <a:custGeom>
                <a:avLst/>
                <a:gdLst>
                  <a:gd name="T0" fmla="*/ 1 w 644"/>
                  <a:gd name="T1" fmla="*/ 0 h 75"/>
                  <a:gd name="T2" fmla="*/ 1 w 644"/>
                  <a:gd name="T3" fmla="*/ 0 h 75"/>
                  <a:gd name="T4" fmla="*/ 1 w 644"/>
                  <a:gd name="T5" fmla="*/ 0 h 75"/>
                  <a:gd name="T6" fmla="*/ 1 w 644"/>
                  <a:gd name="T7" fmla="*/ 0 h 75"/>
                  <a:gd name="T8" fmla="*/ 1 w 644"/>
                  <a:gd name="T9" fmla="*/ 0 h 75"/>
                  <a:gd name="T10" fmla="*/ 1 w 644"/>
                  <a:gd name="T11" fmla="*/ 0 h 75"/>
                  <a:gd name="T12" fmla="*/ 1 w 644"/>
                  <a:gd name="T13" fmla="*/ 0 h 75"/>
                  <a:gd name="T14" fmla="*/ 1 w 644"/>
                  <a:gd name="T15" fmla="*/ 0 h 75"/>
                  <a:gd name="T16" fmla="*/ 1 w 644"/>
                  <a:gd name="T17" fmla="*/ 0 h 75"/>
                  <a:gd name="T18" fmla="*/ 1 w 644"/>
                  <a:gd name="T19" fmla="*/ 0 h 75"/>
                  <a:gd name="T20" fmla="*/ 1 w 644"/>
                  <a:gd name="T21" fmla="*/ 0 h 75"/>
                  <a:gd name="T22" fmla="*/ 1 w 644"/>
                  <a:gd name="T23" fmla="*/ 0 h 75"/>
                  <a:gd name="T24" fmla="*/ 1 w 644"/>
                  <a:gd name="T25" fmla="*/ 0 h 75"/>
                  <a:gd name="T26" fmla="*/ 1 w 644"/>
                  <a:gd name="T27" fmla="*/ 0 h 75"/>
                  <a:gd name="T28" fmla="*/ 1 w 644"/>
                  <a:gd name="T29" fmla="*/ 0 h 75"/>
                  <a:gd name="T30" fmla="*/ 1 w 644"/>
                  <a:gd name="T31" fmla="*/ 0 h 75"/>
                  <a:gd name="T32" fmla="*/ 1 w 644"/>
                  <a:gd name="T33" fmla="*/ 0 h 75"/>
                  <a:gd name="T34" fmla="*/ 1 w 644"/>
                  <a:gd name="T35" fmla="*/ 0 h 75"/>
                  <a:gd name="T36" fmla="*/ 1 w 644"/>
                  <a:gd name="T37" fmla="*/ 0 h 75"/>
                  <a:gd name="T38" fmla="*/ 1 w 644"/>
                  <a:gd name="T39" fmla="*/ 0 h 75"/>
                  <a:gd name="T40" fmla="*/ 1 w 644"/>
                  <a:gd name="T41" fmla="*/ 0 h 75"/>
                  <a:gd name="T42" fmla="*/ 1 w 644"/>
                  <a:gd name="T43" fmla="*/ 0 h 75"/>
                  <a:gd name="T44" fmla="*/ 0 w 644"/>
                  <a:gd name="T45" fmla="*/ 0 h 75"/>
                  <a:gd name="T46" fmla="*/ 1 w 644"/>
                  <a:gd name="T47" fmla="*/ 0 h 75"/>
                  <a:gd name="T48" fmla="*/ 1 w 644"/>
                  <a:gd name="T49" fmla="*/ 0 h 75"/>
                  <a:gd name="T50" fmla="*/ 1 w 644"/>
                  <a:gd name="T51" fmla="*/ 0 h 75"/>
                  <a:gd name="T52" fmla="*/ 1 w 644"/>
                  <a:gd name="T53" fmla="*/ 0 h 75"/>
                  <a:gd name="T54" fmla="*/ 1 w 644"/>
                  <a:gd name="T55" fmla="*/ 0 h 75"/>
                  <a:gd name="T56" fmla="*/ 1 w 644"/>
                  <a:gd name="T57" fmla="*/ 0 h 75"/>
                  <a:gd name="T58" fmla="*/ 1 w 644"/>
                  <a:gd name="T59" fmla="*/ 0 h 75"/>
                  <a:gd name="T60" fmla="*/ 1 w 644"/>
                  <a:gd name="T61" fmla="*/ 0 h 75"/>
                  <a:gd name="T62" fmla="*/ 1 w 644"/>
                  <a:gd name="T63" fmla="*/ 0 h 75"/>
                  <a:gd name="T64" fmla="*/ 1 w 644"/>
                  <a:gd name="T65" fmla="*/ 0 h 75"/>
                  <a:gd name="T66" fmla="*/ 1 w 644"/>
                  <a:gd name="T67" fmla="*/ 0 h 75"/>
                  <a:gd name="T68" fmla="*/ 1 w 644"/>
                  <a:gd name="T69" fmla="*/ 0 h 75"/>
                  <a:gd name="T70" fmla="*/ 1 w 644"/>
                  <a:gd name="T71" fmla="*/ 0 h 75"/>
                  <a:gd name="T72" fmla="*/ 1 w 644"/>
                  <a:gd name="T73" fmla="*/ 0 h 75"/>
                  <a:gd name="T74" fmla="*/ 1 w 644"/>
                  <a:gd name="T75" fmla="*/ 0 h 75"/>
                  <a:gd name="T76" fmla="*/ 1 w 644"/>
                  <a:gd name="T77" fmla="*/ 0 h 75"/>
                  <a:gd name="T78" fmla="*/ 1 w 644"/>
                  <a:gd name="T79" fmla="*/ 0 h 75"/>
                  <a:gd name="T80" fmla="*/ 1 w 644"/>
                  <a:gd name="T81" fmla="*/ 0 h 75"/>
                  <a:gd name="T82" fmla="*/ 1 w 644"/>
                  <a:gd name="T83" fmla="*/ 0 h 75"/>
                  <a:gd name="T84" fmla="*/ 1 w 644"/>
                  <a:gd name="T85" fmla="*/ 0 h 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4"/>
                  <a:gd name="T130" fmla="*/ 0 h 75"/>
                  <a:gd name="T131" fmla="*/ 644 w 644"/>
                  <a:gd name="T132" fmla="*/ 75 h 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4" h="75">
                    <a:moveTo>
                      <a:pt x="644" y="45"/>
                    </a:moveTo>
                    <a:lnTo>
                      <a:pt x="644" y="38"/>
                    </a:lnTo>
                    <a:lnTo>
                      <a:pt x="637" y="28"/>
                    </a:lnTo>
                    <a:lnTo>
                      <a:pt x="644" y="25"/>
                    </a:lnTo>
                    <a:lnTo>
                      <a:pt x="626" y="21"/>
                    </a:lnTo>
                    <a:lnTo>
                      <a:pt x="607" y="15"/>
                    </a:lnTo>
                    <a:lnTo>
                      <a:pt x="568" y="11"/>
                    </a:lnTo>
                    <a:lnTo>
                      <a:pt x="562" y="8"/>
                    </a:lnTo>
                    <a:lnTo>
                      <a:pt x="549" y="3"/>
                    </a:lnTo>
                    <a:lnTo>
                      <a:pt x="470" y="3"/>
                    </a:lnTo>
                    <a:lnTo>
                      <a:pt x="439" y="0"/>
                    </a:lnTo>
                    <a:lnTo>
                      <a:pt x="386" y="3"/>
                    </a:lnTo>
                    <a:lnTo>
                      <a:pt x="335" y="5"/>
                    </a:lnTo>
                    <a:lnTo>
                      <a:pt x="251" y="13"/>
                    </a:lnTo>
                    <a:lnTo>
                      <a:pt x="227" y="13"/>
                    </a:lnTo>
                    <a:lnTo>
                      <a:pt x="203" y="13"/>
                    </a:lnTo>
                    <a:lnTo>
                      <a:pt x="182" y="17"/>
                    </a:lnTo>
                    <a:lnTo>
                      <a:pt x="155" y="18"/>
                    </a:lnTo>
                    <a:lnTo>
                      <a:pt x="142" y="18"/>
                    </a:lnTo>
                    <a:lnTo>
                      <a:pt x="97" y="23"/>
                    </a:lnTo>
                    <a:lnTo>
                      <a:pt x="42" y="31"/>
                    </a:lnTo>
                    <a:lnTo>
                      <a:pt x="28" y="38"/>
                    </a:lnTo>
                    <a:lnTo>
                      <a:pt x="0" y="42"/>
                    </a:lnTo>
                    <a:lnTo>
                      <a:pt x="22" y="50"/>
                    </a:lnTo>
                    <a:lnTo>
                      <a:pt x="88" y="58"/>
                    </a:lnTo>
                    <a:lnTo>
                      <a:pt x="104" y="61"/>
                    </a:lnTo>
                    <a:lnTo>
                      <a:pt x="119" y="61"/>
                    </a:lnTo>
                    <a:lnTo>
                      <a:pt x="143" y="62"/>
                    </a:lnTo>
                    <a:lnTo>
                      <a:pt x="183" y="65"/>
                    </a:lnTo>
                    <a:lnTo>
                      <a:pt x="228" y="68"/>
                    </a:lnTo>
                    <a:lnTo>
                      <a:pt x="251" y="70"/>
                    </a:lnTo>
                    <a:lnTo>
                      <a:pt x="288" y="71"/>
                    </a:lnTo>
                    <a:lnTo>
                      <a:pt x="344" y="74"/>
                    </a:lnTo>
                    <a:lnTo>
                      <a:pt x="423" y="74"/>
                    </a:lnTo>
                    <a:lnTo>
                      <a:pt x="438" y="74"/>
                    </a:lnTo>
                    <a:lnTo>
                      <a:pt x="457" y="75"/>
                    </a:lnTo>
                    <a:lnTo>
                      <a:pt x="498" y="74"/>
                    </a:lnTo>
                    <a:lnTo>
                      <a:pt x="533" y="74"/>
                    </a:lnTo>
                    <a:lnTo>
                      <a:pt x="572" y="71"/>
                    </a:lnTo>
                    <a:lnTo>
                      <a:pt x="602" y="65"/>
                    </a:lnTo>
                    <a:lnTo>
                      <a:pt x="618" y="58"/>
                    </a:lnTo>
                    <a:lnTo>
                      <a:pt x="633" y="54"/>
                    </a:lnTo>
                    <a:lnTo>
                      <a:pt x="644" y="45"/>
                    </a:lnTo>
                    <a:close/>
                  </a:path>
                </a:pathLst>
              </a:custGeom>
              <a:solidFill>
                <a:srgbClr val="000000"/>
              </a:solidFill>
              <a:ln w="9525">
                <a:noFill/>
                <a:round/>
                <a:headEnd/>
                <a:tailEnd/>
              </a:ln>
            </p:spPr>
            <p:txBody>
              <a:bodyPr/>
              <a:lstStyle/>
              <a:p>
                <a:endParaRPr lang="en-US"/>
              </a:p>
            </p:txBody>
          </p:sp>
          <p:sp>
            <p:nvSpPr>
              <p:cNvPr id="20840" name="Freeform 80"/>
              <p:cNvSpPr>
                <a:spLocks/>
              </p:cNvSpPr>
              <p:nvPr/>
            </p:nvSpPr>
            <p:spPr bwMode="auto">
              <a:xfrm>
                <a:off x="4382" y="3549"/>
                <a:ext cx="183" cy="25"/>
              </a:xfrm>
              <a:custGeom>
                <a:avLst/>
                <a:gdLst>
                  <a:gd name="T0" fmla="*/ 1 w 362"/>
                  <a:gd name="T1" fmla="*/ 0 h 74"/>
                  <a:gd name="T2" fmla="*/ 1 w 362"/>
                  <a:gd name="T3" fmla="*/ 0 h 74"/>
                  <a:gd name="T4" fmla="*/ 1 w 362"/>
                  <a:gd name="T5" fmla="*/ 0 h 74"/>
                  <a:gd name="T6" fmla="*/ 1 w 362"/>
                  <a:gd name="T7" fmla="*/ 0 h 74"/>
                  <a:gd name="T8" fmla="*/ 1 w 362"/>
                  <a:gd name="T9" fmla="*/ 0 h 74"/>
                  <a:gd name="T10" fmla="*/ 1 w 362"/>
                  <a:gd name="T11" fmla="*/ 0 h 74"/>
                  <a:gd name="T12" fmla="*/ 1 w 362"/>
                  <a:gd name="T13" fmla="*/ 0 h 74"/>
                  <a:gd name="T14" fmla="*/ 1 w 362"/>
                  <a:gd name="T15" fmla="*/ 0 h 74"/>
                  <a:gd name="T16" fmla="*/ 1 w 362"/>
                  <a:gd name="T17" fmla="*/ 0 h 74"/>
                  <a:gd name="T18" fmla="*/ 1 w 362"/>
                  <a:gd name="T19" fmla="*/ 0 h 74"/>
                  <a:gd name="T20" fmla="*/ 1 w 362"/>
                  <a:gd name="T21" fmla="*/ 0 h 74"/>
                  <a:gd name="T22" fmla="*/ 1 w 362"/>
                  <a:gd name="T23" fmla="*/ 0 h 74"/>
                  <a:gd name="T24" fmla="*/ 1 w 362"/>
                  <a:gd name="T25" fmla="*/ 0 h 74"/>
                  <a:gd name="T26" fmla="*/ 1 w 362"/>
                  <a:gd name="T27" fmla="*/ 0 h 74"/>
                  <a:gd name="T28" fmla="*/ 1 w 362"/>
                  <a:gd name="T29" fmla="*/ 0 h 74"/>
                  <a:gd name="T30" fmla="*/ 1 w 362"/>
                  <a:gd name="T31" fmla="*/ 0 h 74"/>
                  <a:gd name="T32" fmla="*/ 1 w 362"/>
                  <a:gd name="T33" fmla="*/ 0 h 74"/>
                  <a:gd name="T34" fmla="*/ 1 w 362"/>
                  <a:gd name="T35" fmla="*/ 0 h 74"/>
                  <a:gd name="T36" fmla="*/ 1 w 362"/>
                  <a:gd name="T37" fmla="*/ 0 h 74"/>
                  <a:gd name="T38" fmla="*/ 1 w 362"/>
                  <a:gd name="T39" fmla="*/ 0 h 74"/>
                  <a:gd name="T40" fmla="*/ 1 w 362"/>
                  <a:gd name="T41" fmla="*/ 0 h 74"/>
                  <a:gd name="T42" fmla="*/ 1 w 362"/>
                  <a:gd name="T43" fmla="*/ 0 h 74"/>
                  <a:gd name="T44" fmla="*/ 0 w 362"/>
                  <a:gd name="T45" fmla="*/ 0 h 74"/>
                  <a:gd name="T46" fmla="*/ 1 w 362"/>
                  <a:gd name="T47" fmla="*/ 0 h 74"/>
                  <a:gd name="T48" fmla="*/ 1 w 362"/>
                  <a:gd name="T49" fmla="*/ 0 h 74"/>
                  <a:gd name="T50" fmla="*/ 1 w 362"/>
                  <a:gd name="T51" fmla="*/ 0 h 74"/>
                  <a:gd name="T52" fmla="*/ 1 w 362"/>
                  <a:gd name="T53" fmla="*/ 0 h 74"/>
                  <a:gd name="T54" fmla="*/ 1 w 362"/>
                  <a:gd name="T55" fmla="*/ 0 h 74"/>
                  <a:gd name="T56" fmla="*/ 1 w 362"/>
                  <a:gd name="T57" fmla="*/ 0 h 74"/>
                  <a:gd name="T58" fmla="*/ 1 w 362"/>
                  <a:gd name="T59" fmla="*/ 0 h 74"/>
                  <a:gd name="T60" fmla="*/ 1 w 362"/>
                  <a:gd name="T61" fmla="*/ 0 h 74"/>
                  <a:gd name="T62" fmla="*/ 1 w 362"/>
                  <a:gd name="T63" fmla="*/ 0 h 74"/>
                  <a:gd name="T64" fmla="*/ 1 w 362"/>
                  <a:gd name="T65" fmla="*/ 0 h 74"/>
                  <a:gd name="T66" fmla="*/ 1 w 362"/>
                  <a:gd name="T67" fmla="*/ 0 h 74"/>
                  <a:gd name="T68" fmla="*/ 1 w 362"/>
                  <a:gd name="T69" fmla="*/ 0 h 74"/>
                  <a:gd name="T70" fmla="*/ 1 w 362"/>
                  <a:gd name="T71" fmla="*/ 0 h 74"/>
                  <a:gd name="T72" fmla="*/ 1 w 362"/>
                  <a:gd name="T73" fmla="*/ 0 h 74"/>
                  <a:gd name="T74" fmla="*/ 1 w 362"/>
                  <a:gd name="T75" fmla="*/ 0 h 74"/>
                  <a:gd name="T76" fmla="*/ 1 w 362"/>
                  <a:gd name="T77" fmla="*/ 0 h 74"/>
                  <a:gd name="T78" fmla="*/ 1 w 362"/>
                  <a:gd name="T79" fmla="*/ 0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2"/>
                  <a:gd name="T121" fmla="*/ 0 h 74"/>
                  <a:gd name="T122" fmla="*/ 362 w 362"/>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2" h="74">
                    <a:moveTo>
                      <a:pt x="359" y="42"/>
                    </a:moveTo>
                    <a:lnTo>
                      <a:pt x="362" y="34"/>
                    </a:lnTo>
                    <a:lnTo>
                      <a:pt x="359" y="28"/>
                    </a:lnTo>
                    <a:lnTo>
                      <a:pt x="362" y="25"/>
                    </a:lnTo>
                    <a:lnTo>
                      <a:pt x="353" y="21"/>
                    </a:lnTo>
                    <a:lnTo>
                      <a:pt x="342" y="14"/>
                    </a:lnTo>
                    <a:lnTo>
                      <a:pt x="319" y="11"/>
                    </a:lnTo>
                    <a:lnTo>
                      <a:pt x="313" y="7"/>
                    </a:lnTo>
                    <a:lnTo>
                      <a:pt x="308" y="3"/>
                    </a:lnTo>
                    <a:lnTo>
                      <a:pt x="267" y="1"/>
                    </a:lnTo>
                    <a:lnTo>
                      <a:pt x="245" y="0"/>
                    </a:lnTo>
                    <a:lnTo>
                      <a:pt x="216" y="1"/>
                    </a:lnTo>
                    <a:lnTo>
                      <a:pt x="190" y="4"/>
                    </a:lnTo>
                    <a:lnTo>
                      <a:pt x="163" y="7"/>
                    </a:lnTo>
                    <a:lnTo>
                      <a:pt x="142" y="11"/>
                    </a:lnTo>
                    <a:lnTo>
                      <a:pt x="113" y="11"/>
                    </a:lnTo>
                    <a:lnTo>
                      <a:pt x="103" y="17"/>
                    </a:lnTo>
                    <a:lnTo>
                      <a:pt x="86" y="17"/>
                    </a:lnTo>
                    <a:lnTo>
                      <a:pt x="77" y="17"/>
                    </a:lnTo>
                    <a:lnTo>
                      <a:pt x="55" y="21"/>
                    </a:lnTo>
                    <a:lnTo>
                      <a:pt x="24" y="28"/>
                    </a:lnTo>
                    <a:lnTo>
                      <a:pt x="14" y="38"/>
                    </a:lnTo>
                    <a:lnTo>
                      <a:pt x="0" y="42"/>
                    </a:lnTo>
                    <a:lnTo>
                      <a:pt x="14" y="50"/>
                    </a:lnTo>
                    <a:lnTo>
                      <a:pt x="46" y="55"/>
                    </a:lnTo>
                    <a:lnTo>
                      <a:pt x="57" y="60"/>
                    </a:lnTo>
                    <a:lnTo>
                      <a:pt x="104" y="65"/>
                    </a:lnTo>
                    <a:lnTo>
                      <a:pt x="126" y="67"/>
                    </a:lnTo>
                    <a:lnTo>
                      <a:pt x="142" y="70"/>
                    </a:lnTo>
                    <a:lnTo>
                      <a:pt x="159" y="70"/>
                    </a:lnTo>
                    <a:lnTo>
                      <a:pt x="194" y="74"/>
                    </a:lnTo>
                    <a:lnTo>
                      <a:pt x="236" y="74"/>
                    </a:lnTo>
                    <a:lnTo>
                      <a:pt x="257" y="74"/>
                    </a:lnTo>
                    <a:lnTo>
                      <a:pt x="283" y="74"/>
                    </a:lnTo>
                    <a:lnTo>
                      <a:pt x="297" y="71"/>
                    </a:lnTo>
                    <a:lnTo>
                      <a:pt x="319" y="70"/>
                    </a:lnTo>
                    <a:lnTo>
                      <a:pt x="337" y="65"/>
                    </a:lnTo>
                    <a:lnTo>
                      <a:pt x="346" y="55"/>
                    </a:lnTo>
                    <a:lnTo>
                      <a:pt x="357" y="51"/>
                    </a:lnTo>
                    <a:lnTo>
                      <a:pt x="359" y="42"/>
                    </a:lnTo>
                    <a:close/>
                  </a:path>
                </a:pathLst>
              </a:custGeom>
              <a:solidFill>
                <a:srgbClr val="000000"/>
              </a:solidFill>
              <a:ln w="9525">
                <a:noFill/>
                <a:round/>
                <a:headEnd/>
                <a:tailEnd/>
              </a:ln>
            </p:spPr>
            <p:txBody>
              <a:bodyPr/>
              <a:lstStyle/>
              <a:p>
                <a:endParaRPr lang="en-US"/>
              </a:p>
            </p:txBody>
          </p:sp>
          <p:sp>
            <p:nvSpPr>
              <p:cNvPr id="20841" name="Freeform 81"/>
              <p:cNvSpPr>
                <a:spLocks/>
              </p:cNvSpPr>
              <p:nvPr/>
            </p:nvSpPr>
            <p:spPr bwMode="auto">
              <a:xfrm>
                <a:off x="4986" y="3408"/>
                <a:ext cx="273" cy="20"/>
              </a:xfrm>
              <a:custGeom>
                <a:avLst/>
                <a:gdLst>
                  <a:gd name="T0" fmla="*/ 1 w 538"/>
                  <a:gd name="T1" fmla="*/ 0 h 60"/>
                  <a:gd name="T2" fmla="*/ 1 w 538"/>
                  <a:gd name="T3" fmla="*/ 0 h 60"/>
                  <a:gd name="T4" fmla="*/ 1 w 538"/>
                  <a:gd name="T5" fmla="*/ 0 h 60"/>
                  <a:gd name="T6" fmla="*/ 1 w 538"/>
                  <a:gd name="T7" fmla="*/ 0 h 60"/>
                  <a:gd name="T8" fmla="*/ 1 w 538"/>
                  <a:gd name="T9" fmla="*/ 0 h 60"/>
                  <a:gd name="T10" fmla="*/ 1 w 538"/>
                  <a:gd name="T11" fmla="*/ 0 h 60"/>
                  <a:gd name="T12" fmla="*/ 1 w 538"/>
                  <a:gd name="T13" fmla="*/ 0 h 60"/>
                  <a:gd name="T14" fmla="*/ 1 w 538"/>
                  <a:gd name="T15" fmla="*/ 0 h 60"/>
                  <a:gd name="T16" fmla="*/ 1 w 538"/>
                  <a:gd name="T17" fmla="*/ 0 h 60"/>
                  <a:gd name="T18" fmla="*/ 1 w 538"/>
                  <a:gd name="T19" fmla="*/ 0 h 60"/>
                  <a:gd name="T20" fmla="*/ 1 w 538"/>
                  <a:gd name="T21" fmla="*/ 0 h 60"/>
                  <a:gd name="T22" fmla="*/ 1 w 538"/>
                  <a:gd name="T23" fmla="*/ 0 h 60"/>
                  <a:gd name="T24" fmla="*/ 1 w 538"/>
                  <a:gd name="T25" fmla="*/ 0 h 60"/>
                  <a:gd name="T26" fmla="*/ 1 w 538"/>
                  <a:gd name="T27" fmla="*/ 0 h 60"/>
                  <a:gd name="T28" fmla="*/ 1 w 538"/>
                  <a:gd name="T29" fmla="*/ 0 h 60"/>
                  <a:gd name="T30" fmla="*/ 1 w 538"/>
                  <a:gd name="T31" fmla="*/ 0 h 60"/>
                  <a:gd name="T32" fmla="*/ 1 w 538"/>
                  <a:gd name="T33" fmla="*/ 0 h 60"/>
                  <a:gd name="T34" fmla="*/ 1 w 538"/>
                  <a:gd name="T35" fmla="*/ 0 h 60"/>
                  <a:gd name="T36" fmla="*/ 1 w 538"/>
                  <a:gd name="T37" fmla="*/ 0 h 60"/>
                  <a:gd name="T38" fmla="*/ 1 w 538"/>
                  <a:gd name="T39" fmla="*/ 0 h 60"/>
                  <a:gd name="T40" fmla="*/ 1 w 538"/>
                  <a:gd name="T41" fmla="*/ 0 h 60"/>
                  <a:gd name="T42" fmla="*/ 1 w 538"/>
                  <a:gd name="T43" fmla="*/ 0 h 60"/>
                  <a:gd name="T44" fmla="*/ 1 w 538"/>
                  <a:gd name="T45" fmla="*/ 0 h 60"/>
                  <a:gd name="T46" fmla="*/ 1 w 538"/>
                  <a:gd name="T47" fmla="*/ 0 h 60"/>
                  <a:gd name="T48" fmla="*/ 0 w 538"/>
                  <a:gd name="T49" fmla="*/ 0 h 60"/>
                  <a:gd name="T50" fmla="*/ 1 w 538"/>
                  <a:gd name="T51" fmla="*/ 0 h 60"/>
                  <a:gd name="T52" fmla="*/ 1 w 538"/>
                  <a:gd name="T53" fmla="*/ 0 h 60"/>
                  <a:gd name="T54" fmla="*/ 1 w 538"/>
                  <a:gd name="T55" fmla="*/ 0 h 60"/>
                  <a:gd name="T56" fmla="*/ 1 w 538"/>
                  <a:gd name="T57" fmla="*/ 0 h 60"/>
                  <a:gd name="T58" fmla="*/ 1 w 538"/>
                  <a:gd name="T59" fmla="*/ 0 h 60"/>
                  <a:gd name="T60" fmla="*/ 1 w 538"/>
                  <a:gd name="T61" fmla="*/ 0 h 60"/>
                  <a:gd name="T62" fmla="*/ 1 w 538"/>
                  <a:gd name="T63" fmla="*/ 0 h 60"/>
                  <a:gd name="T64" fmla="*/ 1 w 538"/>
                  <a:gd name="T65" fmla="*/ 0 h 60"/>
                  <a:gd name="T66" fmla="*/ 1 w 538"/>
                  <a:gd name="T67" fmla="*/ 0 h 60"/>
                  <a:gd name="T68" fmla="*/ 1 w 538"/>
                  <a:gd name="T69" fmla="*/ 0 h 60"/>
                  <a:gd name="T70" fmla="*/ 1 w 538"/>
                  <a:gd name="T71" fmla="*/ 0 h 60"/>
                  <a:gd name="T72" fmla="*/ 1 w 538"/>
                  <a:gd name="T73" fmla="*/ 0 h 60"/>
                  <a:gd name="T74" fmla="*/ 1 w 538"/>
                  <a:gd name="T75" fmla="*/ 0 h 60"/>
                  <a:gd name="T76" fmla="*/ 1 w 538"/>
                  <a:gd name="T77" fmla="*/ 0 h 60"/>
                  <a:gd name="T78" fmla="*/ 1 w 538"/>
                  <a:gd name="T79" fmla="*/ 0 h 60"/>
                  <a:gd name="T80" fmla="*/ 1 w 538"/>
                  <a:gd name="T81" fmla="*/ 0 h 60"/>
                  <a:gd name="T82" fmla="*/ 1 w 538"/>
                  <a:gd name="T83" fmla="*/ 0 h 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38"/>
                  <a:gd name="T127" fmla="*/ 0 h 60"/>
                  <a:gd name="T128" fmla="*/ 538 w 538"/>
                  <a:gd name="T129" fmla="*/ 60 h 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38" h="60">
                    <a:moveTo>
                      <a:pt x="533" y="36"/>
                    </a:moveTo>
                    <a:lnTo>
                      <a:pt x="538" y="30"/>
                    </a:lnTo>
                    <a:lnTo>
                      <a:pt x="529" y="24"/>
                    </a:lnTo>
                    <a:lnTo>
                      <a:pt x="538" y="21"/>
                    </a:lnTo>
                    <a:lnTo>
                      <a:pt x="519" y="17"/>
                    </a:lnTo>
                    <a:lnTo>
                      <a:pt x="506" y="11"/>
                    </a:lnTo>
                    <a:lnTo>
                      <a:pt x="473" y="10"/>
                    </a:lnTo>
                    <a:lnTo>
                      <a:pt x="465" y="6"/>
                    </a:lnTo>
                    <a:lnTo>
                      <a:pt x="455" y="3"/>
                    </a:lnTo>
                    <a:lnTo>
                      <a:pt x="394" y="0"/>
                    </a:lnTo>
                    <a:lnTo>
                      <a:pt x="363" y="0"/>
                    </a:lnTo>
                    <a:lnTo>
                      <a:pt x="322" y="0"/>
                    </a:lnTo>
                    <a:lnTo>
                      <a:pt x="279" y="4"/>
                    </a:lnTo>
                    <a:lnTo>
                      <a:pt x="261" y="4"/>
                    </a:lnTo>
                    <a:lnTo>
                      <a:pt x="241" y="7"/>
                    </a:lnTo>
                    <a:lnTo>
                      <a:pt x="213" y="10"/>
                    </a:lnTo>
                    <a:lnTo>
                      <a:pt x="169" y="10"/>
                    </a:lnTo>
                    <a:lnTo>
                      <a:pt x="148" y="14"/>
                    </a:lnTo>
                    <a:lnTo>
                      <a:pt x="116" y="14"/>
                    </a:lnTo>
                    <a:lnTo>
                      <a:pt x="104" y="14"/>
                    </a:lnTo>
                    <a:lnTo>
                      <a:pt x="83" y="17"/>
                    </a:lnTo>
                    <a:lnTo>
                      <a:pt x="59" y="18"/>
                    </a:lnTo>
                    <a:lnTo>
                      <a:pt x="35" y="24"/>
                    </a:lnTo>
                    <a:lnTo>
                      <a:pt x="27" y="31"/>
                    </a:lnTo>
                    <a:lnTo>
                      <a:pt x="0" y="36"/>
                    </a:lnTo>
                    <a:lnTo>
                      <a:pt x="24" y="41"/>
                    </a:lnTo>
                    <a:lnTo>
                      <a:pt x="71" y="44"/>
                    </a:lnTo>
                    <a:lnTo>
                      <a:pt x="88" y="48"/>
                    </a:lnTo>
                    <a:lnTo>
                      <a:pt x="155" y="53"/>
                    </a:lnTo>
                    <a:lnTo>
                      <a:pt x="190" y="53"/>
                    </a:lnTo>
                    <a:lnTo>
                      <a:pt x="213" y="57"/>
                    </a:lnTo>
                    <a:lnTo>
                      <a:pt x="236" y="58"/>
                    </a:lnTo>
                    <a:lnTo>
                      <a:pt x="287" y="60"/>
                    </a:lnTo>
                    <a:lnTo>
                      <a:pt x="349" y="60"/>
                    </a:lnTo>
                    <a:lnTo>
                      <a:pt x="376" y="60"/>
                    </a:lnTo>
                    <a:lnTo>
                      <a:pt x="414" y="60"/>
                    </a:lnTo>
                    <a:lnTo>
                      <a:pt x="443" y="58"/>
                    </a:lnTo>
                    <a:lnTo>
                      <a:pt x="475" y="58"/>
                    </a:lnTo>
                    <a:lnTo>
                      <a:pt x="496" y="53"/>
                    </a:lnTo>
                    <a:lnTo>
                      <a:pt x="513" y="44"/>
                    </a:lnTo>
                    <a:lnTo>
                      <a:pt x="527" y="43"/>
                    </a:lnTo>
                    <a:lnTo>
                      <a:pt x="533" y="36"/>
                    </a:lnTo>
                    <a:close/>
                  </a:path>
                </a:pathLst>
              </a:custGeom>
              <a:solidFill>
                <a:srgbClr val="000000"/>
              </a:solidFill>
              <a:ln w="9525">
                <a:noFill/>
                <a:round/>
                <a:headEnd/>
                <a:tailEnd/>
              </a:ln>
            </p:spPr>
            <p:txBody>
              <a:bodyPr/>
              <a:lstStyle/>
              <a:p>
                <a:endParaRPr lang="en-US"/>
              </a:p>
            </p:txBody>
          </p:sp>
          <p:sp>
            <p:nvSpPr>
              <p:cNvPr id="20842" name="Freeform 82"/>
              <p:cNvSpPr>
                <a:spLocks/>
              </p:cNvSpPr>
              <p:nvPr/>
            </p:nvSpPr>
            <p:spPr bwMode="auto">
              <a:xfrm>
                <a:off x="4694" y="3314"/>
                <a:ext cx="362" cy="209"/>
              </a:xfrm>
              <a:custGeom>
                <a:avLst/>
                <a:gdLst>
                  <a:gd name="T0" fmla="*/ 1 w 714"/>
                  <a:gd name="T1" fmla="*/ 0 h 625"/>
                  <a:gd name="T2" fmla="*/ 1 w 714"/>
                  <a:gd name="T3" fmla="*/ 0 h 625"/>
                  <a:gd name="T4" fmla="*/ 1 w 714"/>
                  <a:gd name="T5" fmla="*/ 0 h 625"/>
                  <a:gd name="T6" fmla="*/ 1 w 714"/>
                  <a:gd name="T7" fmla="*/ 0 h 625"/>
                  <a:gd name="T8" fmla="*/ 1 w 714"/>
                  <a:gd name="T9" fmla="*/ 0 h 625"/>
                  <a:gd name="T10" fmla="*/ 1 w 714"/>
                  <a:gd name="T11" fmla="*/ 0 h 625"/>
                  <a:gd name="T12" fmla="*/ 1 w 714"/>
                  <a:gd name="T13" fmla="*/ 0 h 625"/>
                  <a:gd name="T14" fmla="*/ 1 w 714"/>
                  <a:gd name="T15" fmla="*/ 0 h 625"/>
                  <a:gd name="T16" fmla="*/ 1 w 714"/>
                  <a:gd name="T17" fmla="*/ 0 h 625"/>
                  <a:gd name="T18" fmla="*/ 1 w 714"/>
                  <a:gd name="T19" fmla="*/ 0 h 625"/>
                  <a:gd name="T20" fmla="*/ 1 w 714"/>
                  <a:gd name="T21" fmla="*/ 0 h 625"/>
                  <a:gd name="T22" fmla="*/ 1 w 714"/>
                  <a:gd name="T23" fmla="*/ 0 h 625"/>
                  <a:gd name="T24" fmla="*/ 1 w 714"/>
                  <a:gd name="T25" fmla="*/ 0 h 625"/>
                  <a:gd name="T26" fmla="*/ 1 w 714"/>
                  <a:gd name="T27" fmla="*/ 0 h 625"/>
                  <a:gd name="T28" fmla="*/ 1 w 714"/>
                  <a:gd name="T29" fmla="*/ 0 h 625"/>
                  <a:gd name="T30" fmla="*/ 1 w 714"/>
                  <a:gd name="T31" fmla="*/ 0 h 625"/>
                  <a:gd name="T32" fmla="*/ 1 w 714"/>
                  <a:gd name="T33" fmla="*/ 0 h 625"/>
                  <a:gd name="T34" fmla="*/ 1 w 714"/>
                  <a:gd name="T35" fmla="*/ 0 h 625"/>
                  <a:gd name="T36" fmla="*/ 1 w 714"/>
                  <a:gd name="T37" fmla="*/ 0 h 625"/>
                  <a:gd name="T38" fmla="*/ 1 w 714"/>
                  <a:gd name="T39" fmla="*/ 0 h 625"/>
                  <a:gd name="T40" fmla="*/ 1 w 714"/>
                  <a:gd name="T41" fmla="*/ 0 h 625"/>
                  <a:gd name="T42" fmla="*/ 1 w 714"/>
                  <a:gd name="T43" fmla="*/ 0 h 625"/>
                  <a:gd name="T44" fmla="*/ 1 w 714"/>
                  <a:gd name="T45" fmla="*/ 0 h 625"/>
                  <a:gd name="T46" fmla="*/ 1 w 714"/>
                  <a:gd name="T47" fmla="*/ 0 h 625"/>
                  <a:gd name="T48" fmla="*/ 1 w 714"/>
                  <a:gd name="T49" fmla="*/ 0 h 625"/>
                  <a:gd name="T50" fmla="*/ 1 w 714"/>
                  <a:gd name="T51" fmla="*/ 0 h 625"/>
                  <a:gd name="T52" fmla="*/ 1 w 714"/>
                  <a:gd name="T53" fmla="*/ 0 h 625"/>
                  <a:gd name="T54" fmla="*/ 1 w 714"/>
                  <a:gd name="T55" fmla="*/ 0 h 625"/>
                  <a:gd name="T56" fmla="*/ 1 w 714"/>
                  <a:gd name="T57" fmla="*/ 0 h 625"/>
                  <a:gd name="T58" fmla="*/ 1 w 714"/>
                  <a:gd name="T59" fmla="*/ 0 h 625"/>
                  <a:gd name="T60" fmla="*/ 1 w 714"/>
                  <a:gd name="T61" fmla="*/ 0 h 625"/>
                  <a:gd name="T62" fmla="*/ 1 w 714"/>
                  <a:gd name="T63" fmla="*/ 0 h 625"/>
                  <a:gd name="T64" fmla="*/ 1 w 714"/>
                  <a:gd name="T65" fmla="*/ 0 h 625"/>
                  <a:gd name="T66" fmla="*/ 1 w 714"/>
                  <a:gd name="T67" fmla="*/ 0 h 625"/>
                  <a:gd name="T68" fmla="*/ 1 w 714"/>
                  <a:gd name="T69" fmla="*/ 0 h 625"/>
                  <a:gd name="T70" fmla="*/ 1 w 714"/>
                  <a:gd name="T71" fmla="*/ 0 h 625"/>
                  <a:gd name="T72" fmla="*/ 0 w 714"/>
                  <a:gd name="T73" fmla="*/ 0 h 625"/>
                  <a:gd name="T74" fmla="*/ 1 w 714"/>
                  <a:gd name="T75" fmla="*/ 0 h 625"/>
                  <a:gd name="T76" fmla="*/ 1 w 714"/>
                  <a:gd name="T77" fmla="*/ 0 h 625"/>
                  <a:gd name="T78" fmla="*/ 1 w 714"/>
                  <a:gd name="T79" fmla="*/ 0 h 625"/>
                  <a:gd name="T80" fmla="*/ 1 w 714"/>
                  <a:gd name="T81" fmla="*/ 0 h 625"/>
                  <a:gd name="T82" fmla="*/ 1 w 714"/>
                  <a:gd name="T83" fmla="*/ 0 h 625"/>
                  <a:gd name="T84" fmla="*/ 1 w 714"/>
                  <a:gd name="T85" fmla="*/ 0 h 625"/>
                  <a:gd name="T86" fmla="*/ 1 w 714"/>
                  <a:gd name="T87" fmla="*/ 0 h 625"/>
                  <a:gd name="T88" fmla="*/ 1 w 714"/>
                  <a:gd name="T89" fmla="*/ 0 h 6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14"/>
                  <a:gd name="T136" fmla="*/ 0 h 625"/>
                  <a:gd name="T137" fmla="*/ 714 w 714"/>
                  <a:gd name="T138" fmla="*/ 625 h 6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14" h="625">
                    <a:moveTo>
                      <a:pt x="289" y="622"/>
                    </a:moveTo>
                    <a:lnTo>
                      <a:pt x="364" y="622"/>
                    </a:lnTo>
                    <a:lnTo>
                      <a:pt x="436" y="614"/>
                    </a:lnTo>
                    <a:lnTo>
                      <a:pt x="469" y="625"/>
                    </a:lnTo>
                    <a:lnTo>
                      <a:pt x="521" y="605"/>
                    </a:lnTo>
                    <a:lnTo>
                      <a:pt x="583" y="585"/>
                    </a:lnTo>
                    <a:lnTo>
                      <a:pt x="609" y="548"/>
                    </a:lnTo>
                    <a:lnTo>
                      <a:pt x="631" y="542"/>
                    </a:lnTo>
                    <a:lnTo>
                      <a:pt x="684" y="528"/>
                    </a:lnTo>
                    <a:lnTo>
                      <a:pt x="696" y="456"/>
                    </a:lnTo>
                    <a:lnTo>
                      <a:pt x="714" y="426"/>
                    </a:lnTo>
                    <a:lnTo>
                      <a:pt x="701" y="374"/>
                    </a:lnTo>
                    <a:lnTo>
                      <a:pt x="668" y="325"/>
                    </a:lnTo>
                    <a:lnTo>
                      <a:pt x="633" y="280"/>
                    </a:lnTo>
                    <a:lnTo>
                      <a:pt x="600" y="245"/>
                    </a:lnTo>
                    <a:lnTo>
                      <a:pt x="600" y="219"/>
                    </a:lnTo>
                    <a:lnTo>
                      <a:pt x="595" y="195"/>
                    </a:lnTo>
                    <a:lnTo>
                      <a:pt x="557" y="177"/>
                    </a:lnTo>
                    <a:lnTo>
                      <a:pt x="543" y="151"/>
                    </a:lnTo>
                    <a:lnTo>
                      <a:pt x="547" y="137"/>
                    </a:lnTo>
                    <a:lnTo>
                      <a:pt x="534" y="122"/>
                    </a:lnTo>
                    <a:lnTo>
                      <a:pt x="517" y="97"/>
                    </a:lnTo>
                    <a:lnTo>
                      <a:pt x="421" y="44"/>
                    </a:lnTo>
                    <a:lnTo>
                      <a:pt x="354" y="30"/>
                    </a:lnTo>
                    <a:lnTo>
                      <a:pt x="331" y="4"/>
                    </a:lnTo>
                    <a:lnTo>
                      <a:pt x="306" y="0"/>
                    </a:lnTo>
                    <a:lnTo>
                      <a:pt x="273" y="7"/>
                    </a:lnTo>
                    <a:lnTo>
                      <a:pt x="244" y="27"/>
                    </a:lnTo>
                    <a:lnTo>
                      <a:pt x="189" y="84"/>
                    </a:lnTo>
                    <a:lnTo>
                      <a:pt x="144" y="103"/>
                    </a:lnTo>
                    <a:lnTo>
                      <a:pt x="103" y="179"/>
                    </a:lnTo>
                    <a:lnTo>
                      <a:pt x="85" y="222"/>
                    </a:lnTo>
                    <a:lnTo>
                      <a:pt x="57" y="243"/>
                    </a:lnTo>
                    <a:lnTo>
                      <a:pt x="43" y="276"/>
                    </a:lnTo>
                    <a:lnTo>
                      <a:pt x="20" y="333"/>
                    </a:lnTo>
                    <a:lnTo>
                      <a:pt x="20" y="407"/>
                    </a:lnTo>
                    <a:lnTo>
                      <a:pt x="0" y="440"/>
                    </a:lnTo>
                    <a:lnTo>
                      <a:pt x="16" y="481"/>
                    </a:lnTo>
                    <a:lnTo>
                      <a:pt x="28" y="495"/>
                    </a:lnTo>
                    <a:lnTo>
                      <a:pt x="35" y="514"/>
                    </a:lnTo>
                    <a:lnTo>
                      <a:pt x="43" y="551"/>
                    </a:lnTo>
                    <a:lnTo>
                      <a:pt x="103" y="581"/>
                    </a:lnTo>
                    <a:lnTo>
                      <a:pt x="184" y="594"/>
                    </a:lnTo>
                    <a:lnTo>
                      <a:pt x="228" y="609"/>
                    </a:lnTo>
                    <a:lnTo>
                      <a:pt x="289" y="622"/>
                    </a:lnTo>
                    <a:close/>
                  </a:path>
                </a:pathLst>
              </a:custGeom>
              <a:solidFill>
                <a:srgbClr val="005100"/>
              </a:solidFill>
              <a:ln w="9525">
                <a:noFill/>
                <a:round/>
                <a:headEnd/>
                <a:tailEnd/>
              </a:ln>
            </p:spPr>
            <p:txBody>
              <a:bodyPr/>
              <a:lstStyle/>
              <a:p>
                <a:endParaRPr lang="en-US"/>
              </a:p>
            </p:txBody>
          </p:sp>
          <p:sp>
            <p:nvSpPr>
              <p:cNvPr id="20843" name="Freeform 83"/>
              <p:cNvSpPr>
                <a:spLocks/>
              </p:cNvSpPr>
              <p:nvPr/>
            </p:nvSpPr>
            <p:spPr bwMode="auto">
              <a:xfrm>
                <a:off x="4908" y="3329"/>
                <a:ext cx="147" cy="188"/>
              </a:xfrm>
              <a:custGeom>
                <a:avLst/>
                <a:gdLst>
                  <a:gd name="T0" fmla="*/ 1 w 290"/>
                  <a:gd name="T1" fmla="*/ 0 h 565"/>
                  <a:gd name="T2" fmla="*/ 1 w 290"/>
                  <a:gd name="T3" fmla="*/ 0 h 565"/>
                  <a:gd name="T4" fmla="*/ 1 w 290"/>
                  <a:gd name="T5" fmla="*/ 0 h 565"/>
                  <a:gd name="T6" fmla="*/ 1 w 290"/>
                  <a:gd name="T7" fmla="*/ 0 h 565"/>
                  <a:gd name="T8" fmla="*/ 1 w 290"/>
                  <a:gd name="T9" fmla="*/ 0 h 565"/>
                  <a:gd name="T10" fmla="*/ 1 w 290"/>
                  <a:gd name="T11" fmla="*/ 0 h 565"/>
                  <a:gd name="T12" fmla="*/ 1 w 290"/>
                  <a:gd name="T13" fmla="*/ 0 h 565"/>
                  <a:gd name="T14" fmla="*/ 1 w 290"/>
                  <a:gd name="T15" fmla="*/ 0 h 565"/>
                  <a:gd name="T16" fmla="*/ 1 w 290"/>
                  <a:gd name="T17" fmla="*/ 0 h 565"/>
                  <a:gd name="T18" fmla="*/ 1 w 290"/>
                  <a:gd name="T19" fmla="*/ 0 h 565"/>
                  <a:gd name="T20" fmla="*/ 1 w 290"/>
                  <a:gd name="T21" fmla="*/ 0 h 565"/>
                  <a:gd name="T22" fmla="*/ 1 w 290"/>
                  <a:gd name="T23" fmla="*/ 0 h 565"/>
                  <a:gd name="T24" fmla="*/ 1 w 290"/>
                  <a:gd name="T25" fmla="*/ 0 h 565"/>
                  <a:gd name="T26" fmla="*/ 1 w 290"/>
                  <a:gd name="T27" fmla="*/ 0 h 565"/>
                  <a:gd name="T28" fmla="*/ 1 w 290"/>
                  <a:gd name="T29" fmla="*/ 0 h 565"/>
                  <a:gd name="T30" fmla="*/ 1 w 290"/>
                  <a:gd name="T31" fmla="*/ 0 h 565"/>
                  <a:gd name="T32" fmla="*/ 1 w 290"/>
                  <a:gd name="T33" fmla="*/ 0 h 565"/>
                  <a:gd name="T34" fmla="*/ 1 w 290"/>
                  <a:gd name="T35" fmla="*/ 0 h 565"/>
                  <a:gd name="T36" fmla="*/ 1 w 290"/>
                  <a:gd name="T37" fmla="*/ 0 h 565"/>
                  <a:gd name="T38" fmla="*/ 1 w 290"/>
                  <a:gd name="T39" fmla="*/ 0 h 565"/>
                  <a:gd name="T40" fmla="*/ 1 w 290"/>
                  <a:gd name="T41" fmla="*/ 0 h 565"/>
                  <a:gd name="T42" fmla="*/ 1 w 290"/>
                  <a:gd name="T43" fmla="*/ 0 h 565"/>
                  <a:gd name="T44" fmla="*/ 1 w 290"/>
                  <a:gd name="T45" fmla="*/ 0 h 565"/>
                  <a:gd name="T46" fmla="*/ 1 w 290"/>
                  <a:gd name="T47" fmla="*/ 0 h 565"/>
                  <a:gd name="T48" fmla="*/ 1 w 290"/>
                  <a:gd name="T49" fmla="*/ 0 h 565"/>
                  <a:gd name="T50" fmla="*/ 1 w 290"/>
                  <a:gd name="T51" fmla="*/ 0 h 565"/>
                  <a:gd name="T52" fmla="*/ 1 w 290"/>
                  <a:gd name="T53" fmla="*/ 0 h 565"/>
                  <a:gd name="T54" fmla="*/ 1 w 290"/>
                  <a:gd name="T55" fmla="*/ 0 h 565"/>
                  <a:gd name="T56" fmla="*/ 1 w 290"/>
                  <a:gd name="T57" fmla="*/ 0 h 565"/>
                  <a:gd name="T58" fmla="*/ 1 w 290"/>
                  <a:gd name="T59" fmla="*/ 0 h 565"/>
                  <a:gd name="T60" fmla="*/ 1 w 290"/>
                  <a:gd name="T61" fmla="*/ 0 h 565"/>
                  <a:gd name="T62" fmla="*/ 0 w 290"/>
                  <a:gd name="T63" fmla="*/ 0 h 565"/>
                  <a:gd name="T64" fmla="*/ 1 w 290"/>
                  <a:gd name="T65" fmla="*/ 0 h 565"/>
                  <a:gd name="T66" fmla="*/ 1 w 290"/>
                  <a:gd name="T67" fmla="*/ 0 h 565"/>
                  <a:gd name="T68" fmla="*/ 1 w 290"/>
                  <a:gd name="T69" fmla="*/ 0 h 565"/>
                  <a:gd name="T70" fmla="*/ 1 w 290"/>
                  <a:gd name="T71" fmla="*/ 0 h 565"/>
                  <a:gd name="T72" fmla="*/ 1 w 290"/>
                  <a:gd name="T73" fmla="*/ 0 h 565"/>
                  <a:gd name="T74" fmla="*/ 1 w 290"/>
                  <a:gd name="T75" fmla="*/ 0 h 565"/>
                  <a:gd name="T76" fmla="*/ 1 w 290"/>
                  <a:gd name="T77" fmla="*/ 0 h 565"/>
                  <a:gd name="T78" fmla="*/ 1 w 290"/>
                  <a:gd name="T79" fmla="*/ 0 h 565"/>
                  <a:gd name="T80" fmla="*/ 1 w 290"/>
                  <a:gd name="T81" fmla="*/ 0 h 5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0"/>
                  <a:gd name="T124" fmla="*/ 0 h 565"/>
                  <a:gd name="T125" fmla="*/ 290 w 290"/>
                  <a:gd name="T126" fmla="*/ 565 h 5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0" h="565">
                    <a:moveTo>
                      <a:pt x="188" y="265"/>
                    </a:moveTo>
                    <a:lnTo>
                      <a:pt x="182" y="265"/>
                    </a:lnTo>
                    <a:lnTo>
                      <a:pt x="185" y="283"/>
                    </a:lnTo>
                    <a:lnTo>
                      <a:pt x="174" y="308"/>
                    </a:lnTo>
                    <a:lnTo>
                      <a:pt x="163" y="316"/>
                    </a:lnTo>
                    <a:lnTo>
                      <a:pt x="156" y="319"/>
                    </a:lnTo>
                    <a:lnTo>
                      <a:pt x="198" y="315"/>
                    </a:lnTo>
                    <a:lnTo>
                      <a:pt x="207" y="325"/>
                    </a:lnTo>
                    <a:lnTo>
                      <a:pt x="210" y="340"/>
                    </a:lnTo>
                    <a:lnTo>
                      <a:pt x="209" y="363"/>
                    </a:lnTo>
                    <a:lnTo>
                      <a:pt x="243" y="386"/>
                    </a:lnTo>
                    <a:lnTo>
                      <a:pt x="247" y="405"/>
                    </a:lnTo>
                    <a:lnTo>
                      <a:pt x="209" y="427"/>
                    </a:lnTo>
                    <a:lnTo>
                      <a:pt x="156" y="454"/>
                    </a:lnTo>
                    <a:lnTo>
                      <a:pt x="130" y="517"/>
                    </a:lnTo>
                    <a:lnTo>
                      <a:pt x="87" y="565"/>
                    </a:lnTo>
                    <a:lnTo>
                      <a:pt x="221" y="504"/>
                    </a:lnTo>
                    <a:lnTo>
                      <a:pt x="261" y="466"/>
                    </a:lnTo>
                    <a:lnTo>
                      <a:pt x="231" y="461"/>
                    </a:lnTo>
                    <a:lnTo>
                      <a:pt x="242" y="436"/>
                    </a:lnTo>
                    <a:lnTo>
                      <a:pt x="267" y="423"/>
                    </a:lnTo>
                    <a:lnTo>
                      <a:pt x="290" y="396"/>
                    </a:lnTo>
                    <a:lnTo>
                      <a:pt x="271" y="369"/>
                    </a:lnTo>
                    <a:lnTo>
                      <a:pt x="280" y="358"/>
                    </a:lnTo>
                    <a:lnTo>
                      <a:pt x="280" y="343"/>
                    </a:lnTo>
                    <a:lnTo>
                      <a:pt x="252" y="322"/>
                    </a:lnTo>
                    <a:lnTo>
                      <a:pt x="237" y="295"/>
                    </a:lnTo>
                    <a:lnTo>
                      <a:pt x="223" y="262"/>
                    </a:lnTo>
                    <a:lnTo>
                      <a:pt x="165" y="207"/>
                    </a:lnTo>
                    <a:lnTo>
                      <a:pt x="150" y="148"/>
                    </a:lnTo>
                    <a:lnTo>
                      <a:pt x="66" y="47"/>
                    </a:lnTo>
                    <a:lnTo>
                      <a:pt x="0" y="0"/>
                    </a:lnTo>
                    <a:lnTo>
                      <a:pt x="88" y="107"/>
                    </a:lnTo>
                    <a:lnTo>
                      <a:pt x="115" y="168"/>
                    </a:lnTo>
                    <a:lnTo>
                      <a:pt x="95" y="191"/>
                    </a:lnTo>
                    <a:lnTo>
                      <a:pt x="115" y="208"/>
                    </a:lnTo>
                    <a:lnTo>
                      <a:pt x="115" y="242"/>
                    </a:lnTo>
                    <a:lnTo>
                      <a:pt x="148" y="234"/>
                    </a:lnTo>
                    <a:lnTo>
                      <a:pt x="156" y="259"/>
                    </a:lnTo>
                    <a:lnTo>
                      <a:pt x="188" y="259"/>
                    </a:lnTo>
                    <a:lnTo>
                      <a:pt x="188" y="265"/>
                    </a:lnTo>
                    <a:close/>
                  </a:path>
                </a:pathLst>
              </a:custGeom>
              <a:solidFill>
                <a:srgbClr val="008000"/>
              </a:solidFill>
              <a:ln w="9525">
                <a:noFill/>
                <a:round/>
                <a:headEnd/>
                <a:tailEnd/>
              </a:ln>
            </p:spPr>
            <p:txBody>
              <a:bodyPr/>
              <a:lstStyle/>
              <a:p>
                <a:endParaRPr lang="en-US"/>
              </a:p>
            </p:txBody>
          </p:sp>
          <p:sp>
            <p:nvSpPr>
              <p:cNvPr id="20844" name="Freeform 84"/>
              <p:cNvSpPr>
                <a:spLocks/>
              </p:cNvSpPr>
              <p:nvPr/>
            </p:nvSpPr>
            <p:spPr bwMode="auto">
              <a:xfrm>
                <a:off x="4902" y="3336"/>
                <a:ext cx="115" cy="183"/>
              </a:xfrm>
              <a:custGeom>
                <a:avLst/>
                <a:gdLst>
                  <a:gd name="T0" fmla="*/ 1 w 227"/>
                  <a:gd name="T1" fmla="*/ 0 h 551"/>
                  <a:gd name="T2" fmla="*/ 1 w 227"/>
                  <a:gd name="T3" fmla="*/ 0 h 551"/>
                  <a:gd name="T4" fmla="*/ 1 w 227"/>
                  <a:gd name="T5" fmla="*/ 0 h 551"/>
                  <a:gd name="T6" fmla="*/ 1 w 227"/>
                  <a:gd name="T7" fmla="*/ 0 h 551"/>
                  <a:gd name="T8" fmla="*/ 1 w 227"/>
                  <a:gd name="T9" fmla="*/ 0 h 551"/>
                  <a:gd name="T10" fmla="*/ 1 w 227"/>
                  <a:gd name="T11" fmla="*/ 0 h 551"/>
                  <a:gd name="T12" fmla="*/ 1 w 227"/>
                  <a:gd name="T13" fmla="*/ 0 h 551"/>
                  <a:gd name="T14" fmla="*/ 1 w 227"/>
                  <a:gd name="T15" fmla="*/ 0 h 551"/>
                  <a:gd name="T16" fmla="*/ 1 w 227"/>
                  <a:gd name="T17" fmla="*/ 0 h 551"/>
                  <a:gd name="T18" fmla="*/ 1 w 227"/>
                  <a:gd name="T19" fmla="*/ 0 h 551"/>
                  <a:gd name="T20" fmla="*/ 1 w 227"/>
                  <a:gd name="T21" fmla="*/ 0 h 551"/>
                  <a:gd name="T22" fmla="*/ 1 w 227"/>
                  <a:gd name="T23" fmla="*/ 0 h 551"/>
                  <a:gd name="T24" fmla="*/ 1 w 227"/>
                  <a:gd name="T25" fmla="*/ 0 h 551"/>
                  <a:gd name="T26" fmla="*/ 1 w 227"/>
                  <a:gd name="T27" fmla="*/ 0 h 551"/>
                  <a:gd name="T28" fmla="*/ 1 w 227"/>
                  <a:gd name="T29" fmla="*/ 0 h 551"/>
                  <a:gd name="T30" fmla="*/ 1 w 227"/>
                  <a:gd name="T31" fmla="*/ 0 h 551"/>
                  <a:gd name="T32" fmla="*/ 1 w 227"/>
                  <a:gd name="T33" fmla="*/ 0 h 551"/>
                  <a:gd name="T34" fmla="*/ 1 w 227"/>
                  <a:gd name="T35" fmla="*/ 0 h 551"/>
                  <a:gd name="T36" fmla="*/ 1 w 227"/>
                  <a:gd name="T37" fmla="*/ 0 h 551"/>
                  <a:gd name="T38" fmla="*/ 1 w 227"/>
                  <a:gd name="T39" fmla="*/ 0 h 551"/>
                  <a:gd name="T40" fmla="*/ 1 w 227"/>
                  <a:gd name="T41" fmla="*/ 0 h 551"/>
                  <a:gd name="T42" fmla="*/ 1 w 227"/>
                  <a:gd name="T43" fmla="*/ 0 h 551"/>
                  <a:gd name="T44" fmla="*/ 1 w 227"/>
                  <a:gd name="T45" fmla="*/ 0 h 551"/>
                  <a:gd name="T46" fmla="*/ 1 w 227"/>
                  <a:gd name="T47" fmla="*/ 0 h 551"/>
                  <a:gd name="T48" fmla="*/ 1 w 227"/>
                  <a:gd name="T49" fmla="*/ 0 h 551"/>
                  <a:gd name="T50" fmla="*/ 1 w 227"/>
                  <a:gd name="T51" fmla="*/ 0 h 551"/>
                  <a:gd name="T52" fmla="*/ 1 w 227"/>
                  <a:gd name="T53" fmla="*/ 0 h 551"/>
                  <a:gd name="T54" fmla="*/ 1 w 227"/>
                  <a:gd name="T55" fmla="*/ 0 h 551"/>
                  <a:gd name="T56" fmla="*/ 1 w 227"/>
                  <a:gd name="T57" fmla="*/ 0 h 551"/>
                  <a:gd name="T58" fmla="*/ 1 w 227"/>
                  <a:gd name="T59" fmla="*/ 0 h 551"/>
                  <a:gd name="T60" fmla="*/ 1 w 227"/>
                  <a:gd name="T61" fmla="*/ 0 h 551"/>
                  <a:gd name="T62" fmla="*/ 1 w 227"/>
                  <a:gd name="T63" fmla="*/ 0 h 551"/>
                  <a:gd name="T64" fmla="*/ 1 w 227"/>
                  <a:gd name="T65" fmla="*/ 0 h 551"/>
                  <a:gd name="T66" fmla="*/ 0 w 227"/>
                  <a:gd name="T67" fmla="*/ 0 h 551"/>
                  <a:gd name="T68" fmla="*/ 1 w 227"/>
                  <a:gd name="T69" fmla="*/ 0 h 551"/>
                  <a:gd name="T70" fmla="*/ 1 w 227"/>
                  <a:gd name="T71" fmla="*/ 0 h 551"/>
                  <a:gd name="T72" fmla="*/ 1 w 227"/>
                  <a:gd name="T73" fmla="*/ 0 h 551"/>
                  <a:gd name="T74" fmla="*/ 1 w 227"/>
                  <a:gd name="T75" fmla="*/ 0 h 551"/>
                  <a:gd name="T76" fmla="*/ 1 w 227"/>
                  <a:gd name="T77" fmla="*/ 0 h 551"/>
                  <a:gd name="T78" fmla="*/ 1 w 227"/>
                  <a:gd name="T79" fmla="*/ 0 h 551"/>
                  <a:gd name="T80" fmla="*/ 1 w 227"/>
                  <a:gd name="T81" fmla="*/ 0 h 551"/>
                  <a:gd name="T82" fmla="*/ 1 w 227"/>
                  <a:gd name="T83" fmla="*/ 0 h 551"/>
                  <a:gd name="T84" fmla="*/ 1 w 227"/>
                  <a:gd name="T85" fmla="*/ 0 h 5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7"/>
                  <a:gd name="T130" fmla="*/ 0 h 551"/>
                  <a:gd name="T131" fmla="*/ 227 w 227"/>
                  <a:gd name="T132" fmla="*/ 551 h 5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7" h="551">
                    <a:moveTo>
                      <a:pt x="122" y="254"/>
                    </a:moveTo>
                    <a:lnTo>
                      <a:pt x="116" y="254"/>
                    </a:lnTo>
                    <a:lnTo>
                      <a:pt x="119" y="273"/>
                    </a:lnTo>
                    <a:lnTo>
                      <a:pt x="107" y="296"/>
                    </a:lnTo>
                    <a:lnTo>
                      <a:pt x="95" y="302"/>
                    </a:lnTo>
                    <a:lnTo>
                      <a:pt x="92" y="306"/>
                    </a:lnTo>
                    <a:lnTo>
                      <a:pt x="132" y="302"/>
                    </a:lnTo>
                    <a:lnTo>
                      <a:pt x="146" y="330"/>
                    </a:lnTo>
                    <a:lnTo>
                      <a:pt x="138" y="352"/>
                    </a:lnTo>
                    <a:lnTo>
                      <a:pt x="177" y="376"/>
                    </a:lnTo>
                    <a:lnTo>
                      <a:pt x="177" y="393"/>
                    </a:lnTo>
                    <a:lnTo>
                      <a:pt x="138" y="414"/>
                    </a:lnTo>
                    <a:lnTo>
                      <a:pt x="122" y="444"/>
                    </a:lnTo>
                    <a:lnTo>
                      <a:pt x="116" y="478"/>
                    </a:lnTo>
                    <a:lnTo>
                      <a:pt x="23" y="544"/>
                    </a:lnTo>
                    <a:lnTo>
                      <a:pt x="47" y="550"/>
                    </a:lnTo>
                    <a:lnTo>
                      <a:pt x="66" y="551"/>
                    </a:lnTo>
                    <a:lnTo>
                      <a:pt x="85" y="548"/>
                    </a:lnTo>
                    <a:lnTo>
                      <a:pt x="196" y="457"/>
                    </a:lnTo>
                    <a:lnTo>
                      <a:pt x="167" y="450"/>
                    </a:lnTo>
                    <a:lnTo>
                      <a:pt x="175" y="426"/>
                    </a:lnTo>
                    <a:lnTo>
                      <a:pt x="199" y="414"/>
                    </a:lnTo>
                    <a:lnTo>
                      <a:pt x="222" y="385"/>
                    </a:lnTo>
                    <a:lnTo>
                      <a:pt x="205" y="356"/>
                    </a:lnTo>
                    <a:lnTo>
                      <a:pt x="227" y="332"/>
                    </a:lnTo>
                    <a:lnTo>
                      <a:pt x="183" y="312"/>
                    </a:lnTo>
                    <a:lnTo>
                      <a:pt x="170" y="285"/>
                    </a:lnTo>
                    <a:lnTo>
                      <a:pt x="162" y="252"/>
                    </a:lnTo>
                    <a:lnTo>
                      <a:pt x="85" y="195"/>
                    </a:lnTo>
                    <a:lnTo>
                      <a:pt x="85" y="167"/>
                    </a:lnTo>
                    <a:lnTo>
                      <a:pt x="85" y="138"/>
                    </a:lnTo>
                    <a:lnTo>
                      <a:pt x="49" y="91"/>
                    </a:lnTo>
                    <a:lnTo>
                      <a:pt x="20" y="44"/>
                    </a:lnTo>
                    <a:lnTo>
                      <a:pt x="0" y="0"/>
                    </a:lnTo>
                    <a:lnTo>
                      <a:pt x="23" y="97"/>
                    </a:lnTo>
                    <a:lnTo>
                      <a:pt x="49" y="155"/>
                    </a:lnTo>
                    <a:lnTo>
                      <a:pt x="29" y="181"/>
                    </a:lnTo>
                    <a:lnTo>
                      <a:pt x="49" y="198"/>
                    </a:lnTo>
                    <a:lnTo>
                      <a:pt x="49" y="229"/>
                    </a:lnTo>
                    <a:lnTo>
                      <a:pt x="78" y="228"/>
                    </a:lnTo>
                    <a:lnTo>
                      <a:pt x="94" y="248"/>
                    </a:lnTo>
                    <a:lnTo>
                      <a:pt x="122" y="251"/>
                    </a:lnTo>
                    <a:lnTo>
                      <a:pt x="122" y="254"/>
                    </a:lnTo>
                    <a:close/>
                  </a:path>
                </a:pathLst>
              </a:custGeom>
              <a:solidFill>
                <a:srgbClr val="003400"/>
              </a:solidFill>
              <a:ln w="9525">
                <a:noFill/>
                <a:round/>
                <a:headEnd/>
                <a:tailEnd/>
              </a:ln>
            </p:spPr>
            <p:txBody>
              <a:bodyPr/>
              <a:lstStyle/>
              <a:p>
                <a:endParaRPr lang="en-US"/>
              </a:p>
            </p:txBody>
          </p:sp>
          <p:sp>
            <p:nvSpPr>
              <p:cNvPr id="20845" name="Freeform 85"/>
              <p:cNvSpPr>
                <a:spLocks/>
              </p:cNvSpPr>
              <p:nvPr/>
            </p:nvSpPr>
            <p:spPr bwMode="auto">
              <a:xfrm>
                <a:off x="4796" y="3483"/>
                <a:ext cx="143" cy="71"/>
              </a:xfrm>
              <a:custGeom>
                <a:avLst/>
                <a:gdLst>
                  <a:gd name="T0" fmla="*/ 1 w 282"/>
                  <a:gd name="T1" fmla="*/ 0 h 212"/>
                  <a:gd name="T2" fmla="*/ 1 w 282"/>
                  <a:gd name="T3" fmla="*/ 0 h 212"/>
                  <a:gd name="T4" fmla="*/ 1 w 282"/>
                  <a:gd name="T5" fmla="*/ 0 h 212"/>
                  <a:gd name="T6" fmla="*/ 1 w 282"/>
                  <a:gd name="T7" fmla="*/ 0 h 212"/>
                  <a:gd name="T8" fmla="*/ 1 w 282"/>
                  <a:gd name="T9" fmla="*/ 0 h 212"/>
                  <a:gd name="T10" fmla="*/ 1 w 282"/>
                  <a:gd name="T11" fmla="*/ 0 h 212"/>
                  <a:gd name="T12" fmla="*/ 1 w 282"/>
                  <a:gd name="T13" fmla="*/ 0 h 212"/>
                  <a:gd name="T14" fmla="*/ 1 w 282"/>
                  <a:gd name="T15" fmla="*/ 0 h 212"/>
                  <a:gd name="T16" fmla="*/ 1 w 282"/>
                  <a:gd name="T17" fmla="*/ 0 h 212"/>
                  <a:gd name="T18" fmla="*/ 1 w 282"/>
                  <a:gd name="T19" fmla="*/ 0 h 212"/>
                  <a:gd name="T20" fmla="*/ 1 w 282"/>
                  <a:gd name="T21" fmla="*/ 0 h 212"/>
                  <a:gd name="T22" fmla="*/ 1 w 282"/>
                  <a:gd name="T23" fmla="*/ 0 h 212"/>
                  <a:gd name="T24" fmla="*/ 1 w 282"/>
                  <a:gd name="T25" fmla="*/ 0 h 212"/>
                  <a:gd name="T26" fmla="*/ 1 w 282"/>
                  <a:gd name="T27" fmla="*/ 0 h 212"/>
                  <a:gd name="T28" fmla="*/ 1 w 282"/>
                  <a:gd name="T29" fmla="*/ 0 h 212"/>
                  <a:gd name="T30" fmla="*/ 1 w 282"/>
                  <a:gd name="T31" fmla="*/ 0 h 212"/>
                  <a:gd name="T32" fmla="*/ 1 w 282"/>
                  <a:gd name="T33" fmla="*/ 0 h 212"/>
                  <a:gd name="T34" fmla="*/ 1 w 282"/>
                  <a:gd name="T35" fmla="*/ 0 h 212"/>
                  <a:gd name="T36" fmla="*/ 1 w 282"/>
                  <a:gd name="T37" fmla="*/ 0 h 212"/>
                  <a:gd name="T38" fmla="*/ 1 w 282"/>
                  <a:gd name="T39" fmla="*/ 0 h 212"/>
                  <a:gd name="T40" fmla="*/ 1 w 282"/>
                  <a:gd name="T41" fmla="*/ 0 h 212"/>
                  <a:gd name="T42" fmla="*/ 1 w 282"/>
                  <a:gd name="T43" fmla="*/ 0 h 212"/>
                  <a:gd name="T44" fmla="*/ 1 w 282"/>
                  <a:gd name="T45" fmla="*/ 0 h 212"/>
                  <a:gd name="T46" fmla="*/ 0 w 282"/>
                  <a:gd name="T47" fmla="*/ 0 h 212"/>
                  <a:gd name="T48" fmla="*/ 1 w 282"/>
                  <a:gd name="T49" fmla="*/ 0 h 212"/>
                  <a:gd name="T50" fmla="*/ 1 w 282"/>
                  <a:gd name="T51" fmla="*/ 0 h 212"/>
                  <a:gd name="T52" fmla="*/ 1 w 282"/>
                  <a:gd name="T53" fmla="*/ 0 h 212"/>
                  <a:gd name="T54" fmla="*/ 1 w 282"/>
                  <a:gd name="T55" fmla="*/ 0 h 212"/>
                  <a:gd name="T56" fmla="*/ 1 w 282"/>
                  <a:gd name="T57" fmla="*/ 0 h 212"/>
                  <a:gd name="T58" fmla="*/ 1 w 282"/>
                  <a:gd name="T59" fmla="*/ 0 h 212"/>
                  <a:gd name="T60" fmla="*/ 1 w 282"/>
                  <a:gd name="T61" fmla="*/ 0 h 2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2"/>
                  <a:gd name="T94" fmla="*/ 0 h 212"/>
                  <a:gd name="T95" fmla="*/ 282 w 282"/>
                  <a:gd name="T96" fmla="*/ 212 h 2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2" h="212">
                    <a:moveTo>
                      <a:pt x="184" y="194"/>
                    </a:moveTo>
                    <a:lnTo>
                      <a:pt x="174" y="166"/>
                    </a:lnTo>
                    <a:lnTo>
                      <a:pt x="165" y="145"/>
                    </a:lnTo>
                    <a:lnTo>
                      <a:pt x="174" y="121"/>
                    </a:lnTo>
                    <a:lnTo>
                      <a:pt x="282" y="78"/>
                    </a:lnTo>
                    <a:lnTo>
                      <a:pt x="224" y="85"/>
                    </a:lnTo>
                    <a:lnTo>
                      <a:pt x="232" y="72"/>
                    </a:lnTo>
                    <a:lnTo>
                      <a:pt x="257" y="54"/>
                    </a:lnTo>
                    <a:lnTo>
                      <a:pt x="228" y="57"/>
                    </a:lnTo>
                    <a:lnTo>
                      <a:pt x="202" y="84"/>
                    </a:lnTo>
                    <a:lnTo>
                      <a:pt x="154" y="98"/>
                    </a:lnTo>
                    <a:lnTo>
                      <a:pt x="154" y="72"/>
                    </a:lnTo>
                    <a:lnTo>
                      <a:pt x="163" y="43"/>
                    </a:lnTo>
                    <a:lnTo>
                      <a:pt x="141" y="23"/>
                    </a:lnTo>
                    <a:lnTo>
                      <a:pt x="140" y="0"/>
                    </a:lnTo>
                    <a:lnTo>
                      <a:pt x="129" y="27"/>
                    </a:lnTo>
                    <a:lnTo>
                      <a:pt x="133" y="54"/>
                    </a:lnTo>
                    <a:lnTo>
                      <a:pt x="81" y="44"/>
                    </a:lnTo>
                    <a:lnTo>
                      <a:pt x="27" y="44"/>
                    </a:lnTo>
                    <a:lnTo>
                      <a:pt x="114" y="55"/>
                    </a:lnTo>
                    <a:lnTo>
                      <a:pt x="110" y="107"/>
                    </a:lnTo>
                    <a:lnTo>
                      <a:pt x="48" y="95"/>
                    </a:lnTo>
                    <a:lnTo>
                      <a:pt x="13" y="88"/>
                    </a:lnTo>
                    <a:lnTo>
                      <a:pt x="0" y="75"/>
                    </a:lnTo>
                    <a:lnTo>
                      <a:pt x="22" y="81"/>
                    </a:lnTo>
                    <a:lnTo>
                      <a:pt x="49" y="97"/>
                    </a:lnTo>
                    <a:lnTo>
                      <a:pt x="94" y="127"/>
                    </a:lnTo>
                    <a:lnTo>
                      <a:pt x="94" y="169"/>
                    </a:lnTo>
                    <a:lnTo>
                      <a:pt x="67" y="212"/>
                    </a:lnTo>
                    <a:lnTo>
                      <a:pt x="126" y="206"/>
                    </a:lnTo>
                    <a:lnTo>
                      <a:pt x="184" y="194"/>
                    </a:lnTo>
                    <a:close/>
                  </a:path>
                </a:pathLst>
              </a:custGeom>
              <a:solidFill>
                <a:srgbClr val="000000"/>
              </a:solidFill>
              <a:ln w="9525">
                <a:noFill/>
                <a:round/>
                <a:headEnd/>
                <a:tailEnd/>
              </a:ln>
            </p:spPr>
            <p:txBody>
              <a:bodyPr/>
              <a:lstStyle/>
              <a:p>
                <a:endParaRPr lang="en-US"/>
              </a:p>
            </p:txBody>
          </p:sp>
          <p:sp>
            <p:nvSpPr>
              <p:cNvPr id="20846" name="Freeform 86"/>
              <p:cNvSpPr>
                <a:spLocks/>
              </p:cNvSpPr>
              <p:nvPr/>
            </p:nvSpPr>
            <p:spPr bwMode="auto">
              <a:xfrm>
                <a:off x="4709" y="3320"/>
                <a:ext cx="233" cy="200"/>
              </a:xfrm>
              <a:custGeom>
                <a:avLst/>
                <a:gdLst>
                  <a:gd name="T0" fmla="*/ 1 w 456"/>
                  <a:gd name="T1" fmla="*/ 0 h 601"/>
                  <a:gd name="T2" fmla="*/ 1 w 456"/>
                  <a:gd name="T3" fmla="*/ 0 h 601"/>
                  <a:gd name="T4" fmla="*/ 1 w 456"/>
                  <a:gd name="T5" fmla="*/ 0 h 601"/>
                  <a:gd name="T6" fmla="*/ 1 w 456"/>
                  <a:gd name="T7" fmla="*/ 0 h 601"/>
                  <a:gd name="T8" fmla="*/ 1 w 456"/>
                  <a:gd name="T9" fmla="*/ 0 h 601"/>
                  <a:gd name="T10" fmla="*/ 1 w 456"/>
                  <a:gd name="T11" fmla="*/ 0 h 601"/>
                  <a:gd name="T12" fmla="*/ 0 w 456"/>
                  <a:gd name="T13" fmla="*/ 0 h 601"/>
                  <a:gd name="T14" fmla="*/ 1 w 456"/>
                  <a:gd name="T15" fmla="*/ 0 h 601"/>
                  <a:gd name="T16" fmla="*/ 1 w 456"/>
                  <a:gd name="T17" fmla="*/ 0 h 601"/>
                  <a:gd name="T18" fmla="*/ 1 w 456"/>
                  <a:gd name="T19" fmla="*/ 0 h 601"/>
                  <a:gd name="T20" fmla="*/ 1 w 456"/>
                  <a:gd name="T21" fmla="*/ 0 h 601"/>
                  <a:gd name="T22" fmla="*/ 1 w 456"/>
                  <a:gd name="T23" fmla="*/ 0 h 601"/>
                  <a:gd name="T24" fmla="*/ 1 w 456"/>
                  <a:gd name="T25" fmla="*/ 0 h 601"/>
                  <a:gd name="T26" fmla="*/ 1 w 456"/>
                  <a:gd name="T27" fmla="*/ 0 h 601"/>
                  <a:gd name="T28" fmla="*/ 1 w 456"/>
                  <a:gd name="T29" fmla="*/ 0 h 601"/>
                  <a:gd name="T30" fmla="*/ 1 w 456"/>
                  <a:gd name="T31" fmla="*/ 0 h 601"/>
                  <a:gd name="T32" fmla="*/ 1 w 456"/>
                  <a:gd name="T33" fmla="*/ 0 h 601"/>
                  <a:gd name="T34" fmla="*/ 1 w 456"/>
                  <a:gd name="T35" fmla="*/ 0 h 601"/>
                  <a:gd name="T36" fmla="*/ 1 w 456"/>
                  <a:gd name="T37" fmla="*/ 0 h 601"/>
                  <a:gd name="T38" fmla="*/ 1 w 456"/>
                  <a:gd name="T39" fmla="*/ 0 h 601"/>
                  <a:gd name="T40" fmla="*/ 1 w 456"/>
                  <a:gd name="T41" fmla="*/ 0 h 601"/>
                  <a:gd name="T42" fmla="*/ 1 w 456"/>
                  <a:gd name="T43" fmla="*/ 0 h 601"/>
                  <a:gd name="T44" fmla="*/ 1 w 456"/>
                  <a:gd name="T45" fmla="*/ 0 h 601"/>
                  <a:gd name="T46" fmla="*/ 1 w 456"/>
                  <a:gd name="T47" fmla="*/ 0 h 601"/>
                  <a:gd name="T48" fmla="*/ 1 w 456"/>
                  <a:gd name="T49" fmla="*/ 0 h 601"/>
                  <a:gd name="T50" fmla="*/ 1 w 456"/>
                  <a:gd name="T51" fmla="*/ 0 h 601"/>
                  <a:gd name="T52" fmla="*/ 1 w 456"/>
                  <a:gd name="T53" fmla="*/ 0 h 601"/>
                  <a:gd name="T54" fmla="*/ 1 w 456"/>
                  <a:gd name="T55" fmla="*/ 0 h 601"/>
                  <a:gd name="T56" fmla="*/ 1 w 456"/>
                  <a:gd name="T57" fmla="*/ 0 h 601"/>
                  <a:gd name="T58" fmla="*/ 1 w 456"/>
                  <a:gd name="T59" fmla="*/ 0 h 601"/>
                  <a:gd name="T60" fmla="*/ 1 w 456"/>
                  <a:gd name="T61" fmla="*/ 0 h 601"/>
                  <a:gd name="T62" fmla="*/ 1 w 456"/>
                  <a:gd name="T63" fmla="*/ 0 h 601"/>
                  <a:gd name="T64" fmla="*/ 1 w 456"/>
                  <a:gd name="T65" fmla="*/ 0 h 601"/>
                  <a:gd name="T66" fmla="*/ 1 w 456"/>
                  <a:gd name="T67" fmla="*/ 0 h 601"/>
                  <a:gd name="T68" fmla="*/ 1 w 456"/>
                  <a:gd name="T69" fmla="*/ 0 h 601"/>
                  <a:gd name="T70" fmla="*/ 1 w 456"/>
                  <a:gd name="T71" fmla="*/ 0 h 601"/>
                  <a:gd name="T72" fmla="*/ 1 w 456"/>
                  <a:gd name="T73" fmla="*/ 0 h 601"/>
                  <a:gd name="T74" fmla="*/ 1 w 456"/>
                  <a:gd name="T75" fmla="*/ 0 h 601"/>
                  <a:gd name="T76" fmla="*/ 1 w 456"/>
                  <a:gd name="T77" fmla="*/ 0 h 601"/>
                  <a:gd name="T78" fmla="*/ 1 w 456"/>
                  <a:gd name="T79" fmla="*/ 0 h 601"/>
                  <a:gd name="T80" fmla="*/ 1 w 456"/>
                  <a:gd name="T81" fmla="*/ 0 h 601"/>
                  <a:gd name="T82" fmla="*/ 1 w 456"/>
                  <a:gd name="T83" fmla="*/ 0 h 601"/>
                  <a:gd name="T84" fmla="*/ 1 w 456"/>
                  <a:gd name="T85" fmla="*/ 0 h 601"/>
                  <a:gd name="T86" fmla="*/ 1 w 456"/>
                  <a:gd name="T87" fmla="*/ 0 h 601"/>
                  <a:gd name="T88" fmla="*/ 1 w 456"/>
                  <a:gd name="T89" fmla="*/ 0 h 601"/>
                  <a:gd name="T90" fmla="*/ 1 w 456"/>
                  <a:gd name="T91" fmla="*/ 0 h 601"/>
                  <a:gd name="T92" fmla="*/ 1 w 456"/>
                  <a:gd name="T93" fmla="*/ 0 h 601"/>
                  <a:gd name="T94" fmla="*/ 1 w 456"/>
                  <a:gd name="T95" fmla="*/ 0 h 6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6"/>
                  <a:gd name="T145" fmla="*/ 0 h 601"/>
                  <a:gd name="T146" fmla="*/ 456 w 456"/>
                  <a:gd name="T147" fmla="*/ 601 h 60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6" h="601">
                    <a:moveTo>
                      <a:pt x="153" y="564"/>
                    </a:moveTo>
                    <a:lnTo>
                      <a:pt x="220" y="601"/>
                    </a:lnTo>
                    <a:lnTo>
                      <a:pt x="139" y="588"/>
                    </a:lnTo>
                    <a:lnTo>
                      <a:pt x="80" y="572"/>
                    </a:lnTo>
                    <a:lnTo>
                      <a:pt x="36" y="537"/>
                    </a:lnTo>
                    <a:lnTo>
                      <a:pt x="20" y="474"/>
                    </a:lnTo>
                    <a:lnTo>
                      <a:pt x="0" y="430"/>
                    </a:lnTo>
                    <a:lnTo>
                      <a:pt x="13" y="409"/>
                    </a:lnTo>
                    <a:lnTo>
                      <a:pt x="23" y="386"/>
                    </a:lnTo>
                    <a:lnTo>
                      <a:pt x="26" y="349"/>
                    </a:lnTo>
                    <a:lnTo>
                      <a:pt x="32" y="335"/>
                    </a:lnTo>
                    <a:lnTo>
                      <a:pt x="56" y="336"/>
                    </a:lnTo>
                    <a:lnTo>
                      <a:pt x="32" y="279"/>
                    </a:lnTo>
                    <a:lnTo>
                      <a:pt x="73" y="235"/>
                    </a:lnTo>
                    <a:lnTo>
                      <a:pt x="113" y="162"/>
                    </a:lnTo>
                    <a:lnTo>
                      <a:pt x="105" y="121"/>
                    </a:lnTo>
                    <a:lnTo>
                      <a:pt x="177" y="80"/>
                    </a:lnTo>
                    <a:lnTo>
                      <a:pt x="191" y="56"/>
                    </a:lnTo>
                    <a:lnTo>
                      <a:pt x="269" y="0"/>
                    </a:lnTo>
                    <a:lnTo>
                      <a:pt x="287" y="80"/>
                    </a:lnTo>
                    <a:lnTo>
                      <a:pt x="265" y="95"/>
                    </a:lnTo>
                    <a:lnTo>
                      <a:pt x="248" y="111"/>
                    </a:lnTo>
                    <a:lnTo>
                      <a:pt x="287" y="134"/>
                    </a:lnTo>
                    <a:lnTo>
                      <a:pt x="324" y="162"/>
                    </a:lnTo>
                    <a:lnTo>
                      <a:pt x="317" y="217"/>
                    </a:lnTo>
                    <a:lnTo>
                      <a:pt x="352" y="222"/>
                    </a:lnTo>
                    <a:lnTo>
                      <a:pt x="365" y="231"/>
                    </a:lnTo>
                    <a:lnTo>
                      <a:pt x="374" y="242"/>
                    </a:lnTo>
                    <a:lnTo>
                      <a:pt x="333" y="282"/>
                    </a:lnTo>
                    <a:lnTo>
                      <a:pt x="257" y="296"/>
                    </a:lnTo>
                    <a:lnTo>
                      <a:pt x="218" y="315"/>
                    </a:lnTo>
                    <a:lnTo>
                      <a:pt x="249" y="362"/>
                    </a:lnTo>
                    <a:lnTo>
                      <a:pt x="292" y="366"/>
                    </a:lnTo>
                    <a:lnTo>
                      <a:pt x="337" y="372"/>
                    </a:lnTo>
                    <a:lnTo>
                      <a:pt x="401" y="409"/>
                    </a:lnTo>
                    <a:lnTo>
                      <a:pt x="425" y="423"/>
                    </a:lnTo>
                    <a:lnTo>
                      <a:pt x="398" y="450"/>
                    </a:lnTo>
                    <a:lnTo>
                      <a:pt x="456" y="477"/>
                    </a:lnTo>
                    <a:lnTo>
                      <a:pt x="407" y="514"/>
                    </a:lnTo>
                    <a:lnTo>
                      <a:pt x="427" y="534"/>
                    </a:lnTo>
                    <a:lnTo>
                      <a:pt x="327" y="581"/>
                    </a:lnTo>
                    <a:lnTo>
                      <a:pt x="318" y="548"/>
                    </a:lnTo>
                    <a:lnTo>
                      <a:pt x="308" y="510"/>
                    </a:lnTo>
                    <a:lnTo>
                      <a:pt x="275" y="591"/>
                    </a:lnTo>
                    <a:lnTo>
                      <a:pt x="233" y="577"/>
                    </a:lnTo>
                    <a:lnTo>
                      <a:pt x="199" y="568"/>
                    </a:lnTo>
                    <a:lnTo>
                      <a:pt x="178" y="565"/>
                    </a:lnTo>
                    <a:lnTo>
                      <a:pt x="153" y="564"/>
                    </a:lnTo>
                    <a:close/>
                  </a:path>
                </a:pathLst>
              </a:custGeom>
              <a:solidFill>
                <a:srgbClr val="003400"/>
              </a:solidFill>
              <a:ln w="9525">
                <a:noFill/>
                <a:round/>
                <a:headEnd/>
                <a:tailEnd/>
              </a:ln>
            </p:spPr>
            <p:txBody>
              <a:bodyPr/>
              <a:lstStyle/>
              <a:p>
                <a:endParaRPr lang="en-US"/>
              </a:p>
            </p:txBody>
          </p:sp>
          <p:sp>
            <p:nvSpPr>
              <p:cNvPr id="20847" name="Freeform 87"/>
              <p:cNvSpPr>
                <a:spLocks/>
              </p:cNvSpPr>
              <p:nvPr/>
            </p:nvSpPr>
            <p:spPr bwMode="auto">
              <a:xfrm>
                <a:off x="17" y="3106"/>
                <a:ext cx="164" cy="48"/>
              </a:xfrm>
              <a:custGeom>
                <a:avLst/>
                <a:gdLst>
                  <a:gd name="T0" fmla="*/ 1 w 321"/>
                  <a:gd name="T1" fmla="*/ 0 h 145"/>
                  <a:gd name="T2" fmla="*/ 1 w 321"/>
                  <a:gd name="T3" fmla="*/ 0 h 145"/>
                  <a:gd name="T4" fmla="*/ 1 w 321"/>
                  <a:gd name="T5" fmla="*/ 0 h 145"/>
                  <a:gd name="T6" fmla="*/ 1 w 321"/>
                  <a:gd name="T7" fmla="*/ 0 h 145"/>
                  <a:gd name="T8" fmla="*/ 1 w 321"/>
                  <a:gd name="T9" fmla="*/ 0 h 145"/>
                  <a:gd name="T10" fmla="*/ 1 w 321"/>
                  <a:gd name="T11" fmla="*/ 0 h 145"/>
                  <a:gd name="T12" fmla="*/ 1 w 321"/>
                  <a:gd name="T13" fmla="*/ 0 h 145"/>
                  <a:gd name="T14" fmla="*/ 1 w 321"/>
                  <a:gd name="T15" fmla="*/ 0 h 145"/>
                  <a:gd name="T16" fmla="*/ 1 w 321"/>
                  <a:gd name="T17" fmla="*/ 0 h 145"/>
                  <a:gd name="T18" fmla="*/ 1 w 321"/>
                  <a:gd name="T19" fmla="*/ 0 h 145"/>
                  <a:gd name="T20" fmla="*/ 1 w 321"/>
                  <a:gd name="T21" fmla="*/ 0 h 145"/>
                  <a:gd name="T22" fmla="*/ 1 w 321"/>
                  <a:gd name="T23" fmla="*/ 0 h 145"/>
                  <a:gd name="T24" fmla="*/ 1 w 321"/>
                  <a:gd name="T25" fmla="*/ 0 h 145"/>
                  <a:gd name="T26" fmla="*/ 1 w 321"/>
                  <a:gd name="T27" fmla="*/ 0 h 145"/>
                  <a:gd name="T28" fmla="*/ 1 w 321"/>
                  <a:gd name="T29" fmla="*/ 0 h 145"/>
                  <a:gd name="T30" fmla="*/ 1 w 321"/>
                  <a:gd name="T31" fmla="*/ 0 h 145"/>
                  <a:gd name="T32" fmla="*/ 1 w 321"/>
                  <a:gd name="T33" fmla="*/ 0 h 145"/>
                  <a:gd name="T34" fmla="*/ 1 w 321"/>
                  <a:gd name="T35" fmla="*/ 0 h 145"/>
                  <a:gd name="T36" fmla="*/ 1 w 321"/>
                  <a:gd name="T37" fmla="*/ 0 h 145"/>
                  <a:gd name="T38" fmla="*/ 1 w 321"/>
                  <a:gd name="T39" fmla="*/ 0 h 145"/>
                  <a:gd name="T40" fmla="*/ 0 w 321"/>
                  <a:gd name="T41" fmla="*/ 0 h 145"/>
                  <a:gd name="T42" fmla="*/ 1 w 321"/>
                  <a:gd name="T43" fmla="*/ 0 h 145"/>
                  <a:gd name="T44" fmla="*/ 1 w 321"/>
                  <a:gd name="T45" fmla="*/ 0 h 145"/>
                  <a:gd name="T46" fmla="*/ 1 w 321"/>
                  <a:gd name="T47" fmla="*/ 0 h 145"/>
                  <a:gd name="T48" fmla="*/ 1 w 321"/>
                  <a:gd name="T49" fmla="*/ 0 h 145"/>
                  <a:gd name="T50" fmla="*/ 1 w 321"/>
                  <a:gd name="T51" fmla="*/ 0 h 145"/>
                  <a:gd name="T52" fmla="*/ 1 w 321"/>
                  <a:gd name="T53" fmla="*/ 0 h 145"/>
                  <a:gd name="T54" fmla="*/ 1 w 321"/>
                  <a:gd name="T55" fmla="*/ 0 h 145"/>
                  <a:gd name="T56" fmla="*/ 1 w 321"/>
                  <a:gd name="T57" fmla="*/ 0 h 145"/>
                  <a:gd name="T58" fmla="*/ 1 w 321"/>
                  <a:gd name="T59" fmla="*/ 0 h 145"/>
                  <a:gd name="T60" fmla="*/ 1 w 321"/>
                  <a:gd name="T61" fmla="*/ 0 h 145"/>
                  <a:gd name="T62" fmla="*/ 1 w 321"/>
                  <a:gd name="T63" fmla="*/ 0 h 145"/>
                  <a:gd name="T64" fmla="*/ 1 w 321"/>
                  <a:gd name="T65" fmla="*/ 0 h 145"/>
                  <a:gd name="T66" fmla="*/ 1 w 321"/>
                  <a:gd name="T67" fmla="*/ 0 h 145"/>
                  <a:gd name="T68" fmla="*/ 1 w 321"/>
                  <a:gd name="T69" fmla="*/ 0 h 145"/>
                  <a:gd name="T70" fmla="*/ 1 w 321"/>
                  <a:gd name="T71" fmla="*/ 0 h 145"/>
                  <a:gd name="T72" fmla="*/ 1 w 321"/>
                  <a:gd name="T73" fmla="*/ 0 h 145"/>
                  <a:gd name="T74" fmla="*/ 1 w 321"/>
                  <a:gd name="T75" fmla="*/ 0 h 1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1"/>
                  <a:gd name="T115" fmla="*/ 0 h 145"/>
                  <a:gd name="T116" fmla="*/ 321 w 321"/>
                  <a:gd name="T117" fmla="*/ 145 h 14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1" h="145">
                    <a:moveTo>
                      <a:pt x="312" y="141"/>
                    </a:moveTo>
                    <a:lnTo>
                      <a:pt x="318" y="135"/>
                    </a:lnTo>
                    <a:lnTo>
                      <a:pt x="317" y="131"/>
                    </a:lnTo>
                    <a:lnTo>
                      <a:pt x="321" y="131"/>
                    </a:lnTo>
                    <a:lnTo>
                      <a:pt x="312" y="122"/>
                    </a:lnTo>
                    <a:lnTo>
                      <a:pt x="307" y="113"/>
                    </a:lnTo>
                    <a:lnTo>
                      <a:pt x="286" y="103"/>
                    </a:lnTo>
                    <a:lnTo>
                      <a:pt x="284" y="101"/>
                    </a:lnTo>
                    <a:lnTo>
                      <a:pt x="279" y="94"/>
                    </a:lnTo>
                    <a:lnTo>
                      <a:pt x="240" y="76"/>
                    </a:lnTo>
                    <a:lnTo>
                      <a:pt x="227" y="68"/>
                    </a:lnTo>
                    <a:lnTo>
                      <a:pt x="201" y="58"/>
                    </a:lnTo>
                    <a:lnTo>
                      <a:pt x="176" y="48"/>
                    </a:lnTo>
                    <a:lnTo>
                      <a:pt x="130" y="34"/>
                    </a:lnTo>
                    <a:lnTo>
                      <a:pt x="105" y="25"/>
                    </a:lnTo>
                    <a:lnTo>
                      <a:pt x="93" y="21"/>
                    </a:lnTo>
                    <a:lnTo>
                      <a:pt x="75" y="14"/>
                    </a:lnTo>
                    <a:lnTo>
                      <a:pt x="58" y="7"/>
                    </a:lnTo>
                    <a:lnTo>
                      <a:pt x="24" y="2"/>
                    </a:lnTo>
                    <a:lnTo>
                      <a:pt x="17" y="2"/>
                    </a:lnTo>
                    <a:lnTo>
                      <a:pt x="0" y="0"/>
                    </a:lnTo>
                    <a:lnTo>
                      <a:pt x="8" y="8"/>
                    </a:lnTo>
                    <a:lnTo>
                      <a:pt x="39" y="25"/>
                    </a:lnTo>
                    <a:lnTo>
                      <a:pt x="46" y="32"/>
                    </a:lnTo>
                    <a:lnTo>
                      <a:pt x="81" y="51"/>
                    </a:lnTo>
                    <a:lnTo>
                      <a:pt x="102" y="65"/>
                    </a:lnTo>
                    <a:lnTo>
                      <a:pt x="113" y="71"/>
                    </a:lnTo>
                    <a:lnTo>
                      <a:pt x="130" y="76"/>
                    </a:lnTo>
                    <a:lnTo>
                      <a:pt x="155" y="94"/>
                    </a:lnTo>
                    <a:lnTo>
                      <a:pt x="193" y="111"/>
                    </a:lnTo>
                    <a:lnTo>
                      <a:pt x="207" y="116"/>
                    </a:lnTo>
                    <a:lnTo>
                      <a:pt x="234" y="128"/>
                    </a:lnTo>
                    <a:lnTo>
                      <a:pt x="251" y="132"/>
                    </a:lnTo>
                    <a:lnTo>
                      <a:pt x="269" y="141"/>
                    </a:lnTo>
                    <a:lnTo>
                      <a:pt x="284" y="145"/>
                    </a:lnTo>
                    <a:lnTo>
                      <a:pt x="294" y="142"/>
                    </a:lnTo>
                    <a:lnTo>
                      <a:pt x="307" y="145"/>
                    </a:lnTo>
                    <a:lnTo>
                      <a:pt x="312" y="141"/>
                    </a:lnTo>
                    <a:close/>
                  </a:path>
                </a:pathLst>
              </a:custGeom>
              <a:solidFill>
                <a:srgbClr val="000000"/>
              </a:solidFill>
              <a:ln w="9525">
                <a:noFill/>
                <a:round/>
                <a:headEnd/>
                <a:tailEnd/>
              </a:ln>
            </p:spPr>
            <p:txBody>
              <a:bodyPr/>
              <a:lstStyle/>
              <a:p>
                <a:endParaRPr lang="en-US"/>
              </a:p>
            </p:txBody>
          </p:sp>
          <p:sp>
            <p:nvSpPr>
              <p:cNvPr id="20848" name="Freeform 88"/>
              <p:cNvSpPr>
                <a:spLocks/>
              </p:cNvSpPr>
              <p:nvPr/>
            </p:nvSpPr>
            <p:spPr bwMode="auto">
              <a:xfrm>
                <a:off x="243" y="3159"/>
                <a:ext cx="154" cy="10"/>
              </a:xfrm>
              <a:custGeom>
                <a:avLst/>
                <a:gdLst>
                  <a:gd name="T0" fmla="*/ 1 w 305"/>
                  <a:gd name="T1" fmla="*/ 0 h 30"/>
                  <a:gd name="T2" fmla="*/ 1 w 305"/>
                  <a:gd name="T3" fmla="*/ 0 h 30"/>
                  <a:gd name="T4" fmla="*/ 1 w 305"/>
                  <a:gd name="T5" fmla="*/ 0 h 30"/>
                  <a:gd name="T6" fmla="*/ 1 w 305"/>
                  <a:gd name="T7" fmla="*/ 0 h 30"/>
                  <a:gd name="T8" fmla="*/ 1 w 305"/>
                  <a:gd name="T9" fmla="*/ 0 h 30"/>
                  <a:gd name="T10" fmla="*/ 1 w 305"/>
                  <a:gd name="T11" fmla="*/ 0 h 30"/>
                  <a:gd name="T12" fmla="*/ 1 w 305"/>
                  <a:gd name="T13" fmla="*/ 0 h 30"/>
                  <a:gd name="T14" fmla="*/ 1 w 305"/>
                  <a:gd name="T15" fmla="*/ 0 h 30"/>
                  <a:gd name="T16" fmla="*/ 1 w 305"/>
                  <a:gd name="T17" fmla="*/ 0 h 30"/>
                  <a:gd name="T18" fmla="*/ 1 w 305"/>
                  <a:gd name="T19" fmla="*/ 0 h 30"/>
                  <a:gd name="T20" fmla="*/ 1 w 305"/>
                  <a:gd name="T21" fmla="*/ 0 h 30"/>
                  <a:gd name="T22" fmla="*/ 1 w 305"/>
                  <a:gd name="T23" fmla="*/ 0 h 30"/>
                  <a:gd name="T24" fmla="*/ 1 w 305"/>
                  <a:gd name="T25" fmla="*/ 0 h 30"/>
                  <a:gd name="T26" fmla="*/ 1 w 305"/>
                  <a:gd name="T27" fmla="*/ 0 h 30"/>
                  <a:gd name="T28" fmla="*/ 1 w 305"/>
                  <a:gd name="T29" fmla="*/ 0 h 30"/>
                  <a:gd name="T30" fmla="*/ 1 w 305"/>
                  <a:gd name="T31" fmla="*/ 0 h 30"/>
                  <a:gd name="T32" fmla="*/ 1 w 305"/>
                  <a:gd name="T33" fmla="*/ 0 h 30"/>
                  <a:gd name="T34" fmla="*/ 1 w 305"/>
                  <a:gd name="T35" fmla="*/ 0 h 30"/>
                  <a:gd name="T36" fmla="*/ 1 w 305"/>
                  <a:gd name="T37" fmla="*/ 0 h 30"/>
                  <a:gd name="T38" fmla="*/ 1 w 305"/>
                  <a:gd name="T39" fmla="*/ 0 h 30"/>
                  <a:gd name="T40" fmla="*/ 0 w 305"/>
                  <a:gd name="T41" fmla="*/ 0 h 30"/>
                  <a:gd name="T42" fmla="*/ 1 w 305"/>
                  <a:gd name="T43" fmla="*/ 0 h 30"/>
                  <a:gd name="T44" fmla="*/ 1 w 305"/>
                  <a:gd name="T45" fmla="*/ 0 h 30"/>
                  <a:gd name="T46" fmla="*/ 1 w 305"/>
                  <a:gd name="T47" fmla="*/ 0 h 30"/>
                  <a:gd name="T48" fmla="*/ 1 w 305"/>
                  <a:gd name="T49" fmla="*/ 0 h 30"/>
                  <a:gd name="T50" fmla="*/ 1 w 305"/>
                  <a:gd name="T51" fmla="*/ 0 h 30"/>
                  <a:gd name="T52" fmla="*/ 1 w 305"/>
                  <a:gd name="T53" fmla="*/ 0 h 30"/>
                  <a:gd name="T54" fmla="*/ 1 w 305"/>
                  <a:gd name="T55" fmla="*/ 0 h 30"/>
                  <a:gd name="T56" fmla="*/ 1 w 305"/>
                  <a:gd name="T57" fmla="*/ 0 h 30"/>
                  <a:gd name="T58" fmla="*/ 1 w 305"/>
                  <a:gd name="T59" fmla="*/ 0 h 30"/>
                  <a:gd name="T60" fmla="*/ 1 w 305"/>
                  <a:gd name="T61" fmla="*/ 0 h 30"/>
                  <a:gd name="T62" fmla="*/ 1 w 305"/>
                  <a:gd name="T63" fmla="*/ 0 h 30"/>
                  <a:gd name="T64" fmla="*/ 1 w 305"/>
                  <a:gd name="T65" fmla="*/ 0 h 30"/>
                  <a:gd name="T66" fmla="*/ 1 w 305"/>
                  <a:gd name="T67" fmla="*/ 0 h 30"/>
                  <a:gd name="T68" fmla="*/ 1 w 305"/>
                  <a:gd name="T69" fmla="*/ 0 h 30"/>
                  <a:gd name="T70" fmla="*/ 1 w 305"/>
                  <a:gd name="T71" fmla="*/ 0 h 30"/>
                  <a:gd name="T72" fmla="*/ 1 w 305"/>
                  <a:gd name="T73" fmla="*/ 0 h 30"/>
                  <a:gd name="T74" fmla="*/ 1 w 305"/>
                  <a:gd name="T75" fmla="*/ 0 h 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5"/>
                  <a:gd name="T115" fmla="*/ 0 h 30"/>
                  <a:gd name="T116" fmla="*/ 305 w 305"/>
                  <a:gd name="T117" fmla="*/ 30 h 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5" h="30">
                    <a:moveTo>
                      <a:pt x="295" y="30"/>
                    </a:moveTo>
                    <a:lnTo>
                      <a:pt x="304" y="30"/>
                    </a:lnTo>
                    <a:lnTo>
                      <a:pt x="299" y="28"/>
                    </a:lnTo>
                    <a:lnTo>
                      <a:pt x="305" y="28"/>
                    </a:lnTo>
                    <a:lnTo>
                      <a:pt x="295" y="27"/>
                    </a:lnTo>
                    <a:lnTo>
                      <a:pt x="288" y="26"/>
                    </a:lnTo>
                    <a:lnTo>
                      <a:pt x="272" y="21"/>
                    </a:lnTo>
                    <a:lnTo>
                      <a:pt x="266" y="21"/>
                    </a:lnTo>
                    <a:lnTo>
                      <a:pt x="264" y="20"/>
                    </a:lnTo>
                    <a:lnTo>
                      <a:pt x="229" y="17"/>
                    </a:lnTo>
                    <a:lnTo>
                      <a:pt x="216" y="14"/>
                    </a:lnTo>
                    <a:lnTo>
                      <a:pt x="191" y="11"/>
                    </a:lnTo>
                    <a:lnTo>
                      <a:pt x="168" y="9"/>
                    </a:lnTo>
                    <a:lnTo>
                      <a:pt x="125" y="6"/>
                    </a:lnTo>
                    <a:lnTo>
                      <a:pt x="102" y="6"/>
                    </a:lnTo>
                    <a:lnTo>
                      <a:pt x="89" y="4"/>
                    </a:lnTo>
                    <a:lnTo>
                      <a:pt x="71" y="3"/>
                    </a:lnTo>
                    <a:lnTo>
                      <a:pt x="50" y="0"/>
                    </a:lnTo>
                    <a:lnTo>
                      <a:pt x="22" y="0"/>
                    </a:lnTo>
                    <a:lnTo>
                      <a:pt x="15" y="0"/>
                    </a:lnTo>
                    <a:lnTo>
                      <a:pt x="0" y="0"/>
                    </a:lnTo>
                    <a:lnTo>
                      <a:pt x="10" y="3"/>
                    </a:lnTo>
                    <a:lnTo>
                      <a:pt x="37" y="6"/>
                    </a:lnTo>
                    <a:lnTo>
                      <a:pt x="43" y="6"/>
                    </a:lnTo>
                    <a:lnTo>
                      <a:pt x="78" y="9"/>
                    </a:lnTo>
                    <a:lnTo>
                      <a:pt x="97" y="13"/>
                    </a:lnTo>
                    <a:lnTo>
                      <a:pt x="109" y="14"/>
                    </a:lnTo>
                    <a:lnTo>
                      <a:pt x="123" y="17"/>
                    </a:lnTo>
                    <a:lnTo>
                      <a:pt x="150" y="20"/>
                    </a:lnTo>
                    <a:lnTo>
                      <a:pt x="182" y="26"/>
                    </a:lnTo>
                    <a:lnTo>
                      <a:pt x="198" y="26"/>
                    </a:lnTo>
                    <a:lnTo>
                      <a:pt x="221" y="27"/>
                    </a:lnTo>
                    <a:lnTo>
                      <a:pt x="236" y="28"/>
                    </a:lnTo>
                    <a:lnTo>
                      <a:pt x="255" y="30"/>
                    </a:lnTo>
                    <a:lnTo>
                      <a:pt x="269" y="30"/>
                    </a:lnTo>
                    <a:lnTo>
                      <a:pt x="282" y="30"/>
                    </a:lnTo>
                    <a:lnTo>
                      <a:pt x="288" y="30"/>
                    </a:lnTo>
                    <a:lnTo>
                      <a:pt x="295" y="30"/>
                    </a:lnTo>
                    <a:close/>
                  </a:path>
                </a:pathLst>
              </a:custGeom>
              <a:solidFill>
                <a:srgbClr val="000000"/>
              </a:solidFill>
              <a:ln w="9525">
                <a:noFill/>
                <a:round/>
                <a:headEnd/>
                <a:tailEnd/>
              </a:ln>
            </p:spPr>
            <p:txBody>
              <a:bodyPr/>
              <a:lstStyle/>
              <a:p>
                <a:endParaRPr lang="en-US"/>
              </a:p>
            </p:txBody>
          </p:sp>
          <p:sp>
            <p:nvSpPr>
              <p:cNvPr id="20849" name="Freeform 89"/>
              <p:cNvSpPr>
                <a:spLocks/>
              </p:cNvSpPr>
              <p:nvPr/>
            </p:nvSpPr>
            <p:spPr bwMode="auto">
              <a:xfrm>
                <a:off x="5469" y="3594"/>
                <a:ext cx="220" cy="290"/>
              </a:xfrm>
              <a:custGeom>
                <a:avLst/>
                <a:gdLst>
                  <a:gd name="T0" fmla="*/ 1 w 433"/>
                  <a:gd name="T1" fmla="*/ 0 h 871"/>
                  <a:gd name="T2" fmla="*/ 1 w 433"/>
                  <a:gd name="T3" fmla="*/ 0 h 871"/>
                  <a:gd name="T4" fmla="*/ 1 w 433"/>
                  <a:gd name="T5" fmla="*/ 0 h 871"/>
                  <a:gd name="T6" fmla="*/ 1 w 433"/>
                  <a:gd name="T7" fmla="*/ 0 h 871"/>
                  <a:gd name="T8" fmla="*/ 1 w 433"/>
                  <a:gd name="T9" fmla="*/ 0 h 871"/>
                  <a:gd name="T10" fmla="*/ 1 w 433"/>
                  <a:gd name="T11" fmla="*/ 0 h 871"/>
                  <a:gd name="T12" fmla="*/ 1 w 433"/>
                  <a:gd name="T13" fmla="*/ 0 h 871"/>
                  <a:gd name="T14" fmla="*/ 1 w 433"/>
                  <a:gd name="T15" fmla="*/ 0 h 871"/>
                  <a:gd name="T16" fmla="*/ 1 w 433"/>
                  <a:gd name="T17" fmla="*/ 0 h 871"/>
                  <a:gd name="T18" fmla="*/ 1 w 433"/>
                  <a:gd name="T19" fmla="*/ 0 h 871"/>
                  <a:gd name="T20" fmla="*/ 1 w 433"/>
                  <a:gd name="T21" fmla="*/ 0 h 871"/>
                  <a:gd name="T22" fmla="*/ 0 w 433"/>
                  <a:gd name="T23" fmla="*/ 0 h 871"/>
                  <a:gd name="T24" fmla="*/ 1 w 433"/>
                  <a:gd name="T25" fmla="*/ 0 h 871"/>
                  <a:gd name="T26" fmla="*/ 1 w 433"/>
                  <a:gd name="T27" fmla="*/ 0 h 871"/>
                  <a:gd name="T28" fmla="*/ 1 w 433"/>
                  <a:gd name="T29" fmla="*/ 0 h 871"/>
                  <a:gd name="T30" fmla="*/ 1 w 433"/>
                  <a:gd name="T31" fmla="*/ 0 h 871"/>
                  <a:gd name="T32" fmla="*/ 1 w 433"/>
                  <a:gd name="T33" fmla="*/ 0 h 871"/>
                  <a:gd name="T34" fmla="*/ 1 w 433"/>
                  <a:gd name="T35" fmla="*/ 0 h 871"/>
                  <a:gd name="T36" fmla="*/ 1 w 433"/>
                  <a:gd name="T37" fmla="*/ 0 h 871"/>
                  <a:gd name="T38" fmla="*/ 1 w 433"/>
                  <a:gd name="T39" fmla="*/ 0 h 871"/>
                  <a:gd name="T40" fmla="*/ 1 w 433"/>
                  <a:gd name="T41" fmla="*/ 0 h 871"/>
                  <a:gd name="T42" fmla="*/ 1 w 433"/>
                  <a:gd name="T43" fmla="*/ 0 h 871"/>
                  <a:gd name="T44" fmla="*/ 1 w 433"/>
                  <a:gd name="T45" fmla="*/ 0 h 871"/>
                  <a:gd name="T46" fmla="*/ 1 w 433"/>
                  <a:gd name="T47" fmla="*/ 0 h 871"/>
                  <a:gd name="T48" fmla="*/ 1 w 433"/>
                  <a:gd name="T49" fmla="*/ 0 h 871"/>
                  <a:gd name="T50" fmla="*/ 1 w 433"/>
                  <a:gd name="T51" fmla="*/ 0 h 871"/>
                  <a:gd name="T52" fmla="*/ 1 w 433"/>
                  <a:gd name="T53" fmla="*/ 0 h 871"/>
                  <a:gd name="T54" fmla="*/ 1 w 433"/>
                  <a:gd name="T55" fmla="*/ 0 h 871"/>
                  <a:gd name="T56" fmla="*/ 1 w 433"/>
                  <a:gd name="T57" fmla="*/ 0 h 871"/>
                  <a:gd name="T58" fmla="*/ 1 w 433"/>
                  <a:gd name="T59" fmla="*/ 0 h 871"/>
                  <a:gd name="T60" fmla="*/ 1 w 433"/>
                  <a:gd name="T61" fmla="*/ 0 h 871"/>
                  <a:gd name="T62" fmla="*/ 1 w 433"/>
                  <a:gd name="T63" fmla="*/ 0 h 871"/>
                  <a:gd name="T64" fmla="*/ 1 w 433"/>
                  <a:gd name="T65" fmla="*/ 0 h 871"/>
                  <a:gd name="T66" fmla="*/ 1 w 433"/>
                  <a:gd name="T67" fmla="*/ 0 h 8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33"/>
                  <a:gd name="T103" fmla="*/ 0 h 871"/>
                  <a:gd name="T104" fmla="*/ 433 w 433"/>
                  <a:gd name="T105" fmla="*/ 871 h 8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33" h="871">
                    <a:moveTo>
                      <a:pt x="404" y="720"/>
                    </a:moveTo>
                    <a:lnTo>
                      <a:pt x="397" y="699"/>
                    </a:lnTo>
                    <a:lnTo>
                      <a:pt x="397" y="673"/>
                    </a:lnTo>
                    <a:lnTo>
                      <a:pt x="412" y="615"/>
                    </a:lnTo>
                    <a:lnTo>
                      <a:pt x="422" y="558"/>
                    </a:lnTo>
                    <a:lnTo>
                      <a:pt x="420" y="532"/>
                    </a:lnTo>
                    <a:lnTo>
                      <a:pt x="404" y="509"/>
                    </a:lnTo>
                    <a:lnTo>
                      <a:pt x="333" y="422"/>
                    </a:lnTo>
                    <a:lnTo>
                      <a:pt x="249" y="341"/>
                    </a:lnTo>
                    <a:lnTo>
                      <a:pt x="179" y="274"/>
                    </a:lnTo>
                    <a:lnTo>
                      <a:pt x="101" y="156"/>
                    </a:lnTo>
                    <a:lnTo>
                      <a:pt x="0" y="0"/>
                    </a:lnTo>
                    <a:lnTo>
                      <a:pt x="41" y="161"/>
                    </a:lnTo>
                    <a:lnTo>
                      <a:pt x="114" y="357"/>
                    </a:lnTo>
                    <a:lnTo>
                      <a:pt x="192" y="468"/>
                    </a:lnTo>
                    <a:lnTo>
                      <a:pt x="233" y="536"/>
                    </a:lnTo>
                    <a:lnTo>
                      <a:pt x="245" y="581"/>
                    </a:lnTo>
                    <a:lnTo>
                      <a:pt x="196" y="625"/>
                    </a:lnTo>
                    <a:lnTo>
                      <a:pt x="162" y="649"/>
                    </a:lnTo>
                    <a:lnTo>
                      <a:pt x="148" y="673"/>
                    </a:lnTo>
                    <a:lnTo>
                      <a:pt x="179" y="707"/>
                    </a:lnTo>
                    <a:lnTo>
                      <a:pt x="237" y="736"/>
                    </a:lnTo>
                    <a:lnTo>
                      <a:pt x="229" y="761"/>
                    </a:lnTo>
                    <a:lnTo>
                      <a:pt x="233" y="796"/>
                    </a:lnTo>
                    <a:lnTo>
                      <a:pt x="249" y="857"/>
                    </a:lnTo>
                    <a:lnTo>
                      <a:pt x="302" y="865"/>
                    </a:lnTo>
                    <a:lnTo>
                      <a:pt x="341" y="870"/>
                    </a:lnTo>
                    <a:lnTo>
                      <a:pt x="360" y="870"/>
                    </a:lnTo>
                    <a:lnTo>
                      <a:pt x="380" y="871"/>
                    </a:lnTo>
                    <a:lnTo>
                      <a:pt x="412" y="861"/>
                    </a:lnTo>
                    <a:lnTo>
                      <a:pt x="431" y="835"/>
                    </a:lnTo>
                    <a:lnTo>
                      <a:pt x="433" y="817"/>
                    </a:lnTo>
                    <a:lnTo>
                      <a:pt x="431" y="791"/>
                    </a:lnTo>
                    <a:lnTo>
                      <a:pt x="404" y="720"/>
                    </a:lnTo>
                    <a:close/>
                  </a:path>
                </a:pathLst>
              </a:custGeom>
              <a:solidFill>
                <a:srgbClr val="003400"/>
              </a:solidFill>
              <a:ln w="9525">
                <a:noFill/>
                <a:round/>
                <a:headEnd/>
                <a:tailEnd/>
              </a:ln>
            </p:spPr>
            <p:txBody>
              <a:bodyPr/>
              <a:lstStyle/>
              <a:p>
                <a:endParaRPr lang="en-US"/>
              </a:p>
            </p:txBody>
          </p:sp>
          <p:sp>
            <p:nvSpPr>
              <p:cNvPr id="20850" name="Freeform 90"/>
              <p:cNvSpPr>
                <a:spLocks/>
              </p:cNvSpPr>
              <p:nvPr/>
            </p:nvSpPr>
            <p:spPr bwMode="auto">
              <a:xfrm>
                <a:off x="4476" y="3080"/>
                <a:ext cx="199" cy="107"/>
              </a:xfrm>
              <a:custGeom>
                <a:avLst/>
                <a:gdLst>
                  <a:gd name="T0" fmla="*/ 1 w 393"/>
                  <a:gd name="T1" fmla="*/ 0 h 319"/>
                  <a:gd name="T2" fmla="*/ 1 w 393"/>
                  <a:gd name="T3" fmla="*/ 0 h 319"/>
                  <a:gd name="T4" fmla="*/ 1 w 393"/>
                  <a:gd name="T5" fmla="*/ 0 h 319"/>
                  <a:gd name="T6" fmla="*/ 1 w 393"/>
                  <a:gd name="T7" fmla="*/ 0 h 319"/>
                  <a:gd name="T8" fmla="*/ 1 w 393"/>
                  <a:gd name="T9" fmla="*/ 0 h 319"/>
                  <a:gd name="T10" fmla="*/ 1 w 393"/>
                  <a:gd name="T11" fmla="*/ 0 h 319"/>
                  <a:gd name="T12" fmla="*/ 1 w 393"/>
                  <a:gd name="T13" fmla="*/ 0 h 319"/>
                  <a:gd name="T14" fmla="*/ 1 w 393"/>
                  <a:gd name="T15" fmla="*/ 0 h 319"/>
                  <a:gd name="T16" fmla="*/ 1 w 393"/>
                  <a:gd name="T17" fmla="*/ 0 h 319"/>
                  <a:gd name="T18" fmla="*/ 1 w 393"/>
                  <a:gd name="T19" fmla="*/ 0 h 319"/>
                  <a:gd name="T20" fmla="*/ 1 w 393"/>
                  <a:gd name="T21" fmla="*/ 0 h 319"/>
                  <a:gd name="T22" fmla="*/ 1 w 393"/>
                  <a:gd name="T23" fmla="*/ 0 h 319"/>
                  <a:gd name="T24" fmla="*/ 1 w 393"/>
                  <a:gd name="T25" fmla="*/ 0 h 319"/>
                  <a:gd name="T26" fmla="*/ 1 w 393"/>
                  <a:gd name="T27" fmla="*/ 0 h 319"/>
                  <a:gd name="T28" fmla="*/ 1 w 393"/>
                  <a:gd name="T29" fmla="*/ 0 h 319"/>
                  <a:gd name="T30" fmla="*/ 1 w 393"/>
                  <a:gd name="T31" fmla="*/ 0 h 319"/>
                  <a:gd name="T32" fmla="*/ 1 w 393"/>
                  <a:gd name="T33" fmla="*/ 0 h 319"/>
                  <a:gd name="T34" fmla="*/ 1 w 393"/>
                  <a:gd name="T35" fmla="*/ 0 h 319"/>
                  <a:gd name="T36" fmla="*/ 1 w 393"/>
                  <a:gd name="T37" fmla="*/ 0 h 319"/>
                  <a:gd name="T38" fmla="*/ 1 w 393"/>
                  <a:gd name="T39" fmla="*/ 0 h 319"/>
                  <a:gd name="T40" fmla="*/ 1 w 393"/>
                  <a:gd name="T41" fmla="*/ 0 h 319"/>
                  <a:gd name="T42" fmla="*/ 1 w 393"/>
                  <a:gd name="T43" fmla="*/ 0 h 319"/>
                  <a:gd name="T44" fmla="*/ 1 w 393"/>
                  <a:gd name="T45" fmla="*/ 0 h 319"/>
                  <a:gd name="T46" fmla="*/ 1 w 393"/>
                  <a:gd name="T47" fmla="*/ 0 h 319"/>
                  <a:gd name="T48" fmla="*/ 1 w 393"/>
                  <a:gd name="T49" fmla="*/ 0 h 319"/>
                  <a:gd name="T50" fmla="*/ 1 w 393"/>
                  <a:gd name="T51" fmla="*/ 0 h 319"/>
                  <a:gd name="T52" fmla="*/ 1 w 393"/>
                  <a:gd name="T53" fmla="*/ 0 h 319"/>
                  <a:gd name="T54" fmla="*/ 1 w 393"/>
                  <a:gd name="T55" fmla="*/ 0 h 319"/>
                  <a:gd name="T56" fmla="*/ 1 w 393"/>
                  <a:gd name="T57" fmla="*/ 0 h 319"/>
                  <a:gd name="T58" fmla="*/ 1 w 393"/>
                  <a:gd name="T59" fmla="*/ 0 h 319"/>
                  <a:gd name="T60" fmla="*/ 1 w 393"/>
                  <a:gd name="T61" fmla="*/ 0 h 319"/>
                  <a:gd name="T62" fmla="*/ 0 w 393"/>
                  <a:gd name="T63" fmla="*/ 0 h 319"/>
                  <a:gd name="T64" fmla="*/ 1 w 393"/>
                  <a:gd name="T65" fmla="*/ 0 h 319"/>
                  <a:gd name="T66" fmla="*/ 1 w 393"/>
                  <a:gd name="T67" fmla="*/ 0 h 319"/>
                  <a:gd name="T68" fmla="*/ 1 w 393"/>
                  <a:gd name="T69" fmla="*/ 0 h 319"/>
                  <a:gd name="T70" fmla="*/ 1 w 393"/>
                  <a:gd name="T71" fmla="*/ 0 h 319"/>
                  <a:gd name="T72" fmla="*/ 1 w 393"/>
                  <a:gd name="T73" fmla="*/ 0 h 319"/>
                  <a:gd name="T74" fmla="*/ 1 w 393"/>
                  <a:gd name="T75" fmla="*/ 0 h 319"/>
                  <a:gd name="T76" fmla="*/ 1 w 393"/>
                  <a:gd name="T77" fmla="*/ 0 h 3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93"/>
                  <a:gd name="T118" fmla="*/ 0 h 319"/>
                  <a:gd name="T119" fmla="*/ 393 w 393"/>
                  <a:gd name="T120" fmla="*/ 319 h 3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93" h="319">
                    <a:moveTo>
                      <a:pt x="152" y="316"/>
                    </a:moveTo>
                    <a:lnTo>
                      <a:pt x="194" y="318"/>
                    </a:lnTo>
                    <a:lnTo>
                      <a:pt x="232" y="315"/>
                    </a:lnTo>
                    <a:lnTo>
                      <a:pt x="250" y="319"/>
                    </a:lnTo>
                    <a:lnTo>
                      <a:pt x="279" y="310"/>
                    </a:lnTo>
                    <a:lnTo>
                      <a:pt x="311" y="301"/>
                    </a:lnTo>
                    <a:lnTo>
                      <a:pt x="330" y="285"/>
                    </a:lnTo>
                    <a:lnTo>
                      <a:pt x="340" y="281"/>
                    </a:lnTo>
                    <a:lnTo>
                      <a:pt x="370" y="276"/>
                    </a:lnTo>
                    <a:lnTo>
                      <a:pt x="385" y="238"/>
                    </a:lnTo>
                    <a:lnTo>
                      <a:pt x="393" y="221"/>
                    </a:lnTo>
                    <a:lnTo>
                      <a:pt x="385" y="197"/>
                    </a:lnTo>
                    <a:lnTo>
                      <a:pt x="370" y="174"/>
                    </a:lnTo>
                    <a:lnTo>
                      <a:pt x="355" y="151"/>
                    </a:lnTo>
                    <a:lnTo>
                      <a:pt x="337" y="130"/>
                    </a:lnTo>
                    <a:lnTo>
                      <a:pt x="337" y="104"/>
                    </a:lnTo>
                    <a:lnTo>
                      <a:pt x="313" y="94"/>
                    </a:lnTo>
                    <a:lnTo>
                      <a:pt x="312" y="76"/>
                    </a:lnTo>
                    <a:lnTo>
                      <a:pt x="300" y="54"/>
                    </a:lnTo>
                    <a:lnTo>
                      <a:pt x="246" y="24"/>
                    </a:lnTo>
                    <a:lnTo>
                      <a:pt x="212" y="16"/>
                    </a:lnTo>
                    <a:lnTo>
                      <a:pt x="185" y="0"/>
                    </a:lnTo>
                    <a:lnTo>
                      <a:pt x="152" y="13"/>
                    </a:lnTo>
                    <a:lnTo>
                      <a:pt x="119" y="41"/>
                    </a:lnTo>
                    <a:lnTo>
                      <a:pt x="92" y="51"/>
                    </a:lnTo>
                    <a:lnTo>
                      <a:pt x="70" y="90"/>
                    </a:lnTo>
                    <a:lnTo>
                      <a:pt x="57" y="110"/>
                    </a:lnTo>
                    <a:lnTo>
                      <a:pt x="36" y="121"/>
                    </a:lnTo>
                    <a:lnTo>
                      <a:pt x="33" y="137"/>
                    </a:lnTo>
                    <a:lnTo>
                      <a:pt x="17" y="164"/>
                    </a:lnTo>
                    <a:lnTo>
                      <a:pt x="14" y="202"/>
                    </a:lnTo>
                    <a:lnTo>
                      <a:pt x="0" y="218"/>
                    </a:lnTo>
                    <a:lnTo>
                      <a:pt x="12" y="241"/>
                    </a:lnTo>
                    <a:lnTo>
                      <a:pt x="17" y="256"/>
                    </a:lnTo>
                    <a:lnTo>
                      <a:pt x="24" y="275"/>
                    </a:lnTo>
                    <a:lnTo>
                      <a:pt x="53" y="292"/>
                    </a:lnTo>
                    <a:lnTo>
                      <a:pt x="96" y="301"/>
                    </a:lnTo>
                    <a:lnTo>
                      <a:pt x="116" y="308"/>
                    </a:lnTo>
                    <a:lnTo>
                      <a:pt x="152" y="316"/>
                    </a:lnTo>
                    <a:close/>
                  </a:path>
                </a:pathLst>
              </a:custGeom>
              <a:solidFill>
                <a:srgbClr val="005100"/>
              </a:solidFill>
              <a:ln w="9525">
                <a:noFill/>
                <a:round/>
                <a:headEnd/>
                <a:tailEnd/>
              </a:ln>
            </p:spPr>
            <p:txBody>
              <a:bodyPr/>
              <a:lstStyle/>
              <a:p>
                <a:endParaRPr lang="en-US"/>
              </a:p>
            </p:txBody>
          </p:sp>
          <p:sp>
            <p:nvSpPr>
              <p:cNvPr id="20851" name="Freeform 91"/>
              <p:cNvSpPr>
                <a:spLocks/>
              </p:cNvSpPr>
              <p:nvPr/>
            </p:nvSpPr>
            <p:spPr bwMode="auto">
              <a:xfrm>
                <a:off x="4601" y="3088"/>
                <a:ext cx="74" cy="96"/>
              </a:xfrm>
              <a:custGeom>
                <a:avLst/>
                <a:gdLst>
                  <a:gd name="T0" fmla="*/ 1 w 145"/>
                  <a:gd name="T1" fmla="*/ 0 h 286"/>
                  <a:gd name="T2" fmla="*/ 1 w 145"/>
                  <a:gd name="T3" fmla="*/ 0 h 286"/>
                  <a:gd name="T4" fmla="*/ 1 w 145"/>
                  <a:gd name="T5" fmla="*/ 0 h 286"/>
                  <a:gd name="T6" fmla="*/ 1 w 145"/>
                  <a:gd name="T7" fmla="*/ 0 h 286"/>
                  <a:gd name="T8" fmla="*/ 1 w 145"/>
                  <a:gd name="T9" fmla="*/ 0 h 286"/>
                  <a:gd name="T10" fmla="*/ 1 w 145"/>
                  <a:gd name="T11" fmla="*/ 0 h 286"/>
                  <a:gd name="T12" fmla="*/ 1 w 145"/>
                  <a:gd name="T13" fmla="*/ 0 h 286"/>
                  <a:gd name="T14" fmla="*/ 1 w 145"/>
                  <a:gd name="T15" fmla="*/ 0 h 286"/>
                  <a:gd name="T16" fmla="*/ 1 w 145"/>
                  <a:gd name="T17" fmla="*/ 0 h 286"/>
                  <a:gd name="T18" fmla="*/ 1 w 145"/>
                  <a:gd name="T19" fmla="*/ 0 h 286"/>
                  <a:gd name="T20" fmla="*/ 1 w 145"/>
                  <a:gd name="T21" fmla="*/ 0 h 286"/>
                  <a:gd name="T22" fmla="*/ 1 w 145"/>
                  <a:gd name="T23" fmla="*/ 0 h 286"/>
                  <a:gd name="T24" fmla="*/ 1 w 145"/>
                  <a:gd name="T25" fmla="*/ 0 h 286"/>
                  <a:gd name="T26" fmla="*/ 1 w 145"/>
                  <a:gd name="T27" fmla="*/ 0 h 286"/>
                  <a:gd name="T28" fmla="*/ 1 w 145"/>
                  <a:gd name="T29" fmla="*/ 0 h 286"/>
                  <a:gd name="T30" fmla="*/ 1 w 145"/>
                  <a:gd name="T31" fmla="*/ 0 h 286"/>
                  <a:gd name="T32" fmla="*/ 1 w 145"/>
                  <a:gd name="T33" fmla="*/ 0 h 286"/>
                  <a:gd name="T34" fmla="*/ 1 w 145"/>
                  <a:gd name="T35" fmla="*/ 0 h 286"/>
                  <a:gd name="T36" fmla="*/ 1 w 145"/>
                  <a:gd name="T37" fmla="*/ 0 h 286"/>
                  <a:gd name="T38" fmla="*/ 1 w 145"/>
                  <a:gd name="T39" fmla="*/ 0 h 286"/>
                  <a:gd name="T40" fmla="*/ 1 w 145"/>
                  <a:gd name="T41" fmla="*/ 0 h 286"/>
                  <a:gd name="T42" fmla="*/ 1 w 145"/>
                  <a:gd name="T43" fmla="*/ 0 h 286"/>
                  <a:gd name="T44" fmla="*/ 1 w 145"/>
                  <a:gd name="T45" fmla="*/ 0 h 286"/>
                  <a:gd name="T46" fmla="*/ 1 w 145"/>
                  <a:gd name="T47" fmla="*/ 0 h 286"/>
                  <a:gd name="T48" fmla="*/ 1 w 145"/>
                  <a:gd name="T49" fmla="*/ 0 h 286"/>
                  <a:gd name="T50" fmla="*/ 1 w 145"/>
                  <a:gd name="T51" fmla="*/ 0 h 286"/>
                  <a:gd name="T52" fmla="*/ 1 w 145"/>
                  <a:gd name="T53" fmla="*/ 0 h 286"/>
                  <a:gd name="T54" fmla="*/ 0 w 145"/>
                  <a:gd name="T55" fmla="*/ 0 h 286"/>
                  <a:gd name="T56" fmla="*/ 1 w 145"/>
                  <a:gd name="T57" fmla="*/ 0 h 286"/>
                  <a:gd name="T58" fmla="*/ 1 w 145"/>
                  <a:gd name="T59" fmla="*/ 0 h 286"/>
                  <a:gd name="T60" fmla="*/ 1 w 145"/>
                  <a:gd name="T61" fmla="*/ 0 h 286"/>
                  <a:gd name="T62" fmla="*/ 1 w 145"/>
                  <a:gd name="T63" fmla="*/ 0 h 286"/>
                  <a:gd name="T64" fmla="*/ 1 w 145"/>
                  <a:gd name="T65" fmla="*/ 0 h 286"/>
                  <a:gd name="T66" fmla="*/ 1 w 145"/>
                  <a:gd name="T67" fmla="*/ 0 h 286"/>
                  <a:gd name="T68" fmla="*/ 1 w 145"/>
                  <a:gd name="T69" fmla="*/ 0 h 286"/>
                  <a:gd name="T70" fmla="*/ 1 w 145"/>
                  <a:gd name="T71" fmla="*/ 0 h 286"/>
                  <a:gd name="T72" fmla="*/ 1 w 145"/>
                  <a:gd name="T73" fmla="*/ 0 h 2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5"/>
                  <a:gd name="T112" fmla="*/ 0 h 286"/>
                  <a:gd name="T113" fmla="*/ 145 w 145"/>
                  <a:gd name="T114" fmla="*/ 286 h 2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5" h="286">
                    <a:moveTo>
                      <a:pt x="93" y="137"/>
                    </a:moveTo>
                    <a:lnTo>
                      <a:pt x="91" y="137"/>
                    </a:lnTo>
                    <a:lnTo>
                      <a:pt x="84" y="157"/>
                    </a:lnTo>
                    <a:lnTo>
                      <a:pt x="79" y="163"/>
                    </a:lnTo>
                    <a:lnTo>
                      <a:pt x="72" y="165"/>
                    </a:lnTo>
                    <a:lnTo>
                      <a:pt x="94" y="163"/>
                    </a:lnTo>
                    <a:lnTo>
                      <a:pt x="100" y="175"/>
                    </a:lnTo>
                    <a:lnTo>
                      <a:pt x="96" y="187"/>
                    </a:lnTo>
                    <a:lnTo>
                      <a:pt x="118" y="201"/>
                    </a:lnTo>
                    <a:lnTo>
                      <a:pt x="123" y="211"/>
                    </a:lnTo>
                    <a:lnTo>
                      <a:pt x="100" y="220"/>
                    </a:lnTo>
                    <a:lnTo>
                      <a:pt x="67" y="232"/>
                    </a:lnTo>
                    <a:lnTo>
                      <a:pt x="51" y="265"/>
                    </a:lnTo>
                    <a:lnTo>
                      <a:pt x="24" y="286"/>
                    </a:lnTo>
                    <a:lnTo>
                      <a:pt x="105" y="261"/>
                    </a:lnTo>
                    <a:lnTo>
                      <a:pt x="129" y="241"/>
                    </a:lnTo>
                    <a:lnTo>
                      <a:pt x="111" y="238"/>
                    </a:lnTo>
                    <a:lnTo>
                      <a:pt x="118" y="225"/>
                    </a:lnTo>
                    <a:lnTo>
                      <a:pt x="129" y="220"/>
                    </a:lnTo>
                    <a:lnTo>
                      <a:pt x="145" y="204"/>
                    </a:lnTo>
                    <a:lnTo>
                      <a:pt x="134" y="191"/>
                    </a:lnTo>
                    <a:lnTo>
                      <a:pt x="141" y="180"/>
                    </a:lnTo>
                    <a:lnTo>
                      <a:pt x="124" y="168"/>
                    </a:lnTo>
                    <a:lnTo>
                      <a:pt x="118" y="137"/>
                    </a:lnTo>
                    <a:lnTo>
                      <a:pt x="84" y="110"/>
                    </a:lnTo>
                    <a:lnTo>
                      <a:pt x="79" y="79"/>
                    </a:lnTo>
                    <a:lnTo>
                      <a:pt x="39" y="26"/>
                    </a:lnTo>
                    <a:lnTo>
                      <a:pt x="0" y="0"/>
                    </a:lnTo>
                    <a:lnTo>
                      <a:pt x="47" y="54"/>
                    </a:lnTo>
                    <a:lnTo>
                      <a:pt x="60" y="86"/>
                    </a:lnTo>
                    <a:lnTo>
                      <a:pt x="47" y="100"/>
                    </a:lnTo>
                    <a:lnTo>
                      <a:pt x="53" y="110"/>
                    </a:lnTo>
                    <a:lnTo>
                      <a:pt x="54" y="123"/>
                    </a:lnTo>
                    <a:lnTo>
                      <a:pt x="67" y="126"/>
                    </a:lnTo>
                    <a:lnTo>
                      <a:pt x="79" y="136"/>
                    </a:lnTo>
                    <a:lnTo>
                      <a:pt x="91" y="137"/>
                    </a:lnTo>
                    <a:lnTo>
                      <a:pt x="93" y="137"/>
                    </a:lnTo>
                    <a:close/>
                  </a:path>
                </a:pathLst>
              </a:custGeom>
              <a:solidFill>
                <a:srgbClr val="008000"/>
              </a:solidFill>
              <a:ln w="9525">
                <a:noFill/>
                <a:round/>
                <a:headEnd/>
                <a:tailEnd/>
              </a:ln>
            </p:spPr>
            <p:txBody>
              <a:bodyPr/>
              <a:lstStyle/>
              <a:p>
                <a:endParaRPr lang="en-US"/>
              </a:p>
            </p:txBody>
          </p:sp>
          <p:sp>
            <p:nvSpPr>
              <p:cNvPr id="20852" name="Freeform 92"/>
              <p:cNvSpPr>
                <a:spLocks/>
              </p:cNvSpPr>
              <p:nvPr/>
            </p:nvSpPr>
            <p:spPr bwMode="auto">
              <a:xfrm>
                <a:off x="4594" y="3092"/>
                <a:ext cx="61" cy="93"/>
              </a:xfrm>
              <a:custGeom>
                <a:avLst/>
                <a:gdLst>
                  <a:gd name="T0" fmla="*/ 1 w 119"/>
                  <a:gd name="T1" fmla="*/ 0 h 281"/>
                  <a:gd name="T2" fmla="*/ 1 w 119"/>
                  <a:gd name="T3" fmla="*/ 0 h 281"/>
                  <a:gd name="T4" fmla="*/ 1 w 119"/>
                  <a:gd name="T5" fmla="*/ 0 h 281"/>
                  <a:gd name="T6" fmla="*/ 1 w 119"/>
                  <a:gd name="T7" fmla="*/ 0 h 281"/>
                  <a:gd name="T8" fmla="*/ 1 w 119"/>
                  <a:gd name="T9" fmla="*/ 0 h 281"/>
                  <a:gd name="T10" fmla="*/ 1 w 119"/>
                  <a:gd name="T11" fmla="*/ 0 h 281"/>
                  <a:gd name="T12" fmla="*/ 1 w 119"/>
                  <a:gd name="T13" fmla="*/ 0 h 281"/>
                  <a:gd name="T14" fmla="*/ 1 w 119"/>
                  <a:gd name="T15" fmla="*/ 0 h 281"/>
                  <a:gd name="T16" fmla="*/ 1 w 119"/>
                  <a:gd name="T17" fmla="*/ 0 h 281"/>
                  <a:gd name="T18" fmla="*/ 1 w 119"/>
                  <a:gd name="T19" fmla="*/ 0 h 281"/>
                  <a:gd name="T20" fmla="*/ 1 w 119"/>
                  <a:gd name="T21" fmla="*/ 0 h 281"/>
                  <a:gd name="T22" fmla="*/ 1 w 119"/>
                  <a:gd name="T23" fmla="*/ 0 h 281"/>
                  <a:gd name="T24" fmla="*/ 1 w 119"/>
                  <a:gd name="T25" fmla="*/ 0 h 281"/>
                  <a:gd name="T26" fmla="*/ 0 w 119"/>
                  <a:gd name="T27" fmla="*/ 0 h 281"/>
                  <a:gd name="T28" fmla="*/ 1 w 119"/>
                  <a:gd name="T29" fmla="*/ 0 h 281"/>
                  <a:gd name="T30" fmla="*/ 1 w 119"/>
                  <a:gd name="T31" fmla="*/ 0 h 281"/>
                  <a:gd name="T32" fmla="*/ 1 w 119"/>
                  <a:gd name="T33" fmla="*/ 0 h 281"/>
                  <a:gd name="T34" fmla="*/ 1 w 119"/>
                  <a:gd name="T35" fmla="*/ 0 h 281"/>
                  <a:gd name="T36" fmla="*/ 1 w 119"/>
                  <a:gd name="T37" fmla="*/ 0 h 281"/>
                  <a:gd name="T38" fmla="*/ 1 w 119"/>
                  <a:gd name="T39" fmla="*/ 0 h 281"/>
                  <a:gd name="T40" fmla="*/ 1 w 119"/>
                  <a:gd name="T41" fmla="*/ 0 h 281"/>
                  <a:gd name="T42" fmla="*/ 1 w 119"/>
                  <a:gd name="T43" fmla="*/ 0 h 281"/>
                  <a:gd name="T44" fmla="*/ 1 w 119"/>
                  <a:gd name="T45" fmla="*/ 0 h 281"/>
                  <a:gd name="T46" fmla="*/ 1 w 119"/>
                  <a:gd name="T47" fmla="*/ 0 h 281"/>
                  <a:gd name="T48" fmla="*/ 1 w 119"/>
                  <a:gd name="T49" fmla="*/ 0 h 281"/>
                  <a:gd name="T50" fmla="*/ 1 w 119"/>
                  <a:gd name="T51" fmla="*/ 0 h 281"/>
                  <a:gd name="T52" fmla="*/ 1 w 119"/>
                  <a:gd name="T53" fmla="*/ 0 h 281"/>
                  <a:gd name="T54" fmla="*/ 1 w 119"/>
                  <a:gd name="T55" fmla="*/ 0 h 281"/>
                  <a:gd name="T56" fmla="*/ 1 w 119"/>
                  <a:gd name="T57" fmla="*/ 0 h 281"/>
                  <a:gd name="T58" fmla="*/ 1 w 119"/>
                  <a:gd name="T59" fmla="*/ 0 h 281"/>
                  <a:gd name="T60" fmla="*/ 1 w 119"/>
                  <a:gd name="T61" fmla="*/ 0 h 281"/>
                  <a:gd name="T62" fmla="*/ 1 w 119"/>
                  <a:gd name="T63" fmla="*/ 0 h 281"/>
                  <a:gd name="T64" fmla="*/ 1 w 119"/>
                  <a:gd name="T65" fmla="*/ 0 h 281"/>
                  <a:gd name="T66" fmla="*/ 1 w 119"/>
                  <a:gd name="T67" fmla="*/ 0 h 281"/>
                  <a:gd name="T68" fmla="*/ 1 w 119"/>
                  <a:gd name="T69" fmla="*/ 0 h 281"/>
                  <a:gd name="T70" fmla="*/ 1 w 119"/>
                  <a:gd name="T71" fmla="*/ 0 h 281"/>
                  <a:gd name="T72" fmla="*/ 1 w 119"/>
                  <a:gd name="T73" fmla="*/ 0 h 281"/>
                  <a:gd name="T74" fmla="*/ 1 w 119"/>
                  <a:gd name="T75" fmla="*/ 0 h 281"/>
                  <a:gd name="T76" fmla="*/ 1 w 119"/>
                  <a:gd name="T77" fmla="*/ 0 h 2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9"/>
                  <a:gd name="T118" fmla="*/ 0 h 281"/>
                  <a:gd name="T119" fmla="*/ 119 w 119"/>
                  <a:gd name="T120" fmla="*/ 281 h 28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9" h="281">
                    <a:moveTo>
                      <a:pt x="65" y="133"/>
                    </a:moveTo>
                    <a:lnTo>
                      <a:pt x="61" y="130"/>
                    </a:lnTo>
                    <a:lnTo>
                      <a:pt x="54" y="153"/>
                    </a:lnTo>
                    <a:lnTo>
                      <a:pt x="47" y="155"/>
                    </a:lnTo>
                    <a:lnTo>
                      <a:pt x="47" y="158"/>
                    </a:lnTo>
                    <a:lnTo>
                      <a:pt x="70" y="155"/>
                    </a:lnTo>
                    <a:lnTo>
                      <a:pt x="74" y="168"/>
                    </a:lnTo>
                    <a:lnTo>
                      <a:pt x="70" y="180"/>
                    </a:lnTo>
                    <a:lnTo>
                      <a:pt x="93" y="194"/>
                    </a:lnTo>
                    <a:lnTo>
                      <a:pt x="93" y="204"/>
                    </a:lnTo>
                    <a:lnTo>
                      <a:pt x="68" y="212"/>
                    </a:lnTo>
                    <a:lnTo>
                      <a:pt x="54" y="228"/>
                    </a:lnTo>
                    <a:lnTo>
                      <a:pt x="53" y="244"/>
                    </a:lnTo>
                    <a:lnTo>
                      <a:pt x="0" y="276"/>
                    </a:lnTo>
                    <a:lnTo>
                      <a:pt x="11" y="279"/>
                    </a:lnTo>
                    <a:lnTo>
                      <a:pt x="31" y="281"/>
                    </a:lnTo>
                    <a:lnTo>
                      <a:pt x="94" y="237"/>
                    </a:lnTo>
                    <a:lnTo>
                      <a:pt x="79" y="231"/>
                    </a:lnTo>
                    <a:lnTo>
                      <a:pt x="85" y="218"/>
                    </a:lnTo>
                    <a:lnTo>
                      <a:pt x="99" y="215"/>
                    </a:lnTo>
                    <a:lnTo>
                      <a:pt x="114" y="200"/>
                    </a:lnTo>
                    <a:lnTo>
                      <a:pt x="102" y="184"/>
                    </a:lnTo>
                    <a:lnTo>
                      <a:pt x="119" y="173"/>
                    </a:lnTo>
                    <a:lnTo>
                      <a:pt x="94" y="158"/>
                    </a:lnTo>
                    <a:lnTo>
                      <a:pt x="81" y="130"/>
                    </a:lnTo>
                    <a:lnTo>
                      <a:pt x="47" y="100"/>
                    </a:lnTo>
                    <a:lnTo>
                      <a:pt x="48" y="71"/>
                    </a:lnTo>
                    <a:lnTo>
                      <a:pt x="35" y="49"/>
                    </a:lnTo>
                    <a:lnTo>
                      <a:pt x="17" y="23"/>
                    </a:lnTo>
                    <a:lnTo>
                      <a:pt x="6" y="0"/>
                    </a:lnTo>
                    <a:lnTo>
                      <a:pt x="14" y="50"/>
                    </a:lnTo>
                    <a:lnTo>
                      <a:pt x="32" y="80"/>
                    </a:lnTo>
                    <a:lnTo>
                      <a:pt x="14" y="93"/>
                    </a:lnTo>
                    <a:lnTo>
                      <a:pt x="27" y="103"/>
                    </a:lnTo>
                    <a:lnTo>
                      <a:pt x="27" y="118"/>
                    </a:lnTo>
                    <a:lnTo>
                      <a:pt x="41" y="118"/>
                    </a:lnTo>
                    <a:lnTo>
                      <a:pt x="48" y="127"/>
                    </a:lnTo>
                    <a:lnTo>
                      <a:pt x="65" y="130"/>
                    </a:lnTo>
                    <a:lnTo>
                      <a:pt x="65" y="133"/>
                    </a:lnTo>
                    <a:close/>
                  </a:path>
                </a:pathLst>
              </a:custGeom>
              <a:solidFill>
                <a:srgbClr val="003400"/>
              </a:solidFill>
              <a:ln w="9525">
                <a:noFill/>
                <a:round/>
                <a:headEnd/>
                <a:tailEnd/>
              </a:ln>
            </p:spPr>
            <p:txBody>
              <a:bodyPr/>
              <a:lstStyle/>
              <a:p>
                <a:endParaRPr lang="en-US"/>
              </a:p>
            </p:txBody>
          </p:sp>
          <p:sp>
            <p:nvSpPr>
              <p:cNvPr id="20853" name="Freeform 93"/>
              <p:cNvSpPr>
                <a:spLocks/>
              </p:cNvSpPr>
              <p:nvPr/>
            </p:nvSpPr>
            <p:spPr bwMode="auto">
              <a:xfrm>
                <a:off x="4529" y="3166"/>
                <a:ext cx="81" cy="36"/>
              </a:xfrm>
              <a:custGeom>
                <a:avLst/>
                <a:gdLst>
                  <a:gd name="T0" fmla="*/ 1 w 159"/>
                  <a:gd name="T1" fmla="*/ 0 h 109"/>
                  <a:gd name="T2" fmla="*/ 1 w 159"/>
                  <a:gd name="T3" fmla="*/ 0 h 109"/>
                  <a:gd name="T4" fmla="*/ 1 w 159"/>
                  <a:gd name="T5" fmla="*/ 0 h 109"/>
                  <a:gd name="T6" fmla="*/ 1 w 159"/>
                  <a:gd name="T7" fmla="*/ 0 h 109"/>
                  <a:gd name="T8" fmla="*/ 1 w 159"/>
                  <a:gd name="T9" fmla="*/ 0 h 109"/>
                  <a:gd name="T10" fmla="*/ 1 w 159"/>
                  <a:gd name="T11" fmla="*/ 0 h 109"/>
                  <a:gd name="T12" fmla="*/ 1 w 159"/>
                  <a:gd name="T13" fmla="*/ 0 h 109"/>
                  <a:gd name="T14" fmla="*/ 1 w 159"/>
                  <a:gd name="T15" fmla="*/ 0 h 109"/>
                  <a:gd name="T16" fmla="*/ 1 w 159"/>
                  <a:gd name="T17" fmla="*/ 0 h 109"/>
                  <a:gd name="T18" fmla="*/ 1 w 159"/>
                  <a:gd name="T19" fmla="*/ 0 h 109"/>
                  <a:gd name="T20" fmla="*/ 1 w 159"/>
                  <a:gd name="T21" fmla="*/ 0 h 109"/>
                  <a:gd name="T22" fmla="*/ 1 w 159"/>
                  <a:gd name="T23" fmla="*/ 0 h 109"/>
                  <a:gd name="T24" fmla="*/ 1 w 159"/>
                  <a:gd name="T25" fmla="*/ 0 h 109"/>
                  <a:gd name="T26" fmla="*/ 1 w 159"/>
                  <a:gd name="T27" fmla="*/ 0 h 109"/>
                  <a:gd name="T28" fmla="*/ 1 w 159"/>
                  <a:gd name="T29" fmla="*/ 0 h 109"/>
                  <a:gd name="T30" fmla="*/ 1 w 159"/>
                  <a:gd name="T31" fmla="*/ 0 h 109"/>
                  <a:gd name="T32" fmla="*/ 1 w 159"/>
                  <a:gd name="T33" fmla="*/ 0 h 109"/>
                  <a:gd name="T34" fmla="*/ 1 w 159"/>
                  <a:gd name="T35" fmla="*/ 0 h 109"/>
                  <a:gd name="T36" fmla="*/ 1 w 159"/>
                  <a:gd name="T37" fmla="*/ 0 h 109"/>
                  <a:gd name="T38" fmla="*/ 1 w 159"/>
                  <a:gd name="T39" fmla="*/ 0 h 109"/>
                  <a:gd name="T40" fmla="*/ 1 w 159"/>
                  <a:gd name="T41" fmla="*/ 0 h 109"/>
                  <a:gd name="T42" fmla="*/ 0 w 159"/>
                  <a:gd name="T43" fmla="*/ 0 h 109"/>
                  <a:gd name="T44" fmla="*/ 1 w 159"/>
                  <a:gd name="T45" fmla="*/ 0 h 109"/>
                  <a:gd name="T46" fmla="*/ 1 w 159"/>
                  <a:gd name="T47" fmla="*/ 0 h 109"/>
                  <a:gd name="T48" fmla="*/ 1 w 159"/>
                  <a:gd name="T49" fmla="*/ 0 h 109"/>
                  <a:gd name="T50" fmla="*/ 1 w 159"/>
                  <a:gd name="T51" fmla="*/ 0 h 109"/>
                  <a:gd name="T52" fmla="*/ 1 w 159"/>
                  <a:gd name="T53" fmla="*/ 0 h 1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9"/>
                  <a:gd name="T82" fmla="*/ 0 h 109"/>
                  <a:gd name="T83" fmla="*/ 159 w 159"/>
                  <a:gd name="T84" fmla="*/ 109 h 10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9" h="109">
                    <a:moveTo>
                      <a:pt x="96" y="103"/>
                    </a:moveTo>
                    <a:lnTo>
                      <a:pt x="93" y="89"/>
                    </a:lnTo>
                    <a:lnTo>
                      <a:pt x="89" y="77"/>
                    </a:lnTo>
                    <a:lnTo>
                      <a:pt x="96" y="64"/>
                    </a:lnTo>
                    <a:lnTo>
                      <a:pt x="159" y="43"/>
                    </a:lnTo>
                    <a:lnTo>
                      <a:pt x="125" y="46"/>
                    </a:lnTo>
                    <a:lnTo>
                      <a:pt x="139" y="32"/>
                    </a:lnTo>
                    <a:lnTo>
                      <a:pt x="126" y="33"/>
                    </a:lnTo>
                    <a:lnTo>
                      <a:pt x="113" y="45"/>
                    </a:lnTo>
                    <a:lnTo>
                      <a:pt x="89" y="52"/>
                    </a:lnTo>
                    <a:lnTo>
                      <a:pt x="87" y="39"/>
                    </a:lnTo>
                    <a:lnTo>
                      <a:pt x="96" y="25"/>
                    </a:lnTo>
                    <a:lnTo>
                      <a:pt x="80" y="15"/>
                    </a:lnTo>
                    <a:lnTo>
                      <a:pt x="81" y="0"/>
                    </a:lnTo>
                    <a:lnTo>
                      <a:pt x="75" y="16"/>
                    </a:lnTo>
                    <a:lnTo>
                      <a:pt x="75" y="29"/>
                    </a:lnTo>
                    <a:lnTo>
                      <a:pt x="48" y="25"/>
                    </a:lnTo>
                    <a:lnTo>
                      <a:pt x="17" y="23"/>
                    </a:lnTo>
                    <a:lnTo>
                      <a:pt x="66" y="29"/>
                    </a:lnTo>
                    <a:lnTo>
                      <a:pt x="62" y="57"/>
                    </a:lnTo>
                    <a:lnTo>
                      <a:pt x="22" y="52"/>
                    </a:lnTo>
                    <a:lnTo>
                      <a:pt x="0" y="39"/>
                    </a:lnTo>
                    <a:lnTo>
                      <a:pt x="28" y="50"/>
                    </a:lnTo>
                    <a:lnTo>
                      <a:pt x="51" y="64"/>
                    </a:lnTo>
                    <a:lnTo>
                      <a:pt x="48" y="86"/>
                    </a:lnTo>
                    <a:lnTo>
                      <a:pt x="32" y="109"/>
                    </a:lnTo>
                    <a:lnTo>
                      <a:pt x="96" y="103"/>
                    </a:lnTo>
                    <a:close/>
                  </a:path>
                </a:pathLst>
              </a:custGeom>
              <a:solidFill>
                <a:srgbClr val="000000"/>
              </a:solidFill>
              <a:ln w="9525">
                <a:noFill/>
                <a:round/>
                <a:headEnd/>
                <a:tailEnd/>
              </a:ln>
            </p:spPr>
            <p:txBody>
              <a:bodyPr/>
              <a:lstStyle/>
              <a:p>
                <a:endParaRPr lang="en-US"/>
              </a:p>
            </p:txBody>
          </p:sp>
          <p:sp>
            <p:nvSpPr>
              <p:cNvPr id="20854" name="Freeform 94"/>
              <p:cNvSpPr>
                <a:spLocks/>
              </p:cNvSpPr>
              <p:nvPr/>
            </p:nvSpPr>
            <p:spPr bwMode="auto">
              <a:xfrm>
                <a:off x="4485" y="3083"/>
                <a:ext cx="126" cy="102"/>
              </a:xfrm>
              <a:custGeom>
                <a:avLst/>
                <a:gdLst>
                  <a:gd name="T0" fmla="*/ 1 w 250"/>
                  <a:gd name="T1" fmla="*/ 0 h 306"/>
                  <a:gd name="T2" fmla="*/ 1 w 250"/>
                  <a:gd name="T3" fmla="*/ 0 h 306"/>
                  <a:gd name="T4" fmla="*/ 1 w 250"/>
                  <a:gd name="T5" fmla="*/ 0 h 306"/>
                  <a:gd name="T6" fmla="*/ 1 w 250"/>
                  <a:gd name="T7" fmla="*/ 0 h 306"/>
                  <a:gd name="T8" fmla="*/ 1 w 250"/>
                  <a:gd name="T9" fmla="*/ 0 h 306"/>
                  <a:gd name="T10" fmla="*/ 0 w 250"/>
                  <a:gd name="T11" fmla="*/ 0 h 306"/>
                  <a:gd name="T12" fmla="*/ 1 w 250"/>
                  <a:gd name="T13" fmla="*/ 0 h 306"/>
                  <a:gd name="T14" fmla="*/ 1 w 250"/>
                  <a:gd name="T15" fmla="*/ 0 h 306"/>
                  <a:gd name="T16" fmla="*/ 1 w 250"/>
                  <a:gd name="T17" fmla="*/ 0 h 306"/>
                  <a:gd name="T18" fmla="*/ 1 w 250"/>
                  <a:gd name="T19" fmla="*/ 0 h 306"/>
                  <a:gd name="T20" fmla="*/ 1 w 250"/>
                  <a:gd name="T21" fmla="*/ 0 h 306"/>
                  <a:gd name="T22" fmla="*/ 1 w 250"/>
                  <a:gd name="T23" fmla="*/ 0 h 306"/>
                  <a:gd name="T24" fmla="*/ 1 w 250"/>
                  <a:gd name="T25" fmla="*/ 0 h 306"/>
                  <a:gd name="T26" fmla="*/ 1 w 250"/>
                  <a:gd name="T27" fmla="*/ 0 h 306"/>
                  <a:gd name="T28" fmla="*/ 1 w 250"/>
                  <a:gd name="T29" fmla="*/ 0 h 306"/>
                  <a:gd name="T30" fmla="*/ 1 w 250"/>
                  <a:gd name="T31" fmla="*/ 0 h 306"/>
                  <a:gd name="T32" fmla="*/ 1 w 250"/>
                  <a:gd name="T33" fmla="*/ 0 h 306"/>
                  <a:gd name="T34" fmla="*/ 1 w 250"/>
                  <a:gd name="T35" fmla="*/ 0 h 306"/>
                  <a:gd name="T36" fmla="*/ 1 w 250"/>
                  <a:gd name="T37" fmla="*/ 0 h 306"/>
                  <a:gd name="T38" fmla="*/ 1 w 250"/>
                  <a:gd name="T39" fmla="*/ 0 h 306"/>
                  <a:gd name="T40" fmla="*/ 1 w 250"/>
                  <a:gd name="T41" fmla="*/ 0 h 306"/>
                  <a:gd name="T42" fmla="*/ 1 w 250"/>
                  <a:gd name="T43" fmla="*/ 0 h 306"/>
                  <a:gd name="T44" fmla="*/ 1 w 250"/>
                  <a:gd name="T45" fmla="*/ 0 h 306"/>
                  <a:gd name="T46" fmla="*/ 1 w 250"/>
                  <a:gd name="T47" fmla="*/ 0 h 306"/>
                  <a:gd name="T48" fmla="*/ 1 w 250"/>
                  <a:gd name="T49" fmla="*/ 0 h 306"/>
                  <a:gd name="T50" fmla="*/ 1 w 250"/>
                  <a:gd name="T51" fmla="*/ 0 h 306"/>
                  <a:gd name="T52" fmla="*/ 1 w 250"/>
                  <a:gd name="T53" fmla="*/ 0 h 306"/>
                  <a:gd name="T54" fmla="*/ 1 w 250"/>
                  <a:gd name="T55" fmla="*/ 0 h 306"/>
                  <a:gd name="T56" fmla="*/ 1 w 250"/>
                  <a:gd name="T57" fmla="*/ 0 h 306"/>
                  <a:gd name="T58" fmla="*/ 1 w 250"/>
                  <a:gd name="T59" fmla="*/ 0 h 306"/>
                  <a:gd name="T60" fmla="*/ 1 w 250"/>
                  <a:gd name="T61" fmla="*/ 0 h 306"/>
                  <a:gd name="T62" fmla="*/ 1 w 250"/>
                  <a:gd name="T63" fmla="*/ 0 h 306"/>
                  <a:gd name="T64" fmla="*/ 1 w 250"/>
                  <a:gd name="T65" fmla="*/ 0 h 306"/>
                  <a:gd name="T66" fmla="*/ 1 w 250"/>
                  <a:gd name="T67" fmla="*/ 0 h 306"/>
                  <a:gd name="T68" fmla="*/ 1 w 250"/>
                  <a:gd name="T69" fmla="*/ 0 h 306"/>
                  <a:gd name="T70" fmla="*/ 1 w 250"/>
                  <a:gd name="T71" fmla="*/ 0 h 306"/>
                  <a:gd name="T72" fmla="*/ 1 w 250"/>
                  <a:gd name="T73" fmla="*/ 0 h 306"/>
                  <a:gd name="T74" fmla="*/ 1 w 250"/>
                  <a:gd name="T75" fmla="*/ 0 h 306"/>
                  <a:gd name="T76" fmla="*/ 1 w 250"/>
                  <a:gd name="T77" fmla="*/ 0 h 306"/>
                  <a:gd name="T78" fmla="*/ 1 w 250"/>
                  <a:gd name="T79" fmla="*/ 0 h 306"/>
                  <a:gd name="T80" fmla="*/ 1 w 250"/>
                  <a:gd name="T81" fmla="*/ 0 h 306"/>
                  <a:gd name="T82" fmla="*/ 1 w 250"/>
                  <a:gd name="T83" fmla="*/ 0 h 3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0"/>
                  <a:gd name="T127" fmla="*/ 0 h 306"/>
                  <a:gd name="T128" fmla="*/ 250 w 250"/>
                  <a:gd name="T129" fmla="*/ 306 h 3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0" h="306">
                    <a:moveTo>
                      <a:pt x="79" y="286"/>
                    </a:moveTo>
                    <a:lnTo>
                      <a:pt x="115" y="306"/>
                    </a:lnTo>
                    <a:lnTo>
                      <a:pt x="70" y="297"/>
                    </a:lnTo>
                    <a:lnTo>
                      <a:pt x="19" y="270"/>
                    </a:lnTo>
                    <a:lnTo>
                      <a:pt x="12" y="237"/>
                    </a:lnTo>
                    <a:lnTo>
                      <a:pt x="0" y="216"/>
                    </a:lnTo>
                    <a:lnTo>
                      <a:pt x="18" y="193"/>
                    </a:lnTo>
                    <a:lnTo>
                      <a:pt x="19" y="172"/>
                    </a:lnTo>
                    <a:lnTo>
                      <a:pt x="22" y="168"/>
                    </a:lnTo>
                    <a:lnTo>
                      <a:pt x="40" y="168"/>
                    </a:lnTo>
                    <a:lnTo>
                      <a:pt x="19" y="138"/>
                    </a:lnTo>
                    <a:lnTo>
                      <a:pt x="48" y="116"/>
                    </a:lnTo>
                    <a:lnTo>
                      <a:pt x="74" y="81"/>
                    </a:lnTo>
                    <a:lnTo>
                      <a:pt x="74" y="58"/>
                    </a:lnTo>
                    <a:lnTo>
                      <a:pt x="108" y="41"/>
                    </a:lnTo>
                    <a:lnTo>
                      <a:pt x="119" y="27"/>
                    </a:lnTo>
                    <a:lnTo>
                      <a:pt x="168" y="0"/>
                    </a:lnTo>
                    <a:lnTo>
                      <a:pt x="176" y="42"/>
                    </a:lnTo>
                    <a:lnTo>
                      <a:pt x="149" y="57"/>
                    </a:lnTo>
                    <a:lnTo>
                      <a:pt x="168" y="69"/>
                    </a:lnTo>
                    <a:lnTo>
                      <a:pt x="193" y="85"/>
                    </a:lnTo>
                    <a:lnTo>
                      <a:pt x="183" y="112"/>
                    </a:lnTo>
                    <a:lnTo>
                      <a:pt x="201" y="115"/>
                    </a:lnTo>
                    <a:lnTo>
                      <a:pt x="213" y="123"/>
                    </a:lnTo>
                    <a:lnTo>
                      <a:pt x="190" y="143"/>
                    </a:lnTo>
                    <a:lnTo>
                      <a:pt x="147" y="151"/>
                    </a:lnTo>
                    <a:lnTo>
                      <a:pt x="125" y="159"/>
                    </a:lnTo>
                    <a:lnTo>
                      <a:pt x="141" y="183"/>
                    </a:lnTo>
                    <a:lnTo>
                      <a:pt x="190" y="189"/>
                    </a:lnTo>
                    <a:lnTo>
                      <a:pt x="221" y="208"/>
                    </a:lnTo>
                    <a:lnTo>
                      <a:pt x="233" y="216"/>
                    </a:lnTo>
                    <a:lnTo>
                      <a:pt x="221" y="232"/>
                    </a:lnTo>
                    <a:lnTo>
                      <a:pt x="250" y="243"/>
                    </a:lnTo>
                    <a:lnTo>
                      <a:pt x="223" y="262"/>
                    </a:lnTo>
                    <a:lnTo>
                      <a:pt x="229" y="276"/>
                    </a:lnTo>
                    <a:lnTo>
                      <a:pt x="174" y="296"/>
                    </a:lnTo>
                    <a:lnTo>
                      <a:pt x="168" y="280"/>
                    </a:lnTo>
                    <a:lnTo>
                      <a:pt x="162" y="260"/>
                    </a:lnTo>
                    <a:lnTo>
                      <a:pt x="147" y="299"/>
                    </a:lnTo>
                    <a:lnTo>
                      <a:pt x="123" y="293"/>
                    </a:lnTo>
                    <a:lnTo>
                      <a:pt x="105" y="289"/>
                    </a:lnTo>
                    <a:lnTo>
                      <a:pt x="79" y="286"/>
                    </a:lnTo>
                    <a:close/>
                  </a:path>
                </a:pathLst>
              </a:custGeom>
              <a:solidFill>
                <a:srgbClr val="003400"/>
              </a:solidFill>
              <a:ln w="9525">
                <a:noFill/>
                <a:round/>
                <a:headEnd/>
                <a:tailEnd/>
              </a:ln>
            </p:spPr>
            <p:txBody>
              <a:bodyPr/>
              <a:lstStyle/>
              <a:p>
                <a:endParaRPr lang="en-US"/>
              </a:p>
            </p:txBody>
          </p:sp>
          <p:sp>
            <p:nvSpPr>
              <p:cNvPr id="20855" name="Freeform 95"/>
              <p:cNvSpPr>
                <a:spLocks/>
              </p:cNvSpPr>
              <p:nvPr/>
            </p:nvSpPr>
            <p:spPr bwMode="auto">
              <a:xfrm>
                <a:off x="3837" y="3110"/>
                <a:ext cx="249" cy="79"/>
              </a:xfrm>
              <a:custGeom>
                <a:avLst/>
                <a:gdLst>
                  <a:gd name="T0" fmla="*/ 1 w 489"/>
                  <a:gd name="T1" fmla="*/ 0 h 236"/>
                  <a:gd name="T2" fmla="*/ 1 w 489"/>
                  <a:gd name="T3" fmla="*/ 0 h 236"/>
                  <a:gd name="T4" fmla="*/ 1 w 489"/>
                  <a:gd name="T5" fmla="*/ 0 h 236"/>
                  <a:gd name="T6" fmla="*/ 1 w 489"/>
                  <a:gd name="T7" fmla="*/ 0 h 236"/>
                  <a:gd name="T8" fmla="*/ 1 w 489"/>
                  <a:gd name="T9" fmla="*/ 0 h 236"/>
                  <a:gd name="T10" fmla="*/ 1 w 489"/>
                  <a:gd name="T11" fmla="*/ 0 h 236"/>
                  <a:gd name="T12" fmla="*/ 1 w 489"/>
                  <a:gd name="T13" fmla="*/ 0 h 236"/>
                  <a:gd name="T14" fmla="*/ 1 w 489"/>
                  <a:gd name="T15" fmla="*/ 0 h 236"/>
                  <a:gd name="T16" fmla="*/ 1 w 489"/>
                  <a:gd name="T17" fmla="*/ 0 h 236"/>
                  <a:gd name="T18" fmla="*/ 1 w 489"/>
                  <a:gd name="T19" fmla="*/ 0 h 236"/>
                  <a:gd name="T20" fmla="*/ 1 w 489"/>
                  <a:gd name="T21" fmla="*/ 0 h 236"/>
                  <a:gd name="T22" fmla="*/ 1 w 489"/>
                  <a:gd name="T23" fmla="*/ 0 h 236"/>
                  <a:gd name="T24" fmla="*/ 1 w 489"/>
                  <a:gd name="T25" fmla="*/ 0 h 236"/>
                  <a:gd name="T26" fmla="*/ 1 w 489"/>
                  <a:gd name="T27" fmla="*/ 0 h 236"/>
                  <a:gd name="T28" fmla="*/ 1 w 489"/>
                  <a:gd name="T29" fmla="*/ 0 h 236"/>
                  <a:gd name="T30" fmla="*/ 1 w 489"/>
                  <a:gd name="T31" fmla="*/ 0 h 236"/>
                  <a:gd name="T32" fmla="*/ 1 w 489"/>
                  <a:gd name="T33" fmla="*/ 0 h 236"/>
                  <a:gd name="T34" fmla="*/ 1 w 489"/>
                  <a:gd name="T35" fmla="*/ 0 h 236"/>
                  <a:gd name="T36" fmla="*/ 1 w 489"/>
                  <a:gd name="T37" fmla="*/ 0 h 236"/>
                  <a:gd name="T38" fmla="*/ 1 w 489"/>
                  <a:gd name="T39" fmla="*/ 0 h 236"/>
                  <a:gd name="T40" fmla="*/ 1 w 489"/>
                  <a:gd name="T41" fmla="*/ 0 h 236"/>
                  <a:gd name="T42" fmla="*/ 1 w 489"/>
                  <a:gd name="T43" fmla="*/ 0 h 236"/>
                  <a:gd name="T44" fmla="*/ 1 w 489"/>
                  <a:gd name="T45" fmla="*/ 0 h 236"/>
                  <a:gd name="T46" fmla="*/ 1 w 489"/>
                  <a:gd name="T47" fmla="*/ 0 h 236"/>
                  <a:gd name="T48" fmla="*/ 1 w 489"/>
                  <a:gd name="T49" fmla="*/ 0 h 236"/>
                  <a:gd name="T50" fmla="*/ 1 w 489"/>
                  <a:gd name="T51" fmla="*/ 0 h 236"/>
                  <a:gd name="T52" fmla="*/ 1 w 489"/>
                  <a:gd name="T53" fmla="*/ 0 h 236"/>
                  <a:gd name="T54" fmla="*/ 1 w 489"/>
                  <a:gd name="T55" fmla="*/ 0 h 236"/>
                  <a:gd name="T56" fmla="*/ 1 w 489"/>
                  <a:gd name="T57" fmla="*/ 0 h 236"/>
                  <a:gd name="T58" fmla="*/ 1 w 489"/>
                  <a:gd name="T59" fmla="*/ 0 h 236"/>
                  <a:gd name="T60" fmla="*/ 1 w 489"/>
                  <a:gd name="T61" fmla="*/ 0 h 236"/>
                  <a:gd name="T62" fmla="*/ 1 w 489"/>
                  <a:gd name="T63" fmla="*/ 0 h 236"/>
                  <a:gd name="T64" fmla="*/ 1 w 489"/>
                  <a:gd name="T65" fmla="*/ 0 h 236"/>
                  <a:gd name="T66" fmla="*/ 0 w 489"/>
                  <a:gd name="T67" fmla="*/ 0 h 236"/>
                  <a:gd name="T68" fmla="*/ 1 w 489"/>
                  <a:gd name="T69" fmla="*/ 0 h 236"/>
                  <a:gd name="T70" fmla="*/ 1 w 489"/>
                  <a:gd name="T71" fmla="*/ 0 h 236"/>
                  <a:gd name="T72" fmla="*/ 1 w 489"/>
                  <a:gd name="T73" fmla="*/ 0 h 236"/>
                  <a:gd name="T74" fmla="*/ 1 w 489"/>
                  <a:gd name="T75" fmla="*/ 0 h 236"/>
                  <a:gd name="T76" fmla="*/ 1 w 489"/>
                  <a:gd name="T77" fmla="*/ 0 h 236"/>
                  <a:gd name="T78" fmla="*/ 1 w 489"/>
                  <a:gd name="T79" fmla="*/ 0 h 236"/>
                  <a:gd name="T80" fmla="*/ 1 w 489"/>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89"/>
                  <a:gd name="T124" fmla="*/ 0 h 236"/>
                  <a:gd name="T125" fmla="*/ 489 w 489"/>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89" h="236">
                    <a:moveTo>
                      <a:pt x="187" y="236"/>
                    </a:moveTo>
                    <a:lnTo>
                      <a:pt x="241" y="236"/>
                    </a:lnTo>
                    <a:lnTo>
                      <a:pt x="289" y="233"/>
                    </a:lnTo>
                    <a:lnTo>
                      <a:pt x="316" y="236"/>
                    </a:lnTo>
                    <a:lnTo>
                      <a:pt x="348" y="229"/>
                    </a:lnTo>
                    <a:lnTo>
                      <a:pt x="390" y="225"/>
                    </a:lnTo>
                    <a:lnTo>
                      <a:pt x="414" y="211"/>
                    </a:lnTo>
                    <a:lnTo>
                      <a:pt x="429" y="208"/>
                    </a:lnTo>
                    <a:lnTo>
                      <a:pt x="457" y="203"/>
                    </a:lnTo>
                    <a:lnTo>
                      <a:pt x="474" y="173"/>
                    </a:lnTo>
                    <a:lnTo>
                      <a:pt x="489" y="165"/>
                    </a:lnTo>
                    <a:lnTo>
                      <a:pt x="481" y="145"/>
                    </a:lnTo>
                    <a:lnTo>
                      <a:pt x="457" y="124"/>
                    </a:lnTo>
                    <a:lnTo>
                      <a:pt x="427" y="94"/>
                    </a:lnTo>
                    <a:lnTo>
                      <a:pt x="426" y="85"/>
                    </a:lnTo>
                    <a:lnTo>
                      <a:pt x="422" y="75"/>
                    </a:lnTo>
                    <a:lnTo>
                      <a:pt x="402" y="67"/>
                    </a:lnTo>
                    <a:lnTo>
                      <a:pt x="391" y="58"/>
                    </a:lnTo>
                    <a:lnTo>
                      <a:pt x="394" y="52"/>
                    </a:lnTo>
                    <a:lnTo>
                      <a:pt x="376" y="37"/>
                    </a:lnTo>
                    <a:lnTo>
                      <a:pt x="316" y="15"/>
                    </a:lnTo>
                    <a:lnTo>
                      <a:pt x="266" y="11"/>
                    </a:lnTo>
                    <a:lnTo>
                      <a:pt x="241" y="0"/>
                    </a:lnTo>
                    <a:lnTo>
                      <a:pt x="212" y="3"/>
                    </a:lnTo>
                    <a:lnTo>
                      <a:pt x="189" y="7"/>
                    </a:lnTo>
                    <a:lnTo>
                      <a:pt x="148" y="30"/>
                    </a:lnTo>
                    <a:lnTo>
                      <a:pt x="122" y="34"/>
                    </a:lnTo>
                    <a:lnTo>
                      <a:pt x="89" y="62"/>
                    </a:lnTo>
                    <a:lnTo>
                      <a:pt x="69" y="80"/>
                    </a:lnTo>
                    <a:lnTo>
                      <a:pt x="53" y="88"/>
                    </a:lnTo>
                    <a:lnTo>
                      <a:pt x="42" y="102"/>
                    </a:lnTo>
                    <a:lnTo>
                      <a:pt x="26" y="124"/>
                    </a:lnTo>
                    <a:lnTo>
                      <a:pt x="16" y="151"/>
                    </a:lnTo>
                    <a:lnTo>
                      <a:pt x="0" y="162"/>
                    </a:lnTo>
                    <a:lnTo>
                      <a:pt x="6" y="179"/>
                    </a:lnTo>
                    <a:lnTo>
                      <a:pt x="22" y="189"/>
                    </a:lnTo>
                    <a:lnTo>
                      <a:pt x="26" y="205"/>
                    </a:lnTo>
                    <a:lnTo>
                      <a:pt x="66" y="218"/>
                    </a:lnTo>
                    <a:lnTo>
                      <a:pt x="120" y="225"/>
                    </a:lnTo>
                    <a:lnTo>
                      <a:pt x="148" y="229"/>
                    </a:lnTo>
                    <a:lnTo>
                      <a:pt x="187" y="236"/>
                    </a:lnTo>
                    <a:close/>
                  </a:path>
                </a:pathLst>
              </a:custGeom>
              <a:solidFill>
                <a:srgbClr val="005100"/>
              </a:solidFill>
              <a:ln w="9525">
                <a:noFill/>
                <a:round/>
                <a:headEnd/>
                <a:tailEnd/>
              </a:ln>
            </p:spPr>
            <p:txBody>
              <a:bodyPr/>
              <a:lstStyle/>
              <a:p>
                <a:endParaRPr lang="en-US"/>
              </a:p>
            </p:txBody>
          </p:sp>
          <p:sp>
            <p:nvSpPr>
              <p:cNvPr id="20856" name="Freeform 96"/>
              <p:cNvSpPr>
                <a:spLocks/>
              </p:cNvSpPr>
              <p:nvPr/>
            </p:nvSpPr>
            <p:spPr bwMode="auto">
              <a:xfrm>
                <a:off x="3997" y="3115"/>
                <a:ext cx="89" cy="73"/>
              </a:xfrm>
              <a:custGeom>
                <a:avLst/>
                <a:gdLst>
                  <a:gd name="T0" fmla="*/ 1 w 173"/>
                  <a:gd name="T1" fmla="*/ 0 h 217"/>
                  <a:gd name="T2" fmla="*/ 1 w 173"/>
                  <a:gd name="T3" fmla="*/ 0 h 217"/>
                  <a:gd name="T4" fmla="*/ 1 w 173"/>
                  <a:gd name="T5" fmla="*/ 0 h 217"/>
                  <a:gd name="T6" fmla="*/ 1 w 173"/>
                  <a:gd name="T7" fmla="*/ 0 h 217"/>
                  <a:gd name="T8" fmla="*/ 1 w 173"/>
                  <a:gd name="T9" fmla="*/ 0 h 217"/>
                  <a:gd name="T10" fmla="*/ 1 w 173"/>
                  <a:gd name="T11" fmla="*/ 0 h 217"/>
                  <a:gd name="T12" fmla="*/ 1 w 173"/>
                  <a:gd name="T13" fmla="*/ 0 h 217"/>
                  <a:gd name="T14" fmla="*/ 1 w 173"/>
                  <a:gd name="T15" fmla="*/ 0 h 217"/>
                  <a:gd name="T16" fmla="*/ 1 w 173"/>
                  <a:gd name="T17" fmla="*/ 0 h 217"/>
                  <a:gd name="T18" fmla="*/ 1 w 173"/>
                  <a:gd name="T19" fmla="*/ 0 h 217"/>
                  <a:gd name="T20" fmla="*/ 1 w 173"/>
                  <a:gd name="T21" fmla="*/ 0 h 217"/>
                  <a:gd name="T22" fmla="*/ 1 w 173"/>
                  <a:gd name="T23" fmla="*/ 0 h 217"/>
                  <a:gd name="T24" fmla="*/ 1 w 173"/>
                  <a:gd name="T25" fmla="*/ 0 h 217"/>
                  <a:gd name="T26" fmla="*/ 1 w 173"/>
                  <a:gd name="T27" fmla="*/ 0 h 217"/>
                  <a:gd name="T28" fmla="*/ 1 w 173"/>
                  <a:gd name="T29" fmla="*/ 0 h 217"/>
                  <a:gd name="T30" fmla="*/ 1 w 173"/>
                  <a:gd name="T31" fmla="*/ 0 h 217"/>
                  <a:gd name="T32" fmla="*/ 1 w 173"/>
                  <a:gd name="T33" fmla="*/ 0 h 217"/>
                  <a:gd name="T34" fmla="*/ 1 w 173"/>
                  <a:gd name="T35" fmla="*/ 0 h 217"/>
                  <a:gd name="T36" fmla="*/ 1 w 173"/>
                  <a:gd name="T37" fmla="*/ 0 h 217"/>
                  <a:gd name="T38" fmla="*/ 1 w 173"/>
                  <a:gd name="T39" fmla="*/ 0 h 217"/>
                  <a:gd name="T40" fmla="*/ 1 w 173"/>
                  <a:gd name="T41" fmla="*/ 0 h 217"/>
                  <a:gd name="T42" fmla="*/ 1 w 173"/>
                  <a:gd name="T43" fmla="*/ 0 h 217"/>
                  <a:gd name="T44" fmla="*/ 1 w 173"/>
                  <a:gd name="T45" fmla="*/ 0 h 217"/>
                  <a:gd name="T46" fmla="*/ 1 w 173"/>
                  <a:gd name="T47" fmla="*/ 0 h 217"/>
                  <a:gd name="T48" fmla="*/ 1 w 173"/>
                  <a:gd name="T49" fmla="*/ 0 h 217"/>
                  <a:gd name="T50" fmla="*/ 1 w 173"/>
                  <a:gd name="T51" fmla="*/ 0 h 217"/>
                  <a:gd name="T52" fmla="*/ 1 w 173"/>
                  <a:gd name="T53" fmla="*/ 0 h 217"/>
                  <a:gd name="T54" fmla="*/ 1 w 173"/>
                  <a:gd name="T55" fmla="*/ 0 h 217"/>
                  <a:gd name="T56" fmla="*/ 0 w 173"/>
                  <a:gd name="T57" fmla="*/ 0 h 217"/>
                  <a:gd name="T58" fmla="*/ 1 w 173"/>
                  <a:gd name="T59" fmla="*/ 0 h 217"/>
                  <a:gd name="T60" fmla="*/ 1 w 173"/>
                  <a:gd name="T61" fmla="*/ 0 h 217"/>
                  <a:gd name="T62" fmla="*/ 1 w 173"/>
                  <a:gd name="T63" fmla="*/ 0 h 217"/>
                  <a:gd name="T64" fmla="*/ 1 w 173"/>
                  <a:gd name="T65" fmla="*/ 0 h 217"/>
                  <a:gd name="T66" fmla="*/ 1 w 173"/>
                  <a:gd name="T67" fmla="*/ 0 h 217"/>
                  <a:gd name="T68" fmla="*/ 1 w 173"/>
                  <a:gd name="T69" fmla="*/ 0 h 217"/>
                  <a:gd name="T70" fmla="*/ 1 w 173"/>
                  <a:gd name="T71" fmla="*/ 0 h 217"/>
                  <a:gd name="T72" fmla="*/ 1 w 173"/>
                  <a:gd name="T73" fmla="*/ 0 h 217"/>
                  <a:gd name="T74" fmla="*/ 1 w 173"/>
                  <a:gd name="T75" fmla="*/ 0 h 2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3"/>
                  <a:gd name="T115" fmla="*/ 0 h 217"/>
                  <a:gd name="T116" fmla="*/ 173 w 173"/>
                  <a:gd name="T117" fmla="*/ 217 h 2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3" h="217">
                    <a:moveTo>
                      <a:pt x="111" y="104"/>
                    </a:moveTo>
                    <a:lnTo>
                      <a:pt x="104" y="104"/>
                    </a:lnTo>
                    <a:lnTo>
                      <a:pt x="91" y="120"/>
                    </a:lnTo>
                    <a:lnTo>
                      <a:pt x="86" y="120"/>
                    </a:lnTo>
                    <a:lnTo>
                      <a:pt x="86" y="123"/>
                    </a:lnTo>
                    <a:lnTo>
                      <a:pt x="113" y="121"/>
                    </a:lnTo>
                    <a:lnTo>
                      <a:pt x="118" y="133"/>
                    </a:lnTo>
                    <a:lnTo>
                      <a:pt x="113" y="139"/>
                    </a:lnTo>
                    <a:lnTo>
                      <a:pt x="136" y="150"/>
                    </a:lnTo>
                    <a:lnTo>
                      <a:pt x="139" y="153"/>
                    </a:lnTo>
                    <a:lnTo>
                      <a:pt x="136" y="158"/>
                    </a:lnTo>
                    <a:lnTo>
                      <a:pt x="111" y="166"/>
                    </a:lnTo>
                    <a:lnTo>
                      <a:pt x="78" y="176"/>
                    </a:lnTo>
                    <a:lnTo>
                      <a:pt x="53" y="200"/>
                    </a:lnTo>
                    <a:lnTo>
                      <a:pt x="27" y="217"/>
                    </a:lnTo>
                    <a:lnTo>
                      <a:pt x="118" y="196"/>
                    </a:lnTo>
                    <a:lnTo>
                      <a:pt x="147" y="183"/>
                    </a:lnTo>
                    <a:lnTo>
                      <a:pt x="127" y="180"/>
                    </a:lnTo>
                    <a:lnTo>
                      <a:pt x="134" y="170"/>
                    </a:lnTo>
                    <a:lnTo>
                      <a:pt x="151" y="164"/>
                    </a:lnTo>
                    <a:lnTo>
                      <a:pt x="173" y="156"/>
                    </a:lnTo>
                    <a:lnTo>
                      <a:pt x="151" y="143"/>
                    </a:lnTo>
                    <a:lnTo>
                      <a:pt x="167" y="134"/>
                    </a:lnTo>
                    <a:lnTo>
                      <a:pt x="147" y="127"/>
                    </a:lnTo>
                    <a:lnTo>
                      <a:pt x="130" y="104"/>
                    </a:lnTo>
                    <a:lnTo>
                      <a:pt x="98" y="83"/>
                    </a:lnTo>
                    <a:lnTo>
                      <a:pt x="90" y="60"/>
                    </a:lnTo>
                    <a:lnTo>
                      <a:pt x="43" y="19"/>
                    </a:lnTo>
                    <a:lnTo>
                      <a:pt x="0" y="0"/>
                    </a:lnTo>
                    <a:lnTo>
                      <a:pt x="53" y="42"/>
                    </a:lnTo>
                    <a:lnTo>
                      <a:pt x="67" y="65"/>
                    </a:lnTo>
                    <a:lnTo>
                      <a:pt x="53" y="76"/>
                    </a:lnTo>
                    <a:lnTo>
                      <a:pt x="60" y="83"/>
                    </a:lnTo>
                    <a:lnTo>
                      <a:pt x="60" y="94"/>
                    </a:lnTo>
                    <a:lnTo>
                      <a:pt x="79" y="93"/>
                    </a:lnTo>
                    <a:lnTo>
                      <a:pt x="86" y="102"/>
                    </a:lnTo>
                    <a:lnTo>
                      <a:pt x="111" y="102"/>
                    </a:lnTo>
                    <a:lnTo>
                      <a:pt x="111" y="104"/>
                    </a:lnTo>
                    <a:close/>
                  </a:path>
                </a:pathLst>
              </a:custGeom>
              <a:solidFill>
                <a:srgbClr val="008000"/>
              </a:solidFill>
              <a:ln w="9525">
                <a:noFill/>
                <a:round/>
                <a:headEnd/>
                <a:tailEnd/>
              </a:ln>
            </p:spPr>
            <p:txBody>
              <a:bodyPr/>
              <a:lstStyle/>
              <a:p>
                <a:endParaRPr lang="en-US"/>
              </a:p>
            </p:txBody>
          </p:sp>
          <p:sp>
            <p:nvSpPr>
              <p:cNvPr id="20857" name="Freeform 97"/>
              <p:cNvSpPr>
                <a:spLocks/>
              </p:cNvSpPr>
              <p:nvPr/>
            </p:nvSpPr>
            <p:spPr bwMode="auto">
              <a:xfrm>
                <a:off x="3984" y="3118"/>
                <a:ext cx="76" cy="70"/>
              </a:xfrm>
              <a:custGeom>
                <a:avLst/>
                <a:gdLst>
                  <a:gd name="T0" fmla="*/ 1 w 151"/>
                  <a:gd name="T1" fmla="*/ 0 h 209"/>
                  <a:gd name="T2" fmla="*/ 1 w 151"/>
                  <a:gd name="T3" fmla="*/ 0 h 209"/>
                  <a:gd name="T4" fmla="*/ 1 w 151"/>
                  <a:gd name="T5" fmla="*/ 0 h 209"/>
                  <a:gd name="T6" fmla="*/ 1 w 151"/>
                  <a:gd name="T7" fmla="*/ 0 h 209"/>
                  <a:gd name="T8" fmla="*/ 1 w 151"/>
                  <a:gd name="T9" fmla="*/ 0 h 209"/>
                  <a:gd name="T10" fmla="*/ 1 w 151"/>
                  <a:gd name="T11" fmla="*/ 0 h 209"/>
                  <a:gd name="T12" fmla="*/ 1 w 151"/>
                  <a:gd name="T13" fmla="*/ 0 h 209"/>
                  <a:gd name="T14" fmla="*/ 1 w 151"/>
                  <a:gd name="T15" fmla="*/ 0 h 209"/>
                  <a:gd name="T16" fmla="*/ 1 w 151"/>
                  <a:gd name="T17" fmla="*/ 0 h 209"/>
                  <a:gd name="T18" fmla="*/ 1 w 151"/>
                  <a:gd name="T19" fmla="*/ 0 h 209"/>
                  <a:gd name="T20" fmla="*/ 1 w 151"/>
                  <a:gd name="T21" fmla="*/ 0 h 209"/>
                  <a:gd name="T22" fmla="*/ 1 w 151"/>
                  <a:gd name="T23" fmla="*/ 0 h 209"/>
                  <a:gd name="T24" fmla="*/ 1 w 151"/>
                  <a:gd name="T25" fmla="*/ 0 h 209"/>
                  <a:gd name="T26" fmla="*/ 0 w 151"/>
                  <a:gd name="T27" fmla="*/ 0 h 209"/>
                  <a:gd name="T28" fmla="*/ 1 w 151"/>
                  <a:gd name="T29" fmla="*/ 0 h 209"/>
                  <a:gd name="T30" fmla="*/ 1 w 151"/>
                  <a:gd name="T31" fmla="*/ 0 h 209"/>
                  <a:gd name="T32" fmla="*/ 1 w 151"/>
                  <a:gd name="T33" fmla="*/ 0 h 209"/>
                  <a:gd name="T34" fmla="*/ 1 w 151"/>
                  <a:gd name="T35" fmla="*/ 0 h 209"/>
                  <a:gd name="T36" fmla="*/ 1 w 151"/>
                  <a:gd name="T37" fmla="*/ 0 h 209"/>
                  <a:gd name="T38" fmla="*/ 1 w 151"/>
                  <a:gd name="T39" fmla="*/ 0 h 209"/>
                  <a:gd name="T40" fmla="*/ 1 w 151"/>
                  <a:gd name="T41" fmla="*/ 0 h 209"/>
                  <a:gd name="T42" fmla="*/ 1 w 151"/>
                  <a:gd name="T43" fmla="*/ 0 h 209"/>
                  <a:gd name="T44" fmla="*/ 1 w 151"/>
                  <a:gd name="T45" fmla="*/ 0 h 209"/>
                  <a:gd name="T46" fmla="*/ 1 w 151"/>
                  <a:gd name="T47" fmla="*/ 0 h 209"/>
                  <a:gd name="T48" fmla="*/ 1 w 151"/>
                  <a:gd name="T49" fmla="*/ 0 h 209"/>
                  <a:gd name="T50" fmla="*/ 1 w 151"/>
                  <a:gd name="T51" fmla="*/ 0 h 209"/>
                  <a:gd name="T52" fmla="*/ 1 w 151"/>
                  <a:gd name="T53" fmla="*/ 0 h 209"/>
                  <a:gd name="T54" fmla="*/ 1 w 151"/>
                  <a:gd name="T55" fmla="*/ 0 h 209"/>
                  <a:gd name="T56" fmla="*/ 1 w 151"/>
                  <a:gd name="T57" fmla="*/ 0 h 209"/>
                  <a:gd name="T58" fmla="*/ 1 w 151"/>
                  <a:gd name="T59" fmla="*/ 0 h 209"/>
                  <a:gd name="T60" fmla="*/ 1 w 151"/>
                  <a:gd name="T61" fmla="*/ 0 h 209"/>
                  <a:gd name="T62" fmla="*/ 1 w 151"/>
                  <a:gd name="T63" fmla="*/ 0 h 209"/>
                  <a:gd name="T64" fmla="*/ 1 w 151"/>
                  <a:gd name="T65" fmla="*/ 0 h 209"/>
                  <a:gd name="T66" fmla="*/ 1 w 151"/>
                  <a:gd name="T67" fmla="*/ 0 h 209"/>
                  <a:gd name="T68" fmla="*/ 1 w 151"/>
                  <a:gd name="T69" fmla="*/ 0 h 209"/>
                  <a:gd name="T70" fmla="*/ 1 w 151"/>
                  <a:gd name="T71" fmla="*/ 0 h 209"/>
                  <a:gd name="T72" fmla="*/ 1 w 151"/>
                  <a:gd name="T73" fmla="*/ 0 h 209"/>
                  <a:gd name="T74" fmla="*/ 1 w 151"/>
                  <a:gd name="T75" fmla="*/ 0 h 2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1"/>
                  <a:gd name="T115" fmla="*/ 0 h 209"/>
                  <a:gd name="T116" fmla="*/ 151 w 151"/>
                  <a:gd name="T117" fmla="*/ 209 h 20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1" h="209">
                    <a:moveTo>
                      <a:pt x="80" y="95"/>
                    </a:moveTo>
                    <a:lnTo>
                      <a:pt x="77" y="95"/>
                    </a:lnTo>
                    <a:lnTo>
                      <a:pt x="70" y="112"/>
                    </a:lnTo>
                    <a:lnTo>
                      <a:pt x="65" y="114"/>
                    </a:lnTo>
                    <a:lnTo>
                      <a:pt x="57" y="115"/>
                    </a:lnTo>
                    <a:lnTo>
                      <a:pt x="83" y="114"/>
                    </a:lnTo>
                    <a:lnTo>
                      <a:pt x="87" y="127"/>
                    </a:lnTo>
                    <a:lnTo>
                      <a:pt x="87" y="134"/>
                    </a:lnTo>
                    <a:lnTo>
                      <a:pt x="113" y="144"/>
                    </a:lnTo>
                    <a:lnTo>
                      <a:pt x="113" y="149"/>
                    </a:lnTo>
                    <a:lnTo>
                      <a:pt x="83" y="159"/>
                    </a:lnTo>
                    <a:lnTo>
                      <a:pt x="70" y="171"/>
                    </a:lnTo>
                    <a:lnTo>
                      <a:pt x="70" y="184"/>
                    </a:lnTo>
                    <a:lnTo>
                      <a:pt x="0" y="208"/>
                    </a:lnTo>
                    <a:lnTo>
                      <a:pt x="15" y="208"/>
                    </a:lnTo>
                    <a:lnTo>
                      <a:pt x="38" y="209"/>
                    </a:lnTo>
                    <a:lnTo>
                      <a:pt x="118" y="175"/>
                    </a:lnTo>
                    <a:lnTo>
                      <a:pt x="105" y="174"/>
                    </a:lnTo>
                    <a:lnTo>
                      <a:pt x="106" y="164"/>
                    </a:lnTo>
                    <a:lnTo>
                      <a:pt x="118" y="159"/>
                    </a:lnTo>
                    <a:lnTo>
                      <a:pt x="140" y="148"/>
                    </a:lnTo>
                    <a:lnTo>
                      <a:pt x="133" y="135"/>
                    </a:lnTo>
                    <a:lnTo>
                      <a:pt x="151" y="127"/>
                    </a:lnTo>
                    <a:lnTo>
                      <a:pt x="117" y="121"/>
                    </a:lnTo>
                    <a:lnTo>
                      <a:pt x="106" y="95"/>
                    </a:lnTo>
                    <a:lnTo>
                      <a:pt x="59" y="75"/>
                    </a:lnTo>
                    <a:lnTo>
                      <a:pt x="66" y="53"/>
                    </a:lnTo>
                    <a:lnTo>
                      <a:pt x="41" y="36"/>
                    </a:lnTo>
                    <a:lnTo>
                      <a:pt x="13" y="0"/>
                    </a:lnTo>
                    <a:lnTo>
                      <a:pt x="27" y="36"/>
                    </a:lnTo>
                    <a:lnTo>
                      <a:pt x="41" y="60"/>
                    </a:lnTo>
                    <a:lnTo>
                      <a:pt x="27" y="67"/>
                    </a:lnTo>
                    <a:lnTo>
                      <a:pt x="37" y="75"/>
                    </a:lnTo>
                    <a:lnTo>
                      <a:pt x="33" y="85"/>
                    </a:lnTo>
                    <a:lnTo>
                      <a:pt x="54" y="85"/>
                    </a:lnTo>
                    <a:lnTo>
                      <a:pt x="59" y="95"/>
                    </a:lnTo>
                    <a:lnTo>
                      <a:pt x="83" y="95"/>
                    </a:lnTo>
                    <a:lnTo>
                      <a:pt x="80" y="95"/>
                    </a:lnTo>
                    <a:close/>
                  </a:path>
                </a:pathLst>
              </a:custGeom>
              <a:solidFill>
                <a:srgbClr val="003400"/>
              </a:solidFill>
              <a:ln w="9525">
                <a:noFill/>
                <a:round/>
                <a:headEnd/>
                <a:tailEnd/>
              </a:ln>
            </p:spPr>
            <p:txBody>
              <a:bodyPr/>
              <a:lstStyle/>
              <a:p>
                <a:endParaRPr lang="en-US"/>
              </a:p>
            </p:txBody>
          </p:sp>
          <p:sp>
            <p:nvSpPr>
              <p:cNvPr id="20858" name="Freeform 98"/>
              <p:cNvSpPr>
                <a:spLocks/>
              </p:cNvSpPr>
              <p:nvPr/>
            </p:nvSpPr>
            <p:spPr bwMode="auto">
              <a:xfrm>
                <a:off x="3903" y="3174"/>
                <a:ext cx="100" cy="27"/>
              </a:xfrm>
              <a:custGeom>
                <a:avLst/>
                <a:gdLst>
                  <a:gd name="T0" fmla="*/ 1 w 196"/>
                  <a:gd name="T1" fmla="*/ 0 h 82"/>
                  <a:gd name="T2" fmla="*/ 1 w 196"/>
                  <a:gd name="T3" fmla="*/ 0 h 82"/>
                  <a:gd name="T4" fmla="*/ 1 w 196"/>
                  <a:gd name="T5" fmla="*/ 0 h 82"/>
                  <a:gd name="T6" fmla="*/ 1 w 196"/>
                  <a:gd name="T7" fmla="*/ 0 h 82"/>
                  <a:gd name="T8" fmla="*/ 1 w 196"/>
                  <a:gd name="T9" fmla="*/ 0 h 82"/>
                  <a:gd name="T10" fmla="*/ 1 w 196"/>
                  <a:gd name="T11" fmla="*/ 0 h 82"/>
                  <a:gd name="T12" fmla="*/ 1 w 196"/>
                  <a:gd name="T13" fmla="*/ 0 h 82"/>
                  <a:gd name="T14" fmla="*/ 1 w 196"/>
                  <a:gd name="T15" fmla="*/ 0 h 82"/>
                  <a:gd name="T16" fmla="*/ 1 w 196"/>
                  <a:gd name="T17" fmla="*/ 0 h 82"/>
                  <a:gd name="T18" fmla="*/ 1 w 196"/>
                  <a:gd name="T19" fmla="*/ 0 h 82"/>
                  <a:gd name="T20" fmla="*/ 1 w 196"/>
                  <a:gd name="T21" fmla="*/ 0 h 82"/>
                  <a:gd name="T22" fmla="*/ 1 w 196"/>
                  <a:gd name="T23" fmla="*/ 0 h 82"/>
                  <a:gd name="T24" fmla="*/ 1 w 196"/>
                  <a:gd name="T25" fmla="*/ 0 h 82"/>
                  <a:gd name="T26" fmla="*/ 1 w 196"/>
                  <a:gd name="T27" fmla="*/ 0 h 82"/>
                  <a:gd name="T28" fmla="*/ 1 w 196"/>
                  <a:gd name="T29" fmla="*/ 0 h 82"/>
                  <a:gd name="T30" fmla="*/ 1 w 196"/>
                  <a:gd name="T31" fmla="*/ 0 h 82"/>
                  <a:gd name="T32" fmla="*/ 1 w 196"/>
                  <a:gd name="T33" fmla="*/ 0 h 82"/>
                  <a:gd name="T34" fmla="*/ 1 w 196"/>
                  <a:gd name="T35" fmla="*/ 0 h 82"/>
                  <a:gd name="T36" fmla="*/ 1 w 196"/>
                  <a:gd name="T37" fmla="*/ 0 h 82"/>
                  <a:gd name="T38" fmla="*/ 1 w 196"/>
                  <a:gd name="T39" fmla="*/ 0 h 82"/>
                  <a:gd name="T40" fmla="*/ 1 w 196"/>
                  <a:gd name="T41" fmla="*/ 0 h 82"/>
                  <a:gd name="T42" fmla="*/ 0 w 196"/>
                  <a:gd name="T43" fmla="*/ 0 h 82"/>
                  <a:gd name="T44" fmla="*/ 1 w 196"/>
                  <a:gd name="T45" fmla="*/ 0 h 82"/>
                  <a:gd name="T46" fmla="*/ 1 w 196"/>
                  <a:gd name="T47" fmla="*/ 0 h 82"/>
                  <a:gd name="T48" fmla="*/ 1 w 196"/>
                  <a:gd name="T49" fmla="*/ 0 h 82"/>
                  <a:gd name="T50" fmla="*/ 1 w 196"/>
                  <a:gd name="T51" fmla="*/ 0 h 82"/>
                  <a:gd name="T52" fmla="*/ 1 w 196"/>
                  <a:gd name="T53" fmla="*/ 0 h 82"/>
                  <a:gd name="T54" fmla="*/ 1 w 196"/>
                  <a:gd name="T55" fmla="*/ 0 h 8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6"/>
                  <a:gd name="T85" fmla="*/ 0 h 82"/>
                  <a:gd name="T86" fmla="*/ 196 w 196"/>
                  <a:gd name="T87" fmla="*/ 82 h 8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6" h="82">
                    <a:moveTo>
                      <a:pt x="121" y="76"/>
                    </a:moveTo>
                    <a:lnTo>
                      <a:pt x="114" y="65"/>
                    </a:lnTo>
                    <a:lnTo>
                      <a:pt x="117" y="48"/>
                    </a:lnTo>
                    <a:lnTo>
                      <a:pt x="196" y="32"/>
                    </a:lnTo>
                    <a:lnTo>
                      <a:pt x="153" y="34"/>
                    </a:lnTo>
                    <a:lnTo>
                      <a:pt x="157" y="29"/>
                    </a:lnTo>
                    <a:lnTo>
                      <a:pt x="172" y="21"/>
                    </a:lnTo>
                    <a:lnTo>
                      <a:pt x="159" y="24"/>
                    </a:lnTo>
                    <a:lnTo>
                      <a:pt x="136" y="34"/>
                    </a:lnTo>
                    <a:lnTo>
                      <a:pt x="102" y="38"/>
                    </a:lnTo>
                    <a:lnTo>
                      <a:pt x="107" y="29"/>
                    </a:lnTo>
                    <a:lnTo>
                      <a:pt x="117" y="15"/>
                    </a:lnTo>
                    <a:lnTo>
                      <a:pt x="96" y="0"/>
                    </a:lnTo>
                    <a:lnTo>
                      <a:pt x="91" y="10"/>
                    </a:lnTo>
                    <a:lnTo>
                      <a:pt x="91" y="20"/>
                    </a:lnTo>
                    <a:lnTo>
                      <a:pt x="59" y="17"/>
                    </a:lnTo>
                    <a:lnTo>
                      <a:pt x="22" y="14"/>
                    </a:lnTo>
                    <a:lnTo>
                      <a:pt x="75" y="21"/>
                    </a:lnTo>
                    <a:lnTo>
                      <a:pt x="80" y="31"/>
                    </a:lnTo>
                    <a:lnTo>
                      <a:pt x="75" y="41"/>
                    </a:lnTo>
                    <a:lnTo>
                      <a:pt x="32" y="37"/>
                    </a:lnTo>
                    <a:lnTo>
                      <a:pt x="0" y="29"/>
                    </a:lnTo>
                    <a:lnTo>
                      <a:pt x="32" y="35"/>
                    </a:lnTo>
                    <a:lnTo>
                      <a:pt x="59" y="49"/>
                    </a:lnTo>
                    <a:lnTo>
                      <a:pt x="65" y="55"/>
                    </a:lnTo>
                    <a:lnTo>
                      <a:pt x="59" y="64"/>
                    </a:lnTo>
                    <a:lnTo>
                      <a:pt x="33" y="82"/>
                    </a:lnTo>
                    <a:lnTo>
                      <a:pt x="121" y="76"/>
                    </a:lnTo>
                    <a:close/>
                  </a:path>
                </a:pathLst>
              </a:custGeom>
              <a:solidFill>
                <a:srgbClr val="000000"/>
              </a:solidFill>
              <a:ln w="9525">
                <a:noFill/>
                <a:round/>
                <a:headEnd/>
                <a:tailEnd/>
              </a:ln>
            </p:spPr>
            <p:txBody>
              <a:bodyPr/>
              <a:lstStyle/>
              <a:p>
                <a:endParaRPr lang="en-US"/>
              </a:p>
            </p:txBody>
          </p:sp>
          <p:sp>
            <p:nvSpPr>
              <p:cNvPr id="20859" name="Freeform 99"/>
              <p:cNvSpPr>
                <a:spLocks/>
              </p:cNvSpPr>
              <p:nvPr/>
            </p:nvSpPr>
            <p:spPr bwMode="auto">
              <a:xfrm>
                <a:off x="3848" y="3113"/>
                <a:ext cx="159" cy="75"/>
              </a:xfrm>
              <a:custGeom>
                <a:avLst/>
                <a:gdLst>
                  <a:gd name="T0" fmla="*/ 1 w 312"/>
                  <a:gd name="T1" fmla="*/ 0 h 226"/>
                  <a:gd name="T2" fmla="*/ 1 w 312"/>
                  <a:gd name="T3" fmla="*/ 0 h 226"/>
                  <a:gd name="T4" fmla="*/ 1 w 312"/>
                  <a:gd name="T5" fmla="*/ 0 h 226"/>
                  <a:gd name="T6" fmla="*/ 1 w 312"/>
                  <a:gd name="T7" fmla="*/ 0 h 226"/>
                  <a:gd name="T8" fmla="*/ 1 w 312"/>
                  <a:gd name="T9" fmla="*/ 0 h 226"/>
                  <a:gd name="T10" fmla="*/ 0 w 312"/>
                  <a:gd name="T11" fmla="*/ 0 h 226"/>
                  <a:gd name="T12" fmla="*/ 1 w 312"/>
                  <a:gd name="T13" fmla="*/ 0 h 226"/>
                  <a:gd name="T14" fmla="*/ 1 w 312"/>
                  <a:gd name="T15" fmla="*/ 0 h 226"/>
                  <a:gd name="T16" fmla="*/ 1 w 312"/>
                  <a:gd name="T17" fmla="*/ 0 h 226"/>
                  <a:gd name="T18" fmla="*/ 1 w 312"/>
                  <a:gd name="T19" fmla="*/ 0 h 226"/>
                  <a:gd name="T20" fmla="*/ 1 w 312"/>
                  <a:gd name="T21" fmla="*/ 0 h 226"/>
                  <a:gd name="T22" fmla="*/ 1 w 312"/>
                  <a:gd name="T23" fmla="*/ 0 h 226"/>
                  <a:gd name="T24" fmla="*/ 1 w 312"/>
                  <a:gd name="T25" fmla="*/ 0 h 226"/>
                  <a:gd name="T26" fmla="*/ 1 w 312"/>
                  <a:gd name="T27" fmla="*/ 0 h 226"/>
                  <a:gd name="T28" fmla="*/ 1 w 312"/>
                  <a:gd name="T29" fmla="*/ 0 h 226"/>
                  <a:gd name="T30" fmla="*/ 1 w 312"/>
                  <a:gd name="T31" fmla="*/ 0 h 226"/>
                  <a:gd name="T32" fmla="*/ 1 w 312"/>
                  <a:gd name="T33" fmla="*/ 0 h 226"/>
                  <a:gd name="T34" fmla="*/ 1 w 312"/>
                  <a:gd name="T35" fmla="*/ 0 h 226"/>
                  <a:gd name="T36" fmla="*/ 1 w 312"/>
                  <a:gd name="T37" fmla="*/ 0 h 226"/>
                  <a:gd name="T38" fmla="*/ 1 w 312"/>
                  <a:gd name="T39" fmla="*/ 0 h 226"/>
                  <a:gd name="T40" fmla="*/ 1 w 312"/>
                  <a:gd name="T41" fmla="*/ 0 h 226"/>
                  <a:gd name="T42" fmla="*/ 1 w 312"/>
                  <a:gd name="T43" fmla="*/ 0 h 226"/>
                  <a:gd name="T44" fmla="*/ 1 w 312"/>
                  <a:gd name="T45" fmla="*/ 0 h 226"/>
                  <a:gd name="T46" fmla="*/ 1 w 312"/>
                  <a:gd name="T47" fmla="*/ 0 h 226"/>
                  <a:gd name="T48" fmla="*/ 1 w 312"/>
                  <a:gd name="T49" fmla="*/ 0 h 226"/>
                  <a:gd name="T50" fmla="*/ 1 w 312"/>
                  <a:gd name="T51" fmla="*/ 0 h 226"/>
                  <a:gd name="T52" fmla="*/ 1 w 312"/>
                  <a:gd name="T53" fmla="*/ 0 h 226"/>
                  <a:gd name="T54" fmla="*/ 1 w 312"/>
                  <a:gd name="T55" fmla="*/ 0 h 226"/>
                  <a:gd name="T56" fmla="*/ 1 w 312"/>
                  <a:gd name="T57" fmla="*/ 0 h 226"/>
                  <a:gd name="T58" fmla="*/ 1 w 312"/>
                  <a:gd name="T59" fmla="*/ 0 h 226"/>
                  <a:gd name="T60" fmla="*/ 1 w 312"/>
                  <a:gd name="T61" fmla="*/ 0 h 226"/>
                  <a:gd name="T62" fmla="*/ 1 w 312"/>
                  <a:gd name="T63" fmla="*/ 0 h 226"/>
                  <a:gd name="T64" fmla="*/ 1 w 312"/>
                  <a:gd name="T65" fmla="*/ 0 h 226"/>
                  <a:gd name="T66" fmla="*/ 1 w 312"/>
                  <a:gd name="T67" fmla="*/ 0 h 226"/>
                  <a:gd name="T68" fmla="*/ 1 w 312"/>
                  <a:gd name="T69" fmla="*/ 0 h 226"/>
                  <a:gd name="T70" fmla="*/ 1 w 312"/>
                  <a:gd name="T71" fmla="*/ 0 h 226"/>
                  <a:gd name="T72" fmla="*/ 1 w 312"/>
                  <a:gd name="T73" fmla="*/ 0 h 226"/>
                  <a:gd name="T74" fmla="*/ 1 w 312"/>
                  <a:gd name="T75" fmla="*/ 0 h 226"/>
                  <a:gd name="T76" fmla="*/ 1 w 312"/>
                  <a:gd name="T77" fmla="*/ 0 h 226"/>
                  <a:gd name="T78" fmla="*/ 1 w 312"/>
                  <a:gd name="T79" fmla="*/ 0 h 226"/>
                  <a:gd name="T80" fmla="*/ 1 w 312"/>
                  <a:gd name="T81" fmla="*/ 0 h 226"/>
                  <a:gd name="T82" fmla="*/ 1 w 312"/>
                  <a:gd name="T83" fmla="*/ 0 h 2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2"/>
                  <a:gd name="T127" fmla="*/ 0 h 226"/>
                  <a:gd name="T128" fmla="*/ 312 w 312"/>
                  <a:gd name="T129" fmla="*/ 226 h 2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2" h="226">
                    <a:moveTo>
                      <a:pt x="95" y="211"/>
                    </a:moveTo>
                    <a:lnTo>
                      <a:pt x="140" y="226"/>
                    </a:lnTo>
                    <a:lnTo>
                      <a:pt x="82" y="221"/>
                    </a:lnTo>
                    <a:lnTo>
                      <a:pt x="17" y="199"/>
                    </a:lnTo>
                    <a:lnTo>
                      <a:pt x="14" y="176"/>
                    </a:lnTo>
                    <a:lnTo>
                      <a:pt x="0" y="158"/>
                    </a:lnTo>
                    <a:lnTo>
                      <a:pt x="20" y="142"/>
                    </a:lnTo>
                    <a:lnTo>
                      <a:pt x="21" y="128"/>
                    </a:lnTo>
                    <a:lnTo>
                      <a:pt x="26" y="124"/>
                    </a:lnTo>
                    <a:lnTo>
                      <a:pt x="47" y="124"/>
                    </a:lnTo>
                    <a:lnTo>
                      <a:pt x="29" y="101"/>
                    </a:lnTo>
                    <a:lnTo>
                      <a:pt x="67" y="84"/>
                    </a:lnTo>
                    <a:lnTo>
                      <a:pt x="95" y="55"/>
                    </a:lnTo>
                    <a:lnTo>
                      <a:pt x="88" y="50"/>
                    </a:lnTo>
                    <a:lnTo>
                      <a:pt x="95" y="43"/>
                    </a:lnTo>
                    <a:lnTo>
                      <a:pt x="140" y="27"/>
                    </a:lnTo>
                    <a:lnTo>
                      <a:pt x="151" y="18"/>
                    </a:lnTo>
                    <a:lnTo>
                      <a:pt x="208" y="0"/>
                    </a:lnTo>
                    <a:lnTo>
                      <a:pt x="214" y="27"/>
                    </a:lnTo>
                    <a:lnTo>
                      <a:pt x="188" y="40"/>
                    </a:lnTo>
                    <a:lnTo>
                      <a:pt x="214" y="50"/>
                    </a:lnTo>
                    <a:lnTo>
                      <a:pt x="241" y="60"/>
                    </a:lnTo>
                    <a:lnTo>
                      <a:pt x="231" y="81"/>
                    </a:lnTo>
                    <a:lnTo>
                      <a:pt x="248" y="81"/>
                    </a:lnTo>
                    <a:lnTo>
                      <a:pt x="267" y="91"/>
                    </a:lnTo>
                    <a:lnTo>
                      <a:pt x="236" y="107"/>
                    </a:lnTo>
                    <a:lnTo>
                      <a:pt x="212" y="107"/>
                    </a:lnTo>
                    <a:lnTo>
                      <a:pt x="180" y="110"/>
                    </a:lnTo>
                    <a:lnTo>
                      <a:pt x="157" y="117"/>
                    </a:lnTo>
                    <a:lnTo>
                      <a:pt x="167" y="135"/>
                    </a:lnTo>
                    <a:lnTo>
                      <a:pt x="231" y="138"/>
                    </a:lnTo>
                    <a:lnTo>
                      <a:pt x="267" y="152"/>
                    </a:lnTo>
                    <a:lnTo>
                      <a:pt x="288" y="159"/>
                    </a:lnTo>
                    <a:lnTo>
                      <a:pt x="267" y="168"/>
                    </a:lnTo>
                    <a:lnTo>
                      <a:pt x="312" y="181"/>
                    </a:lnTo>
                    <a:lnTo>
                      <a:pt x="276" y="194"/>
                    </a:lnTo>
                    <a:lnTo>
                      <a:pt x="288" y="204"/>
                    </a:lnTo>
                    <a:lnTo>
                      <a:pt x="210" y="219"/>
                    </a:lnTo>
                    <a:lnTo>
                      <a:pt x="210" y="208"/>
                    </a:lnTo>
                    <a:lnTo>
                      <a:pt x="204" y="192"/>
                    </a:lnTo>
                    <a:lnTo>
                      <a:pt x="180" y="222"/>
                    </a:lnTo>
                    <a:lnTo>
                      <a:pt x="95" y="211"/>
                    </a:lnTo>
                    <a:close/>
                  </a:path>
                </a:pathLst>
              </a:custGeom>
              <a:solidFill>
                <a:srgbClr val="003400"/>
              </a:solidFill>
              <a:ln w="9525">
                <a:noFill/>
                <a:round/>
                <a:headEnd/>
                <a:tailEnd/>
              </a:ln>
            </p:spPr>
            <p:txBody>
              <a:bodyPr/>
              <a:lstStyle/>
              <a:p>
                <a:endParaRPr lang="en-US"/>
              </a:p>
            </p:txBody>
          </p:sp>
          <p:sp>
            <p:nvSpPr>
              <p:cNvPr id="20860" name="Freeform 100"/>
              <p:cNvSpPr>
                <a:spLocks/>
              </p:cNvSpPr>
              <p:nvPr/>
            </p:nvSpPr>
            <p:spPr bwMode="auto">
              <a:xfrm>
                <a:off x="4106" y="3045"/>
                <a:ext cx="178" cy="219"/>
              </a:xfrm>
              <a:custGeom>
                <a:avLst/>
                <a:gdLst>
                  <a:gd name="T0" fmla="*/ 1 w 352"/>
                  <a:gd name="T1" fmla="*/ 0 h 655"/>
                  <a:gd name="T2" fmla="*/ 1 w 352"/>
                  <a:gd name="T3" fmla="*/ 0 h 655"/>
                  <a:gd name="T4" fmla="*/ 1 w 352"/>
                  <a:gd name="T5" fmla="*/ 0 h 655"/>
                  <a:gd name="T6" fmla="*/ 1 w 352"/>
                  <a:gd name="T7" fmla="*/ 0 h 655"/>
                  <a:gd name="T8" fmla="*/ 1 w 352"/>
                  <a:gd name="T9" fmla="*/ 0 h 655"/>
                  <a:gd name="T10" fmla="*/ 1 w 352"/>
                  <a:gd name="T11" fmla="*/ 0 h 655"/>
                  <a:gd name="T12" fmla="*/ 1 w 352"/>
                  <a:gd name="T13" fmla="*/ 0 h 655"/>
                  <a:gd name="T14" fmla="*/ 1 w 352"/>
                  <a:gd name="T15" fmla="*/ 0 h 655"/>
                  <a:gd name="T16" fmla="*/ 1 w 352"/>
                  <a:gd name="T17" fmla="*/ 0 h 655"/>
                  <a:gd name="T18" fmla="*/ 1 w 352"/>
                  <a:gd name="T19" fmla="*/ 0 h 655"/>
                  <a:gd name="T20" fmla="*/ 1 w 352"/>
                  <a:gd name="T21" fmla="*/ 0 h 655"/>
                  <a:gd name="T22" fmla="*/ 1 w 352"/>
                  <a:gd name="T23" fmla="*/ 0 h 655"/>
                  <a:gd name="T24" fmla="*/ 1 w 352"/>
                  <a:gd name="T25" fmla="*/ 0 h 655"/>
                  <a:gd name="T26" fmla="*/ 1 w 352"/>
                  <a:gd name="T27" fmla="*/ 0 h 655"/>
                  <a:gd name="T28" fmla="*/ 1 w 352"/>
                  <a:gd name="T29" fmla="*/ 0 h 655"/>
                  <a:gd name="T30" fmla="*/ 1 w 352"/>
                  <a:gd name="T31" fmla="*/ 0 h 655"/>
                  <a:gd name="T32" fmla="*/ 1 w 352"/>
                  <a:gd name="T33" fmla="*/ 0 h 655"/>
                  <a:gd name="T34" fmla="*/ 1 w 352"/>
                  <a:gd name="T35" fmla="*/ 0 h 655"/>
                  <a:gd name="T36" fmla="*/ 1 w 352"/>
                  <a:gd name="T37" fmla="*/ 0 h 655"/>
                  <a:gd name="T38" fmla="*/ 1 w 352"/>
                  <a:gd name="T39" fmla="*/ 0 h 655"/>
                  <a:gd name="T40" fmla="*/ 1 w 352"/>
                  <a:gd name="T41" fmla="*/ 0 h 655"/>
                  <a:gd name="T42" fmla="*/ 1 w 352"/>
                  <a:gd name="T43" fmla="*/ 0 h 655"/>
                  <a:gd name="T44" fmla="*/ 1 w 352"/>
                  <a:gd name="T45" fmla="*/ 0 h 655"/>
                  <a:gd name="T46" fmla="*/ 1 w 352"/>
                  <a:gd name="T47" fmla="*/ 0 h 655"/>
                  <a:gd name="T48" fmla="*/ 1 w 352"/>
                  <a:gd name="T49" fmla="*/ 0 h 655"/>
                  <a:gd name="T50" fmla="*/ 1 w 352"/>
                  <a:gd name="T51" fmla="*/ 0 h 655"/>
                  <a:gd name="T52" fmla="*/ 1 w 352"/>
                  <a:gd name="T53" fmla="*/ 0 h 655"/>
                  <a:gd name="T54" fmla="*/ 1 w 352"/>
                  <a:gd name="T55" fmla="*/ 0 h 655"/>
                  <a:gd name="T56" fmla="*/ 1 w 352"/>
                  <a:gd name="T57" fmla="*/ 0 h 655"/>
                  <a:gd name="T58" fmla="*/ 1 w 352"/>
                  <a:gd name="T59" fmla="*/ 0 h 655"/>
                  <a:gd name="T60" fmla="*/ 1 w 352"/>
                  <a:gd name="T61" fmla="*/ 0 h 655"/>
                  <a:gd name="T62" fmla="*/ 1 w 352"/>
                  <a:gd name="T63" fmla="*/ 0 h 655"/>
                  <a:gd name="T64" fmla="*/ 0 w 352"/>
                  <a:gd name="T65" fmla="*/ 0 h 655"/>
                  <a:gd name="T66" fmla="*/ 1 w 352"/>
                  <a:gd name="T67" fmla="*/ 0 h 655"/>
                  <a:gd name="T68" fmla="*/ 1 w 352"/>
                  <a:gd name="T69" fmla="*/ 0 h 655"/>
                  <a:gd name="T70" fmla="*/ 1 w 352"/>
                  <a:gd name="T71" fmla="*/ 0 h 655"/>
                  <a:gd name="T72" fmla="*/ 1 w 352"/>
                  <a:gd name="T73" fmla="*/ 0 h 655"/>
                  <a:gd name="T74" fmla="*/ 1 w 352"/>
                  <a:gd name="T75" fmla="*/ 0 h 655"/>
                  <a:gd name="T76" fmla="*/ 1 w 352"/>
                  <a:gd name="T77" fmla="*/ 0 h 655"/>
                  <a:gd name="T78" fmla="*/ 1 w 352"/>
                  <a:gd name="T79" fmla="*/ 0 h 6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2"/>
                  <a:gd name="T121" fmla="*/ 0 h 655"/>
                  <a:gd name="T122" fmla="*/ 352 w 352"/>
                  <a:gd name="T123" fmla="*/ 655 h 65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2" h="655">
                    <a:moveTo>
                      <a:pt x="144" y="643"/>
                    </a:moveTo>
                    <a:lnTo>
                      <a:pt x="175" y="649"/>
                    </a:lnTo>
                    <a:lnTo>
                      <a:pt x="210" y="639"/>
                    </a:lnTo>
                    <a:lnTo>
                      <a:pt x="226" y="655"/>
                    </a:lnTo>
                    <a:lnTo>
                      <a:pt x="254" y="633"/>
                    </a:lnTo>
                    <a:lnTo>
                      <a:pt x="283" y="618"/>
                    </a:lnTo>
                    <a:lnTo>
                      <a:pt x="294" y="581"/>
                    </a:lnTo>
                    <a:lnTo>
                      <a:pt x="307" y="574"/>
                    </a:lnTo>
                    <a:lnTo>
                      <a:pt x="337" y="562"/>
                    </a:lnTo>
                    <a:lnTo>
                      <a:pt x="342" y="485"/>
                    </a:lnTo>
                    <a:lnTo>
                      <a:pt x="352" y="458"/>
                    </a:lnTo>
                    <a:lnTo>
                      <a:pt x="347" y="400"/>
                    </a:lnTo>
                    <a:lnTo>
                      <a:pt x="334" y="349"/>
                    </a:lnTo>
                    <a:lnTo>
                      <a:pt x="300" y="266"/>
                    </a:lnTo>
                    <a:lnTo>
                      <a:pt x="298" y="213"/>
                    </a:lnTo>
                    <a:lnTo>
                      <a:pt x="283" y="192"/>
                    </a:lnTo>
                    <a:lnTo>
                      <a:pt x="277" y="166"/>
                    </a:lnTo>
                    <a:lnTo>
                      <a:pt x="281" y="152"/>
                    </a:lnTo>
                    <a:lnTo>
                      <a:pt x="267" y="109"/>
                    </a:lnTo>
                    <a:lnTo>
                      <a:pt x="217" y="48"/>
                    </a:lnTo>
                    <a:lnTo>
                      <a:pt x="186" y="31"/>
                    </a:lnTo>
                    <a:lnTo>
                      <a:pt x="178" y="5"/>
                    </a:lnTo>
                    <a:lnTo>
                      <a:pt x="167" y="0"/>
                    </a:lnTo>
                    <a:lnTo>
                      <a:pt x="132" y="27"/>
                    </a:lnTo>
                    <a:lnTo>
                      <a:pt x="106" y="82"/>
                    </a:lnTo>
                    <a:lnTo>
                      <a:pt x="83" y="101"/>
                    </a:lnTo>
                    <a:lnTo>
                      <a:pt x="63" y="179"/>
                    </a:lnTo>
                    <a:lnTo>
                      <a:pt x="48" y="223"/>
                    </a:lnTo>
                    <a:lnTo>
                      <a:pt x="37" y="246"/>
                    </a:lnTo>
                    <a:lnTo>
                      <a:pt x="30" y="283"/>
                    </a:lnTo>
                    <a:lnTo>
                      <a:pt x="18" y="337"/>
                    </a:lnTo>
                    <a:lnTo>
                      <a:pt x="11" y="413"/>
                    </a:lnTo>
                    <a:lnTo>
                      <a:pt x="0" y="445"/>
                    </a:lnTo>
                    <a:lnTo>
                      <a:pt x="5" y="488"/>
                    </a:lnTo>
                    <a:lnTo>
                      <a:pt x="15" y="522"/>
                    </a:lnTo>
                    <a:lnTo>
                      <a:pt x="19" y="562"/>
                    </a:lnTo>
                    <a:lnTo>
                      <a:pt x="47" y="593"/>
                    </a:lnTo>
                    <a:lnTo>
                      <a:pt x="87" y="613"/>
                    </a:lnTo>
                    <a:lnTo>
                      <a:pt x="106" y="628"/>
                    </a:lnTo>
                    <a:lnTo>
                      <a:pt x="144" y="643"/>
                    </a:lnTo>
                    <a:close/>
                  </a:path>
                </a:pathLst>
              </a:custGeom>
              <a:solidFill>
                <a:srgbClr val="005100"/>
              </a:solidFill>
              <a:ln w="9525">
                <a:noFill/>
                <a:round/>
                <a:headEnd/>
                <a:tailEnd/>
              </a:ln>
            </p:spPr>
            <p:txBody>
              <a:bodyPr/>
              <a:lstStyle/>
              <a:p>
                <a:endParaRPr lang="en-US"/>
              </a:p>
            </p:txBody>
          </p:sp>
          <p:sp>
            <p:nvSpPr>
              <p:cNvPr id="20861" name="Freeform 101"/>
              <p:cNvSpPr>
                <a:spLocks/>
              </p:cNvSpPr>
              <p:nvPr/>
            </p:nvSpPr>
            <p:spPr bwMode="auto">
              <a:xfrm>
                <a:off x="4216" y="3061"/>
                <a:ext cx="68" cy="197"/>
              </a:xfrm>
              <a:custGeom>
                <a:avLst/>
                <a:gdLst>
                  <a:gd name="T0" fmla="*/ 1 w 135"/>
                  <a:gd name="T1" fmla="*/ 0 h 591"/>
                  <a:gd name="T2" fmla="*/ 1 w 135"/>
                  <a:gd name="T3" fmla="*/ 0 h 591"/>
                  <a:gd name="T4" fmla="*/ 1 w 135"/>
                  <a:gd name="T5" fmla="*/ 0 h 591"/>
                  <a:gd name="T6" fmla="*/ 1 w 135"/>
                  <a:gd name="T7" fmla="*/ 0 h 591"/>
                  <a:gd name="T8" fmla="*/ 1 w 135"/>
                  <a:gd name="T9" fmla="*/ 0 h 591"/>
                  <a:gd name="T10" fmla="*/ 1 w 135"/>
                  <a:gd name="T11" fmla="*/ 0 h 591"/>
                  <a:gd name="T12" fmla="*/ 1 w 135"/>
                  <a:gd name="T13" fmla="*/ 0 h 591"/>
                  <a:gd name="T14" fmla="*/ 1 w 135"/>
                  <a:gd name="T15" fmla="*/ 0 h 591"/>
                  <a:gd name="T16" fmla="*/ 1 w 135"/>
                  <a:gd name="T17" fmla="*/ 0 h 591"/>
                  <a:gd name="T18" fmla="*/ 1 w 135"/>
                  <a:gd name="T19" fmla="*/ 0 h 591"/>
                  <a:gd name="T20" fmla="*/ 1 w 135"/>
                  <a:gd name="T21" fmla="*/ 0 h 591"/>
                  <a:gd name="T22" fmla="*/ 1 w 135"/>
                  <a:gd name="T23" fmla="*/ 0 h 591"/>
                  <a:gd name="T24" fmla="*/ 1 w 135"/>
                  <a:gd name="T25" fmla="*/ 0 h 591"/>
                  <a:gd name="T26" fmla="*/ 1 w 135"/>
                  <a:gd name="T27" fmla="*/ 0 h 591"/>
                  <a:gd name="T28" fmla="*/ 1 w 135"/>
                  <a:gd name="T29" fmla="*/ 0 h 591"/>
                  <a:gd name="T30" fmla="*/ 1 w 135"/>
                  <a:gd name="T31" fmla="*/ 0 h 591"/>
                  <a:gd name="T32" fmla="*/ 1 w 135"/>
                  <a:gd name="T33" fmla="*/ 0 h 591"/>
                  <a:gd name="T34" fmla="*/ 1 w 135"/>
                  <a:gd name="T35" fmla="*/ 0 h 591"/>
                  <a:gd name="T36" fmla="*/ 1 w 135"/>
                  <a:gd name="T37" fmla="*/ 0 h 591"/>
                  <a:gd name="T38" fmla="*/ 1 w 135"/>
                  <a:gd name="T39" fmla="*/ 0 h 591"/>
                  <a:gd name="T40" fmla="*/ 1 w 135"/>
                  <a:gd name="T41" fmla="*/ 0 h 591"/>
                  <a:gd name="T42" fmla="*/ 1 w 135"/>
                  <a:gd name="T43" fmla="*/ 0 h 591"/>
                  <a:gd name="T44" fmla="*/ 1 w 135"/>
                  <a:gd name="T45" fmla="*/ 0 h 591"/>
                  <a:gd name="T46" fmla="*/ 1 w 135"/>
                  <a:gd name="T47" fmla="*/ 0 h 591"/>
                  <a:gd name="T48" fmla="*/ 1 w 135"/>
                  <a:gd name="T49" fmla="*/ 0 h 591"/>
                  <a:gd name="T50" fmla="*/ 1 w 135"/>
                  <a:gd name="T51" fmla="*/ 0 h 591"/>
                  <a:gd name="T52" fmla="*/ 1 w 135"/>
                  <a:gd name="T53" fmla="*/ 0 h 591"/>
                  <a:gd name="T54" fmla="*/ 0 w 135"/>
                  <a:gd name="T55" fmla="*/ 0 h 591"/>
                  <a:gd name="T56" fmla="*/ 1 w 135"/>
                  <a:gd name="T57" fmla="*/ 0 h 591"/>
                  <a:gd name="T58" fmla="*/ 1 w 135"/>
                  <a:gd name="T59" fmla="*/ 0 h 591"/>
                  <a:gd name="T60" fmla="*/ 1 w 135"/>
                  <a:gd name="T61" fmla="*/ 0 h 591"/>
                  <a:gd name="T62" fmla="*/ 1 w 135"/>
                  <a:gd name="T63" fmla="*/ 0 h 591"/>
                  <a:gd name="T64" fmla="*/ 1 w 135"/>
                  <a:gd name="T65" fmla="*/ 0 h 591"/>
                  <a:gd name="T66" fmla="*/ 1 w 135"/>
                  <a:gd name="T67" fmla="*/ 0 h 591"/>
                  <a:gd name="T68" fmla="*/ 1 w 135"/>
                  <a:gd name="T69" fmla="*/ 0 h 591"/>
                  <a:gd name="T70" fmla="*/ 1 w 135"/>
                  <a:gd name="T71" fmla="*/ 0 h 591"/>
                  <a:gd name="T72" fmla="*/ 1 w 135"/>
                  <a:gd name="T73" fmla="*/ 0 h 5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5"/>
                  <a:gd name="T112" fmla="*/ 0 h 591"/>
                  <a:gd name="T113" fmla="*/ 135 w 135"/>
                  <a:gd name="T114" fmla="*/ 591 h 59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5" h="591">
                    <a:moveTo>
                      <a:pt x="87" y="282"/>
                    </a:moveTo>
                    <a:lnTo>
                      <a:pt x="83" y="282"/>
                    </a:lnTo>
                    <a:lnTo>
                      <a:pt x="81" y="326"/>
                    </a:lnTo>
                    <a:lnTo>
                      <a:pt x="70" y="332"/>
                    </a:lnTo>
                    <a:lnTo>
                      <a:pt x="69" y="335"/>
                    </a:lnTo>
                    <a:lnTo>
                      <a:pt x="90" y="335"/>
                    </a:lnTo>
                    <a:lnTo>
                      <a:pt x="96" y="362"/>
                    </a:lnTo>
                    <a:lnTo>
                      <a:pt x="94" y="385"/>
                    </a:lnTo>
                    <a:lnTo>
                      <a:pt x="111" y="412"/>
                    </a:lnTo>
                    <a:lnTo>
                      <a:pt x="113" y="429"/>
                    </a:lnTo>
                    <a:lnTo>
                      <a:pt x="94" y="451"/>
                    </a:lnTo>
                    <a:lnTo>
                      <a:pt x="66" y="477"/>
                    </a:lnTo>
                    <a:lnTo>
                      <a:pt x="50" y="544"/>
                    </a:lnTo>
                    <a:lnTo>
                      <a:pt x="29" y="591"/>
                    </a:lnTo>
                    <a:lnTo>
                      <a:pt x="96" y="533"/>
                    </a:lnTo>
                    <a:lnTo>
                      <a:pt x="120" y="497"/>
                    </a:lnTo>
                    <a:lnTo>
                      <a:pt x="103" y="488"/>
                    </a:lnTo>
                    <a:lnTo>
                      <a:pt x="109" y="461"/>
                    </a:lnTo>
                    <a:lnTo>
                      <a:pt x="120" y="451"/>
                    </a:lnTo>
                    <a:lnTo>
                      <a:pt x="135" y="423"/>
                    </a:lnTo>
                    <a:lnTo>
                      <a:pt x="128" y="392"/>
                    </a:lnTo>
                    <a:lnTo>
                      <a:pt x="135" y="367"/>
                    </a:lnTo>
                    <a:lnTo>
                      <a:pt x="115" y="342"/>
                    </a:lnTo>
                    <a:lnTo>
                      <a:pt x="109" y="283"/>
                    </a:lnTo>
                    <a:lnTo>
                      <a:pt x="81" y="224"/>
                    </a:lnTo>
                    <a:lnTo>
                      <a:pt x="70" y="162"/>
                    </a:lnTo>
                    <a:lnTo>
                      <a:pt x="37" y="53"/>
                    </a:lnTo>
                    <a:lnTo>
                      <a:pt x="0" y="0"/>
                    </a:lnTo>
                    <a:lnTo>
                      <a:pt x="45" y="115"/>
                    </a:lnTo>
                    <a:lnTo>
                      <a:pt x="56" y="181"/>
                    </a:lnTo>
                    <a:lnTo>
                      <a:pt x="45" y="207"/>
                    </a:lnTo>
                    <a:lnTo>
                      <a:pt x="54" y="227"/>
                    </a:lnTo>
                    <a:lnTo>
                      <a:pt x="54" y="261"/>
                    </a:lnTo>
                    <a:lnTo>
                      <a:pt x="66" y="256"/>
                    </a:lnTo>
                    <a:lnTo>
                      <a:pt x="70" y="278"/>
                    </a:lnTo>
                    <a:lnTo>
                      <a:pt x="88" y="281"/>
                    </a:lnTo>
                    <a:lnTo>
                      <a:pt x="87" y="282"/>
                    </a:lnTo>
                    <a:close/>
                  </a:path>
                </a:pathLst>
              </a:custGeom>
              <a:solidFill>
                <a:srgbClr val="008000"/>
              </a:solidFill>
              <a:ln w="9525">
                <a:noFill/>
                <a:round/>
                <a:headEnd/>
                <a:tailEnd/>
              </a:ln>
            </p:spPr>
            <p:txBody>
              <a:bodyPr/>
              <a:lstStyle/>
              <a:p>
                <a:endParaRPr lang="en-US"/>
              </a:p>
            </p:txBody>
          </p:sp>
          <p:sp>
            <p:nvSpPr>
              <p:cNvPr id="20862" name="Freeform 102"/>
              <p:cNvSpPr>
                <a:spLocks/>
              </p:cNvSpPr>
              <p:nvPr/>
            </p:nvSpPr>
            <p:spPr bwMode="auto">
              <a:xfrm>
                <a:off x="4213" y="3069"/>
                <a:ext cx="52" cy="191"/>
              </a:xfrm>
              <a:custGeom>
                <a:avLst/>
                <a:gdLst>
                  <a:gd name="T0" fmla="*/ 1 w 103"/>
                  <a:gd name="T1" fmla="*/ 0 h 572"/>
                  <a:gd name="T2" fmla="*/ 1 w 103"/>
                  <a:gd name="T3" fmla="*/ 0 h 572"/>
                  <a:gd name="T4" fmla="*/ 1 w 103"/>
                  <a:gd name="T5" fmla="*/ 0 h 572"/>
                  <a:gd name="T6" fmla="*/ 1 w 103"/>
                  <a:gd name="T7" fmla="*/ 0 h 572"/>
                  <a:gd name="T8" fmla="*/ 1 w 103"/>
                  <a:gd name="T9" fmla="*/ 0 h 572"/>
                  <a:gd name="T10" fmla="*/ 1 w 103"/>
                  <a:gd name="T11" fmla="*/ 0 h 572"/>
                  <a:gd name="T12" fmla="*/ 1 w 103"/>
                  <a:gd name="T13" fmla="*/ 0 h 572"/>
                  <a:gd name="T14" fmla="*/ 1 w 103"/>
                  <a:gd name="T15" fmla="*/ 0 h 572"/>
                  <a:gd name="T16" fmla="*/ 1 w 103"/>
                  <a:gd name="T17" fmla="*/ 0 h 572"/>
                  <a:gd name="T18" fmla="*/ 1 w 103"/>
                  <a:gd name="T19" fmla="*/ 0 h 572"/>
                  <a:gd name="T20" fmla="*/ 1 w 103"/>
                  <a:gd name="T21" fmla="*/ 0 h 572"/>
                  <a:gd name="T22" fmla="*/ 1 w 103"/>
                  <a:gd name="T23" fmla="*/ 0 h 572"/>
                  <a:gd name="T24" fmla="*/ 1 w 103"/>
                  <a:gd name="T25" fmla="*/ 0 h 572"/>
                  <a:gd name="T26" fmla="*/ 0 w 103"/>
                  <a:gd name="T27" fmla="*/ 0 h 572"/>
                  <a:gd name="T28" fmla="*/ 1 w 103"/>
                  <a:gd name="T29" fmla="*/ 0 h 572"/>
                  <a:gd name="T30" fmla="*/ 1 w 103"/>
                  <a:gd name="T31" fmla="*/ 0 h 572"/>
                  <a:gd name="T32" fmla="*/ 1 w 103"/>
                  <a:gd name="T33" fmla="*/ 0 h 572"/>
                  <a:gd name="T34" fmla="*/ 1 w 103"/>
                  <a:gd name="T35" fmla="*/ 0 h 572"/>
                  <a:gd name="T36" fmla="*/ 1 w 103"/>
                  <a:gd name="T37" fmla="*/ 0 h 572"/>
                  <a:gd name="T38" fmla="*/ 1 w 103"/>
                  <a:gd name="T39" fmla="*/ 0 h 572"/>
                  <a:gd name="T40" fmla="*/ 1 w 103"/>
                  <a:gd name="T41" fmla="*/ 0 h 572"/>
                  <a:gd name="T42" fmla="*/ 1 w 103"/>
                  <a:gd name="T43" fmla="*/ 0 h 572"/>
                  <a:gd name="T44" fmla="*/ 1 w 103"/>
                  <a:gd name="T45" fmla="*/ 0 h 572"/>
                  <a:gd name="T46" fmla="*/ 1 w 103"/>
                  <a:gd name="T47" fmla="*/ 0 h 572"/>
                  <a:gd name="T48" fmla="*/ 1 w 103"/>
                  <a:gd name="T49" fmla="*/ 0 h 572"/>
                  <a:gd name="T50" fmla="*/ 1 w 103"/>
                  <a:gd name="T51" fmla="*/ 0 h 572"/>
                  <a:gd name="T52" fmla="*/ 1 w 103"/>
                  <a:gd name="T53" fmla="*/ 0 h 572"/>
                  <a:gd name="T54" fmla="*/ 1 w 103"/>
                  <a:gd name="T55" fmla="*/ 0 h 572"/>
                  <a:gd name="T56" fmla="*/ 1 w 103"/>
                  <a:gd name="T57" fmla="*/ 0 h 572"/>
                  <a:gd name="T58" fmla="*/ 1 w 103"/>
                  <a:gd name="T59" fmla="*/ 0 h 572"/>
                  <a:gd name="T60" fmla="*/ 1 w 103"/>
                  <a:gd name="T61" fmla="*/ 0 h 572"/>
                  <a:gd name="T62" fmla="*/ 1 w 103"/>
                  <a:gd name="T63" fmla="*/ 0 h 572"/>
                  <a:gd name="T64" fmla="*/ 1 w 103"/>
                  <a:gd name="T65" fmla="*/ 0 h 572"/>
                  <a:gd name="T66" fmla="*/ 1 w 103"/>
                  <a:gd name="T67" fmla="*/ 0 h 572"/>
                  <a:gd name="T68" fmla="*/ 1 w 103"/>
                  <a:gd name="T69" fmla="*/ 0 h 572"/>
                  <a:gd name="T70" fmla="*/ 1 w 103"/>
                  <a:gd name="T71" fmla="*/ 0 h 572"/>
                  <a:gd name="T72" fmla="*/ 1 w 103"/>
                  <a:gd name="T73" fmla="*/ 0 h 572"/>
                  <a:gd name="T74" fmla="*/ 1 w 103"/>
                  <a:gd name="T75" fmla="*/ 0 h 572"/>
                  <a:gd name="T76" fmla="*/ 1 w 103"/>
                  <a:gd name="T77" fmla="*/ 0 h 572"/>
                  <a:gd name="T78" fmla="*/ 1 w 103"/>
                  <a:gd name="T79" fmla="*/ 0 h 572"/>
                  <a:gd name="T80" fmla="*/ 1 w 103"/>
                  <a:gd name="T81" fmla="*/ 0 h 5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572"/>
                  <a:gd name="T125" fmla="*/ 103 w 103"/>
                  <a:gd name="T126" fmla="*/ 572 h 5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572">
                    <a:moveTo>
                      <a:pt x="56" y="268"/>
                    </a:moveTo>
                    <a:lnTo>
                      <a:pt x="52" y="268"/>
                    </a:lnTo>
                    <a:lnTo>
                      <a:pt x="45" y="309"/>
                    </a:lnTo>
                    <a:lnTo>
                      <a:pt x="44" y="319"/>
                    </a:lnTo>
                    <a:lnTo>
                      <a:pt x="36" y="319"/>
                    </a:lnTo>
                    <a:lnTo>
                      <a:pt x="57" y="316"/>
                    </a:lnTo>
                    <a:lnTo>
                      <a:pt x="63" y="344"/>
                    </a:lnTo>
                    <a:lnTo>
                      <a:pt x="63" y="369"/>
                    </a:lnTo>
                    <a:lnTo>
                      <a:pt x="77" y="397"/>
                    </a:lnTo>
                    <a:lnTo>
                      <a:pt x="77" y="411"/>
                    </a:lnTo>
                    <a:lnTo>
                      <a:pt x="57" y="436"/>
                    </a:lnTo>
                    <a:lnTo>
                      <a:pt x="47" y="463"/>
                    </a:lnTo>
                    <a:lnTo>
                      <a:pt x="45" y="494"/>
                    </a:lnTo>
                    <a:lnTo>
                      <a:pt x="0" y="562"/>
                    </a:lnTo>
                    <a:lnTo>
                      <a:pt x="9" y="569"/>
                    </a:lnTo>
                    <a:lnTo>
                      <a:pt x="28" y="572"/>
                    </a:lnTo>
                    <a:lnTo>
                      <a:pt x="84" y="480"/>
                    </a:lnTo>
                    <a:lnTo>
                      <a:pt x="71" y="473"/>
                    </a:lnTo>
                    <a:lnTo>
                      <a:pt x="73" y="444"/>
                    </a:lnTo>
                    <a:lnTo>
                      <a:pt x="88" y="438"/>
                    </a:lnTo>
                    <a:lnTo>
                      <a:pt x="101" y="406"/>
                    </a:lnTo>
                    <a:lnTo>
                      <a:pt x="94" y="374"/>
                    </a:lnTo>
                    <a:lnTo>
                      <a:pt x="103" y="353"/>
                    </a:lnTo>
                    <a:lnTo>
                      <a:pt x="95" y="339"/>
                    </a:lnTo>
                    <a:lnTo>
                      <a:pt x="82" y="327"/>
                    </a:lnTo>
                    <a:lnTo>
                      <a:pt x="73" y="268"/>
                    </a:lnTo>
                    <a:lnTo>
                      <a:pt x="36" y="205"/>
                    </a:lnTo>
                    <a:lnTo>
                      <a:pt x="38" y="175"/>
                    </a:lnTo>
                    <a:lnTo>
                      <a:pt x="38" y="148"/>
                    </a:lnTo>
                    <a:lnTo>
                      <a:pt x="28" y="95"/>
                    </a:lnTo>
                    <a:lnTo>
                      <a:pt x="12" y="47"/>
                    </a:lnTo>
                    <a:lnTo>
                      <a:pt x="2" y="0"/>
                    </a:lnTo>
                    <a:lnTo>
                      <a:pt x="9" y="101"/>
                    </a:lnTo>
                    <a:lnTo>
                      <a:pt x="23" y="164"/>
                    </a:lnTo>
                    <a:lnTo>
                      <a:pt x="9" y="191"/>
                    </a:lnTo>
                    <a:lnTo>
                      <a:pt x="23" y="208"/>
                    </a:lnTo>
                    <a:lnTo>
                      <a:pt x="23" y="241"/>
                    </a:lnTo>
                    <a:lnTo>
                      <a:pt x="36" y="238"/>
                    </a:lnTo>
                    <a:lnTo>
                      <a:pt x="42" y="259"/>
                    </a:lnTo>
                    <a:lnTo>
                      <a:pt x="56" y="262"/>
                    </a:lnTo>
                    <a:lnTo>
                      <a:pt x="56" y="268"/>
                    </a:lnTo>
                    <a:close/>
                  </a:path>
                </a:pathLst>
              </a:custGeom>
              <a:solidFill>
                <a:srgbClr val="003400"/>
              </a:solidFill>
              <a:ln w="9525">
                <a:noFill/>
                <a:round/>
                <a:headEnd/>
                <a:tailEnd/>
              </a:ln>
            </p:spPr>
            <p:txBody>
              <a:bodyPr/>
              <a:lstStyle/>
              <a:p>
                <a:endParaRPr lang="en-US"/>
              </a:p>
            </p:txBody>
          </p:sp>
          <p:sp>
            <p:nvSpPr>
              <p:cNvPr id="20863" name="Freeform 103"/>
              <p:cNvSpPr>
                <a:spLocks/>
              </p:cNvSpPr>
              <p:nvPr/>
            </p:nvSpPr>
            <p:spPr bwMode="auto">
              <a:xfrm>
                <a:off x="4156" y="3221"/>
                <a:ext cx="72" cy="74"/>
              </a:xfrm>
              <a:custGeom>
                <a:avLst/>
                <a:gdLst>
                  <a:gd name="T0" fmla="*/ 1 w 140"/>
                  <a:gd name="T1" fmla="*/ 0 h 221"/>
                  <a:gd name="T2" fmla="*/ 1 w 140"/>
                  <a:gd name="T3" fmla="*/ 0 h 221"/>
                  <a:gd name="T4" fmla="*/ 1 w 140"/>
                  <a:gd name="T5" fmla="*/ 0 h 221"/>
                  <a:gd name="T6" fmla="*/ 1 w 140"/>
                  <a:gd name="T7" fmla="*/ 0 h 221"/>
                  <a:gd name="T8" fmla="*/ 1 w 140"/>
                  <a:gd name="T9" fmla="*/ 0 h 221"/>
                  <a:gd name="T10" fmla="*/ 1 w 140"/>
                  <a:gd name="T11" fmla="*/ 0 h 221"/>
                  <a:gd name="T12" fmla="*/ 1 w 140"/>
                  <a:gd name="T13" fmla="*/ 0 h 221"/>
                  <a:gd name="T14" fmla="*/ 1 w 140"/>
                  <a:gd name="T15" fmla="*/ 0 h 221"/>
                  <a:gd name="T16" fmla="*/ 1 w 140"/>
                  <a:gd name="T17" fmla="*/ 0 h 221"/>
                  <a:gd name="T18" fmla="*/ 1 w 140"/>
                  <a:gd name="T19" fmla="*/ 0 h 221"/>
                  <a:gd name="T20" fmla="*/ 1 w 140"/>
                  <a:gd name="T21" fmla="*/ 0 h 221"/>
                  <a:gd name="T22" fmla="*/ 1 w 140"/>
                  <a:gd name="T23" fmla="*/ 0 h 221"/>
                  <a:gd name="T24" fmla="*/ 1 w 140"/>
                  <a:gd name="T25" fmla="*/ 0 h 221"/>
                  <a:gd name="T26" fmla="*/ 1 w 140"/>
                  <a:gd name="T27" fmla="*/ 0 h 221"/>
                  <a:gd name="T28" fmla="*/ 1 w 140"/>
                  <a:gd name="T29" fmla="*/ 0 h 221"/>
                  <a:gd name="T30" fmla="*/ 1 w 140"/>
                  <a:gd name="T31" fmla="*/ 0 h 221"/>
                  <a:gd name="T32" fmla="*/ 1 w 140"/>
                  <a:gd name="T33" fmla="*/ 0 h 221"/>
                  <a:gd name="T34" fmla="*/ 1 w 140"/>
                  <a:gd name="T35" fmla="*/ 0 h 221"/>
                  <a:gd name="T36" fmla="*/ 1 w 140"/>
                  <a:gd name="T37" fmla="*/ 0 h 221"/>
                  <a:gd name="T38" fmla="*/ 1 w 140"/>
                  <a:gd name="T39" fmla="*/ 0 h 221"/>
                  <a:gd name="T40" fmla="*/ 0 w 140"/>
                  <a:gd name="T41" fmla="*/ 0 h 221"/>
                  <a:gd name="T42" fmla="*/ 1 w 140"/>
                  <a:gd name="T43" fmla="*/ 0 h 221"/>
                  <a:gd name="T44" fmla="*/ 1 w 140"/>
                  <a:gd name="T45" fmla="*/ 0 h 221"/>
                  <a:gd name="T46" fmla="*/ 1 w 140"/>
                  <a:gd name="T47" fmla="*/ 0 h 221"/>
                  <a:gd name="T48" fmla="*/ 1 w 140"/>
                  <a:gd name="T49" fmla="*/ 0 h 221"/>
                  <a:gd name="T50" fmla="*/ 1 w 140"/>
                  <a:gd name="T51" fmla="*/ 0 h 2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0"/>
                  <a:gd name="T79" fmla="*/ 0 h 221"/>
                  <a:gd name="T80" fmla="*/ 140 w 140"/>
                  <a:gd name="T81" fmla="*/ 221 h 2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0" h="221">
                    <a:moveTo>
                      <a:pt x="83" y="202"/>
                    </a:moveTo>
                    <a:lnTo>
                      <a:pt x="80" y="175"/>
                    </a:lnTo>
                    <a:lnTo>
                      <a:pt x="78" y="152"/>
                    </a:lnTo>
                    <a:lnTo>
                      <a:pt x="83" y="128"/>
                    </a:lnTo>
                    <a:lnTo>
                      <a:pt x="140" y="87"/>
                    </a:lnTo>
                    <a:lnTo>
                      <a:pt x="107" y="88"/>
                    </a:lnTo>
                    <a:lnTo>
                      <a:pt x="121" y="60"/>
                    </a:lnTo>
                    <a:lnTo>
                      <a:pt x="112" y="64"/>
                    </a:lnTo>
                    <a:lnTo>
                      <a:pt x="96" y="88"/>
                    </a:lnTo>
                    <a:lnTo>
                      <a:pt x="75" y="101"/>
                    </a:lnTo>
                    <a:lnTo>
                      <a:pt x="80" y="44"/>
                    </a:lnTo>
                    <a:lnTo>
                      <a:pt x="69" y="0"/>
                    </a:lnTo>
                    <a:lnTo>
                      <a:pt x="63" y="27"/>
                    </a:lnTo>
                    <a:lnTo>
                      <a:pt x="63" y="53"/>
                    </a:lnTo>
                    <a:lnTo>
                      <a:pt x="46" y="44"/>
                    </a:lnTo>
                    <a:lnTo>
                      <a:pt x="11" y="44"/>
                    </a:lnTo>
                    <a:lnTo>
                      <a:pt x="54" y="53"/>
                    </a:lnTo>
                    <a:lnTo>
                      <a:pt x="56" y="85"/>
                    </a:lnTo>
                    <a:lnTo>
                      <a:pt x="52" y="107"/>
                    </a:lnTo>
                    <a:lnTo>
                      <a:pt x="19" y="97"/>
                    </a:lnTo>
                    <a:lnTo>
                      <a:pt x="0" y="78"/>
                    </a:lnTo>
                    <a:lnTo>
                      <a:pt x="22" y="98"/>
                    </a:lnTo>
                    <a:lnTo>
                      <a:pt x="46" y="128"/>
                    </a:lnTo>
                    <a:lnTo>
                      <a:pt x="46" y="175"/>
                    </a:lnTo>
                    <a:lnTo>
                      <a:pt x="22" y="221"/>
                    </a:lnTo>
                    <a:lnTo>
                      <a:pt x="83" y="202"/>
                    </a:lnTo>
                    <a:close/>
                  </a:path>
                </a:pathLst>
              </a:custGeom>
              <a:solidFill>
                <a:srgbClr val="000000"/>
              </a:solidFill>
              <a:ln w="9525">
                <a:noFill/>
                <a:round/>
                <a:headEnd/>
                <a:tailEnd/>
              </a:ln>
            </p:spPr>
            <p:txBody>
              <a:bodyPr/>
              <a:lstStyle/>
              <a:p>
                <a:endParaRPr lang="en-US"/>
              </a:p>
            </p:txBody>
          </p:sp>
          <p:sp>
            <p:nvSpPr>
              <p:cNvPr id="20864" name="Freeform 104"/>
              <p:cNvSpPr>
                <a:spLocks/>
              </p:cNvSpPr>
              <p:nvPr/>
            </p:nvSpPr>
            <p:spPr bwMode="auto">
              <a:xfrm>
                <a:off x="4114" y="3052"/>
                <a:ext cx="114" cy="208"/>
              </a:xfrm>
              <a:custGeom>
                <a:avLst/>
                <a:gdLst>
                  <a:gd name="T0" fmla="*/ 1 w 224"/>
                  <a:gd name="T1" fmla="*/ 0 h 623"/>
                  <a:gd name="T2" fmla="*/ 1 w 224"/>
                  <a:gd name="T3" fmla="*/ 0 h 623"/>
                  <a:gd name="T4" fmla="*/ 1 w 224"/>
                  <a:gd name="T5" fmla="*/ 0 h 623"/>
                  <a:gd name="T6" fmla="*/ 1 w 224"/>
                  <a:gd name="T7" fmla="*/ 0 h 623"/>
                  <a:gd name="T8" fmla="*/ 1 w 224"/>
                  <a:gd name="T9" fmla="*/ 0 h 623"/>
                  <a:gd name="T10" fmla="*/ 1 w 224"/>
                  <a:gd name="T11" fmla="*/ 0 h 623"/>
                  <a:gd name="T12" fmla="*/ 0 w 224"/>
                  <a:gd name="T13" fmla="*/ 0 h 623"/>
                  <a:gd name="T14" fmla="*/ 1 w 224"/>
                  <a:gd name="T15" fmla="*/ 0 h 623"/>
                  <a:gd name="T16" fmla="*/ 1 w 224"/>
                  <a:gd name="T17" fmla="*/ 0 h 623"/>
                  <a:gd name="T18" fmla="*/ 1 w 224"/>
                  <a:gd name="T19" fmla="*/ 0 h 623"/>
                  <a:gd name="T20" fmla="*/ 1 w 224"/>
                  <a:gd name="T21" fmla="*/ 0 h 623"/>
                  <a:gd name="T22" fmla="*/ 1 w 224"/>
                  <a:gd name="T23" fmla="*/ 0 h 623"/>
                  <a:gd name="T24" fmla="*/ 1 w 224"/>
                  <a:gd name="T25" fmla="*/ 0 h 623"/>
                  <a:gd name="T26" fmla="*/ 1 w 224"/>
                  <a:gd name="T27" fmla="*/ 0 h 623"/>
                  <a:gd name="T28" fmla="*/ 1 w 224"/>
                  <a:gd name="T29" fmla="*/ 0 h 623"/>
                  <a:gd name="T30" fmla="*/ 1 w 224"/>
                  <a:gd name="T31" fmla="*/ 0 h 623"/>
                  <a:gd name="T32" fmla="*/ 1 w 224"/>
                  <a:gd name="T33" fmla="*/ 0 h 623"/>
                  <a:gd name="T34" fmla="*/ 1 w 224"/>
                  <a:gd name="T35" fmla="*/ 0 h 623"/>
                  <a:gd name="T36" fmla="*/ 1 w 224"/>
                  <a:gd name="T37" fmla="*/ 0 h 623"/>
                  <a:gd name="T38" fmla="*/ 1 w 224"/>
                  <a:gd name="T39" fmla="*/ 0 h 623"/>
                  <a:gd name="T40" fmla="*/ 1 w 224"/>
                  <a:gd name="T41" fmla="*/ 0 h 623"/>
                  <a:gd name="T42" fmla="*/ 1 w 224"/>
                  <a:gd name="T43" fmla="*/ 0 h 623"/>
                  <a:gd name="T44" fmla="*/ 1 w 224"/>
                  <a:gd name="T45" fmla="*/ 0 h 623"/>
                  <a:gd name="T46" fmla="*/ 1 w 224"/>
                  <a:gd name="T47" fmla="*/ 0 h 623"/>
                  <a:gd name="T48" fmla="*/ 1 w 224"/>
                  <a:gd name="T49" fmla="*/ 0 h 623"/>
                  <a:gd name="T50" fmla="*/ 1 w 224"/>
                  <a:gd name="T51" fmla="*/ 0 h 623"/>
                  <a:gd name="T52" fmla="*/ 1 w 224"/>
                  <a:gd name="T53" fmla="*/ 0 h 623"/>
                  <a:gd name="T54" fmla="*/ 1 w 224"/>
                  <a:gd name="T55" fmla="*/ 0 h 623"/>
                  <a:gd name="T56" fmla="*/ 1 w 224"/>
                  <a:gd name="T57" fmla="*/ 0 h 623"/>
                  <a:gd name="T58" fmla="*/ 1 w 224"/>
                  <a:gd name="T59" fmla="*/ 0 h 623"/>
                  <a:gd name="T60" fmla="*/ 1 w 224"/>
                  <a:gd name="T61" fmla="*/ 0 h 623"/>
                  <a:gd name="T62" fmla="*/ 1 w 224"/>
                  <a:gd name="T63" fmla="*/ 0 h 623"/>
                  <a:gd name="T64" fmla="*/ 1 w 224"/>
                  <a:gd name="T65" fmla="*/ 0 h 623"/>
                  <a:gd name="T66" fmla="*/ 1 w 224"/>
                  <a:gd name="T67" fmla="*/ 0 h 623"/>
                  <a:gd name="T68" fmla="*/ 1 w 224"/>
                  <a:gd name="T69" fmla="*/ 0 h 623"/>
                  <a:gd name="T70" fmla="*/ 1 w 224"/>
                  <a:gd name="T71" fmla="*/ 0 h 623"/>
                  <a:gd name="T72" fmla="*/ 1 w 224"/>
                  <a:gd name="T73" fmla="*/ 0 h 623"/>
                  <a:gd name="T74" fmla="*/ 1 w 224"/>
                  <a:gd name="T75" fmla="*/ 0 h 623"/>
                  <a:gd name="T76" fmla="*/ 1 w 224"/>
                  <a:gd name="T77" fmla="*/ 0 h 623"/>
                  <a:gd name="T78" fmla="*/ 1 w 224"/>
                  <a:gd name="T79" fmla="*/ 0 h 623"/>
                  <a:gd name="T80" fmla="*/ 1 w 224"/>
                  <a:gd name="T81" fmla="*/ 0 h 623"/>
                  <a:gd name="T82" fmla="*/ 1 w 224"/>
                  <a:gd name="T83" fmla="*/ 0 h 6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4"/>
                  <a:gd name="T127" fmla="*/ 0 h 623"/>
                  <a:gd name="T128" fmla="*/ 224 w 224"/>
                  <a:gd name="T129" fmla="*/ 623 h 6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4" h="623">
                    <a:moveTo>
                      <a:pt x="72" y="578"/>
                    </a:moveTo>
                    <a:lnTo>
                      <a:pt x="104" y="623"/>
                    </a:lnTo>
                    <a:lnTo>
                      <a:pt x="65" y="603"/>
                    </a:lnTo>
                    <a:lnTo>
                      <a:pt x="36" y="585"/>
                    </a:lnTo>
                    <a:lnTo>
                      <a:pt x="15" y="549"/>
                    </a:lnTo>
                    <a:lnTo>
                      <a:pt x="8" y="481"/>
                    </a:lnTo>
                    <a:lnTo>
                      <a:pt x="0" y="432"/>
                    </a:lnTo>
                    <a:lnTo>
                      <a:pt x="15" y="390"/>
                    </a:lnTo>
                    <a:lnTo>
                      <a:pt x="16" y="354"/>
                    </a:lnTo>
                    <a:lnTo>
                      <a:pt x="22" y="334"/>
                    </a:lnTo>
                    <a:lnTo>
                      <a:pt x="32" y="337"/>
                    </a:lnTo>
                    <a:lnTo>
                      <a:pt x="22" y="283"/>
                    </a:lnTo>
                    <a:lnTo>
                      <a:pt x="44" y="237"/>
                    </a:lnTo>
                    <a:lnTo>
                      <a:pt x="64" y="163"/>
                    </a:lnTo>
                    <a:lnTo>
                      <a:pt x="62" y="138"/>
                    </a:lnTo>
                    <a:lnTo>
                      <a:pt x="58" y="118"/>
                    </a:lnTo>
                    <a:lnTo>
                      <a:pt x="98" y="78"/>
                    </a:lnTo>
                    <a:lnTo>
                      <a:pt x="105" y="52"/>
                    </a:lnTo>
                    <a:lnTo>
                      <a:pt x="150" y="0"/>
                    </a:lnTo>
                    <a:lnTo>
                      <a:pt x="155" y="85"/>
                    </a:lnTo>
                    <a:lnTo>
                      <a:pt x="132" y="111"/>
                    </a:lnTo>
                    <a:lnTo>
                      <a:pt x="152" y="141"/>
                    </a:lnTo>
                    <a:lnTo>
                      <a:pt x="166" y="172"/>
                    </a:lnTo>
                    <a:lnTo>
                      <a:pt x="163" y="227"/>
                    </a:lnTo>
                    <a:lnTo>
                      <a:pt x="179" y="232"/>
                    </a:lnTo>
                    <a:lnTo>
                      <a:pt x="190" y="255"/>
                    </a:lnTo>
                    <a:lnTo>
                      <a:pt x="169" y="293"/>
                    </a:lnTo>
                    <a:lnTo>
                      <a:pt x="132" y="306"/>
                    </a:lnTo>
                    <a:lnTo>
                      <a:pt x="112" y="323"/>
                    </a:lnTo>
                    <a:lnTo>
                      <a:pt x="130" y="373"/>
                    </a:lnTo>
                    <a:lnTo>
                      <a:pt x="169" y="386"/>
                    </a:lnTo>
                    <a:lnTo>
                      <a:pt x="195" y="425"/>
                    </a:lnTo>
                    <a:lnTo>
                      <a:pt x="208" y="440"/>
                    </a:lnTo>
                    <a:lnTo>
                      <a:pt x="195" y="468"/>
                    </a:lnTo>
                    <a:lnTo>
                      <a:pt x="224" y="502"/>
                    </a:lnTo>
                    <a:lnTo>
                      <a:pt x="199" y="535"/>
                    </a:lnTo>
                    <a:lnTo>
                      <a:pt x="204" y="558"/>
                    </a:lnTo>
                    <a:lnTo>
                      <a:pt x="158" y="605"/>
                    </a:lnTo>
                    <a:lnTo>
                      <a:pt x="151" y="526"/>
                    </a:lnTo>
                    <a:lnTo>
                      <a:pt x="132" y="609"/>
                    </a:lnTo>
                    <a:lnTo>
                      <a:pt x="114" y="595"/>
                    </a:lnTo>
                    <a:lnTo>
                      <a:pt x="72" y="578"/>
                    </a:lnTo>
                    <a:close/>
                  </a:path>
                </a:pathLst>
              </a:custGeom>
              <a:solidFill>
                <a:srgbClr val="003400"/>
              </a:solidFill>
              <a:ln w="9525">
                <a:noFill/>
                <a:round/>
                <a:headEnd/>
                <a:tailEnd/>
              </a:ln>
            </p:spPr>
            <p:txBody>
              <a:bodyPr/>
              <a:lstStyle/>
              <a:p>
                <a:endParaRPr lang="en-US"/>
              </a:p>
            </p:txBody>
          </p:sp>
          <p:sp>
            <p:nvSpPr>
              <p:cNvPr id="20865" name="Freeform 105"/>
              <p:cNvSpPr>
                <a:spLocks/>
              </p:cNvSpPr>
              <p:nvPr/>
            </p:nvSpPr>
            <p:spPr bwMode="auto">
              <a:xfrm>
                <a:off x="3718" y="3277"/>
                <a:ext cx="456" cy="25"/>
              </a:xfrm>
              <a:custGeom>
                <a:avLst/>
                <a:gdLst>
                  <a:gd name="T0" fmla="*/ 1 w 896"/>
                  <a:gd name="T1" fmla="*/ 0 h 75"/>
                  <a:gd name="T2" fmla="*/ 1 w 896"/>
                  <a:gd name="T3" fmla="*/ 0 h 75"/>
                  <a:gd name="T4" fmla="*/ 1 w 896"/>
                  <a:gd name="T5" fmla="*/ 0 h 75"/>
                  <a:gd name="T6" fmla="*/ 1 w 896"/>
                  <a:gd name="T7" fmla="*/ 0 h 75"/>
                  <a:gd name="T8" fmla="*/ 1 w 896"/>
                  <a:gd name="T9" fmla="*/ 0 h 75"/>
                  <a:gd name="T10" fmla="*/ 1 w 896"/>
                  <a:gd name="T11" fmla="*/ 0 h 75"/>
                  <a:gd name="T12" fmla="*/ 1 w 896"/>
                  <a:gd name="T13" fmla="*/ 0 h 75"/>
                  <a:gd name="T14" fmla="*/ 1 w 896"/>
                  <a:gd name="T15" fmla="*/ 0 h 75"/>
                  <a:gd name="T16" fmla="*/ 1 w 896"/>
                  <a:gd name="T17" fmla="*/ 0 h 75"/>
                  <a:gd name="T18" fmla="*/ 1 w 896"/>
                  <a:gd name="T19" fmla="*/ 0 h 75"/>
                  <a:gd name="T20" fmla="*/ 1 w 896"/>
                  <a:gd name="T21" fmla="*/ 0 h 75"/>
                  <a:gd name="T22" fmla="*/ 1 w 896"/>
                  <a:gd name="T23" fmla="*/ 0 h 75"/>
                  <a:gd name="T24" fmla="*/ 1 w 896"/>
                  <a:gd name="T25" fmla="*/ 0 h 75"/>
                  <a:gd name="T26" fmla="*/ 1 w 896"/>
                  <a:gd name="T27" fmla="*/ 0 h 75"/>
                  <a:gd name="T28" fmla="*/ 1 w 896"/>
                  <a:gd name="T29" fmla="*/ 0 h 75"/>
                  <a:gd name="T30" fmla="*/ 1 w 896"/>
                  <a:gd name="T31" fmla="*/ 0 h 75"/>
                  <a:gd name="T32" fmla="*/ 1 w 896"/>
                  <a:gd name="T33" fmla="*/ 0 h 75"/>
                  <a:gd name="T34" fmla="*/ 1 w 896"/>
                  <a:gd name="T35" fmla="*/ 0 h 75"/>
                  <a:gd name="T36" fmla="*/ 0 w 896"/>
                  <a:gd name="T37" fmla="*/ 0 h 75"/>
                  <a:gd name="T38" fmla="*/ 1 w 896"/>
                  <a:gd name="T39" fmla="*/ 0 h 75"/>
                  <a:gd name="T40" fmla="*/ 1 w 896"/>
                  <a:gd name="T41" fmla="*/ 0 h 75"/>
                  <a:gd name="T42" fmla="*/ 1 w 896"/>
                  <a:gd name="T43" fmla="*/ 0 h 75"/>
                  <a:gd name="T44" fmla="*/ 1 w 896"/>
                  <a:gd name="T45" fmla="*/ 0 h 75"/>
                  <a:gd name="T46" fmla="*/ 1 w 896"/>
                  <a:gd name="T47" fmla="*/ 0 h 75"/>
                  <a:gd name="T48" fmla="*/ 1 w 896"/>
                  <a:gd name="T49" fmla="*/ 0 h 75"/>
                  <a:gd name="T50" fmla="*/ 1 w 896"/>
                  <a:gd name="T51" fmla="*/ 0 h 75"/>
                  <a:gd name="T52" fmla="*/ 1 w 896"/>
                  <a:gd name="T53" fmla="*/ 0 h 75"/>
                  <a:gd name="T54" fmla="*/ 1 w 896"/>
                  <a:gd name="T55" fmla="*/ 0 h 75"/>
                  <a:gd name="T56" fmla="*/ 1 w 896"/>
                  <a:gd name="T57" fmla="*/ 0 h 75"/>
                  <a:gd name="T58" fmla="*/ 1 w 896"/>
                  <a:gd name="T59" fmla="*/ 0 h 75"/>
                  <a:gd name="T60" fmla="*/ 1 w 896"/>
                  <a:gd name="T61" fmla="*/ 0 h 75"/>
                  <a:gd name="T62" fmla="*/ 1 w 896"/>
                  <a:gd name="T63" fmla="*/ 0 h 75"/>
                  <a:gd name="T64" fmla="*/ 1 w 896"/>
                  <a:gd name="T65" fmla="*/ 0 h 75"/>
                  <a:gd name="T66" fmla="*/ 1 w 896"/>
                  <a:gd name="T67" fmla="*/ 0 h 75"/>
                  <a:gd name="T68" fmla="*/ 1 w 896"/>
                  <a:gd name="T69" fmla="*/ 0 h 75"/>
                  <a:gd name="T70" fmla="*/ 1 w 896"/>
                  <a:gd name="T71" fmla="*/ 0 h 75"/>
                  <a:gd name="T72" fmla="*/ 1 w 896"/>
                  <a:gd name="T73" fmla="*/ 0 h 75"/>
                  <a:gd name="T74" fmla="*/ 1 w 896"/>
                  <a:gd name="T75" fmla="*/ 0 h 75"/>
                  <a:gd name="T76" fmla="*/ 1 w 896"/>
                  <a:gd name="T77" fmla="*/ 0 h 75"/>
                  <a:gd name="T78" fmla="*/ 1 w 896"/>
                  <a:gd name="T79" fmla="*/ 0 h 75"/>
                  <a:gd name="T80" fmla="*/ 1 w 896"/>
                  <a:gd name="T81" fmla="*/ 0 h 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96"/>
                  <a:gd name="T124" fmla="*/ 0 h 75"/>
                  <a:gd name="T125" fmla="*/ 896 w 896"/>
                  <a:gd name="T126" fmla="*/ 75 h 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96" h="75">
                    <a:moveTo>
                      <a:pt x="896" y="47"/>
                    </a:moveTo>
                    <a:lnTo>
                      <a:pt x="896" y="37"/>
                    </a:lnTo>
                    <a:lnTo>
                      <a:pt x="890" y="30"/>
                    </a:lnTo>
                    <a:lnTo>
                      <a:pt x="896" y="27"/>
                    </a:lnTo>
                    <a:lnTo>
                      <a:pt x="877" y="20"/>
                    </a:lnTo>
                    <a:lnTo>
                      <a:pt x="856" y="14"/>
                    </a:lnTo>
                    <a:lnTo>
                      <a:pt x="822" y="11"/>
                    </a:lnTo>
                    <a:lnTo>
                      <a:pt x="811" y="10"/>
                    </a:lnTo>
                    <a:lnTo>
                      <a:pt x="801" y="3"/>
                    </a:lnTo>
                    <a:lnTo>
                      <a:pt x="723" y="3"/>
                    </a:lnTo>
                    <a:lnTo>
                      <a:pt x="691" y="0"/>
                    </a:lnTo>
                    <a:lnTo>
                      <a:pt x="639" y="0"/>
                    </a:lnTo>
                    <a:lnTo>
                      <a:pt x="589" y="6"/>
                    </a:lnTo>
                    <a:lnTo>
                      <a:pt x="504" y="13"/>
                    </a:lnTo>
                    <a:lnTo>
                      <a:pt x="455" y="13"/>
                    </a:lnTo>
                    <a:lnTo>
                      <a:pt x="431" y="16"/>
                    </a:lnTo>
                    <a:lnTo>
                      <a:pt x="407" y="16"/>
                    </a:lnTo>
                    <a:lnTo>
                      <a:pt x="393" y="16"/>
                    </a:lnTo>
                    <a:lnTo>
                      <a:pt x="0" y="33"/>
                    </a:lnTo>
                    <a:lnTo>
                      <a:pt x="106" y="33"/>
                    </a:lnTo>
                    <a:lnTo>
                      <a:pt x="215" y="33"/>
                    </a:lnTo>
                    <a:lnTo>
                      <a:pt x="282" y="38"/>
                    </a:lnTo>
                    <a:lnTo>
                      <a:pt x="249" y="43"/>
                    </a:lnTo>
                    <a:lnTo>
                      <a:pt x="277" y="50"/>
                    </a:lnTo>
                    <a:lnTo>
                      <a:pt x="341" y="57"/>
                    </a:lnTo>
                    <a:lnTo>
                      <a:pt x="357" y="60"/>
                    </a:lnTo>
                    <a:lnTo>
                      <a:pt x="436" y="64"/>
                    </a:lnTo>
                    <a:lnTo>
                      <a:pt x="458" y="64"/>
                    </a:lnTo>
                    <a:lnTo>
                      <a:pt x="481" y="67"/>
                    </a:lnTo>
                    <a:lnTo>
                      <a:pt x="504" y="70"/>
                    </a:lnTo>
                    <a:lnTo>
                      <a:pt x="539" y="71"/>
                    </a:lnTo>
                    <a:lnTo>
                      <a:pt x="596" y="74"/>
                    </a:lnTo>
                    <a:lnTo>
                      <a:pt x="674" y="74"/>
                    </a:lnTo>
                    <a:lnTo>
                      <a:pt x="708" y="75"/>
                    </a:lnTo>
                    <a:lnTo>
                      <a:pt x="752" y="74"/>
                    </a:lnTo>
                    <a:lnTo>
                      <a:pt x="785" y="73"/>
                    </a:lnTo>
                    <a:lnTo>
                      <a:pt x="827" y="71"/>
                    </a:lnTo>
                    <a:lnTo>
                      <a:pt x="855" y="64"/>
                    </a:lnTo>
                    <a:lnTo>
                      <a:pt x="870" y="57"/>
                    </a:lnTo>
                    <a:lnTo>
                      <a:pt x="883" y="53"/>
                    </a:lnTo>
                    <a:lnTo>
                      <a:pt x="896" y="47"/>
                    </a:lnTo>
                    <a:close/>
                  </a:path>
                </a:pathLst>
              </a:custGeom>
              <a:solidFill>
                <a:srgbClr val="003400"/>
              </a:solidFill>
              <a:ln w="9525">
                <a:noFill/>
                <a:round/>
                <a:headEnd/>
                <a:tailEnd/>
              </a:ln>
            </p:spPr>
            <p:txBody>
              <a:bodyPr/>
              <a:lstStyle/>
              <a:p>
                <a:endParaRPr lang="en-US"/>
              </a:p>
            </p:txBody>
          </p:sp>
          <p:sp>
            <p:nvSpPr>
              <p:cNvPr id="20866" name="Freeform 106"/>
              <p:cNvSpPr>
                <a:spLocks/>
              </p:cNvSpPr>
              <p:nvPr/>
            </p:nvSpPr>
            <p:spPr bwMode="auto">
              <a:xfrm>
                <a:off x="3709" y="3195"/>
                <a:ext cx="328" cy="26"/>
              </a:xfrm>
              <a:custGeom>
                <a:avLst/>
                <a:gdLst>
                  <a:gd name="T0" fmla="*/ 1 w 647"/>
                  <a:gd name="T1" fmla="*/ 0 h 77"/>
                  <a:gd name="T2" fmla="*/ 1 w 647"/>
                  <a:gd name="T3" fmla="*/ 0 h 77"/>
                  <a:gd name="T4" fmla="*/ 1 w 647"/>
                  <a:gd name="T5" fmla="*/ 0 h 77"/>
                  <a:gd name="T6" fmla="*/ 1 w 647"/>
                  <a:gd name="T7" fmla="*/ 0 h 77"/>
                  <a:gd name="T8" fmla="*/ 1 w 647"/>
                  <a:gd name="T9" fmla="*/ 0 h 77"/>
                  <a:gd name="T10" fmla="*/ 1 w 647"/>
                  <a:gd name="T11" fmla="*/ 0 h 77"/>
                  <a:gd name="T12" fmla="*/ 1 w 647"/>
                  <a:gd name="T13" fmla="*/ 0 h 77"/>
                  <a:gd name="T14" fmla="*/ 1 w 647"/>
                  <a:gd name="T15" fmla="*/ 0 h 77"/>
                  <a:gd name="T16" fmla="*/ 1 w 647"/>
                  <a:gd name="T17" fmla="*/ 0 h 77"/>
                  <a:gd name="T18" fmla="*/ 1 w 647"/>
                  <a:gd name="T19" fmla="*/ 0 h 77"/>
                  <a:gd name="T20" fmla="*/ 1 w 647"/>
                  <a:gd name="T21" fmla="*/ 0 h 77"/>
                  <a:gd name="T22" fmla="*/ 1 w 647"/>
                  <a:gd name="T23" fmla="*/ 0 h 77"/>
                  <a:gd name="T24" fmla="*/ 1 w 647"/>
                  <a:gd name="T25" fmla="*/ 0 h 77"/>
                  <a:gd name="T26" fmla="*/ 1 w 647"/>
                  <a:gd name="T27" fmla="*/ 0 h 77"/>
                  <a:gd name="T28" fmla="*/ 1 w 647"/>
                  <a:gd name="T29" fmla="*/ 0 h 77"/>
                  <a:gd name="T30" fmla="*/ 1 w 647"/>
                  <a:gd name="T31" fmla="*/ 0 h 77"/>
                  <a:gd name="T32" fmla="*/ 1 w 647"/>
                  <a:gd name="T33" fmla="*/ 0 h 77"/>
                  <a:gd name="T34" fmla="*/ 1 w 647"/>
                  <a:gd name="T35" fmla="*/ 0 h 77"/>
                  <a:gd name="T36" fmla="*/ 1 w 647"/>
                  <a:gd name="T37" fmla="*/ 0 h 77"/>
                  <a:gd name="T38" fmla="*/ 0 w 647"/>
                  <a:gd name="T39" fmla="*/ 0 h 77"/>
                  <a:gd name="T40" fmla="*/ 1 w 647"/>
                  <a:gd name="T41" fmla="*/ 0 h 77"/>
                  <a:gd name="T42" fmla="*/ 1 w 647"/>
                  <a:gd name="T43" fmla="*/ 0 h 77"/>
                  <a:gd name="T44" fmla="*/ 1 w 647"/>
                  <a:gd name="T45" fmla="*/ 0 h 77"/>
                  <a:gd name="T46" fmla="*/ 1 w 647"/>
                  <a:gd name="T47" fmla="*/ 0 h 77"/>
                  <a:gd name="T48" fmla="*/ 1 w 647"/>
                  <a:gd name="T49" fmla="*/ 0 h 77"/>
                  <a:gd name="T50" fmla="*/ 1 w 647"/>
                  <a:gd name="T51" fmla="*/ 0 h 77"/>
                  <a:gd name="T52" fmla="*/ 1 w 647"/>
                  <a:gd name="T53" fmla="*/ 0 h 77"/>
                  <a:gd name="T54" fmla="*/ 1 w 647"/>
                  <a:gd name="T55" fmla="*/ 0 h 77"/>
                  <a:gd name="T56" fmla="*/ 1 w 647"/>
                  <a:gd name="T57" fmla="*/ 0 h 77"/>
                  <a:gd name="T58" fmla="*/ 1 w 647"/>
                  <a:gd name="T59" fmla="*/ 0 h 77"/>
                  <a:gd name="T60" fmla="*/ 1 w 647"/>
                  <a:gd name="T61" fmla="*/ 0 h 77"/>
                  <a:gd name="T62" fmla="*/ 1 w 647"/>
                  <a:gd name="T63" fmla="*/ 0 h 77"/>
                  <a:gd name="T64" fmla="*/ 1 w 647"/>
                  <a:gd name="T65" fmla="*/ 0 h 77"/>
                  <a:gd name="T66" fmla="*/ 1 w 647"/>
                  <a:gd name="T67" fmla="*/ 0 h 77"/>
                  <a:gd name="T68" fmla="*/ 1 w 647"/>
                  <a:gd name="T69" fmla="*/ 0 h 77"/>
                  <a:gd name="T70" fmla="*/ 1 w 647"/>
                  <a:gd name="T71" fmla="*/ 0 h 77"/>
                  <a:gd name="T72" fmla="*/ 1 w 647"/>
                  <a:gd name="T73" fmla="*/ 0 h 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7"/>
                  <a:gd name="T112" fmla="*/ 0 h 77"/>
                  <a:gd name="T113" fmla="*/ 647 w 647"/>
                  <a:gd name="T114" fmla="*/ 77 h 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7" h="77">
                    <a:moveTo>
                      <a:pt x="644" y="45"/>
                    </a:moveTo>
                    <a:lnTo>
                      <a:pt x="647" y="37"/>
                    </a:lnTo>
                    <a:lnTo>
                      <a:pt x="637" y="31"/>
                    </a:lnTo>
                    <a:lnTo>
                      <a:pt x="647" y="27"/>
                    </a:lnTo>
                    <a:lnTo>
                      <a:pt x="626" y="20"/>
                    </a:lnTo>
                    <a:lnTo>
                      <a:pt x="608" y="15"/>
                    </a:lnTo>
                    <a:lnTo>
                      <a:pt x="570" y="11"/>
                    </a:lnTo>
                    <a:lnTo>
                      <a:pt x="563" y="10"/>
                    </a:lnTo>
                    <a:lnTo>
                      <a:pt x="551" y="2"/>
                    </a:lnTo>
                    <a:lnTo>
                      <a:pt x="473" y="2"/>
                    </a:lnTo>
                    <a:lnTo>
                      <a:pt x="440" y="0"/>
                    </a:lnTo>
                    <a:lnTo>
                      <a:pt x="383" y="0"/>
                    </a:lnTo>
                    <a:lnTo>
                      <a:pt x="335" y="4"/>
                    </a:lnTo>
                    <a:lnTo>
                      <a:pt x="253" y="12"/>
                    </a:lnTo>
                    <a:lnTo>
                      <a:pt x="206" y="12"/>
                    </a:lnTo>
                    <a:lnTo>
                      <a:pt x="184" y="15"/>
                    </a:lnTo>
                    <a:lnTo>
                      <a:pt x="156" y="18"/>
                    </a:lnTo>
                    <a:lnTo>
                      <a:pt x="142" y="18"/>
                    </a:lnTo>
                    <a:lnTo>
                      <a:pt x="29" y="38"/>
                    </a:lnTo>
                    <a:lnTo>
                      <a:pt x="0" y="44"/>
                    </a:lnTo>
                    <a:lnTo>
                      <a:pt x="27" y="49"/>
                    </a:lnTo>
                    <a:lnTo>
                      <a:pt x="87" y="57"/>
                    </a:lnTo>
                    <a:lnTo>
                      <a:pt x="105" y="61"/>
                    </a:lnTo>
                    <a:lnTo>
                      <a:pt x="186" y="64"/>
                    </a:lnTo>
                    <a:lnTo>
                      <a:pt x="228" y="67"/>
                    </a:lnTo>
                    <a:lnTo>
                      <a:pt x="253" y="72"/>
                    </a:lnTo>
                    <a:lnTo>
                      <a:pt x="289" y="72"/>
                    </a:lnTo>
                    <a:lnTo>
                      <a:pt x="343" y="75"/>
                    </a:lnTo>
                    <a:lnTo>
                      <a:pt x="422" y="75"/>
                    </a:lnTo>
                    <a:lnTo>
                      <a:pt x="455" y="77"/>
                    </a:lnTo>
                    <a:lnTo>
                      <a:pt x="500" y="75"/>
                    </a:lnTo>
                    <a:lnTo>
                      <a:pt x="533" y="72"/>
                    </a:lnTo>
                    <a:lnTo>
                      <a:pt x="573" y="72"/>
                    </a:lnTo>
                    <a:lnTo>
                      <a:pt x="602" y="64"/>
                    </a:lnTo>
                    <a:lnTo>
                      <a:pt x="619" y="57"/>
                    </a:lnTo>
                    <a:lnTo>
                      <a:pt x="631" y="54"/>
                    </a:lnTo>
                    <a:lnTo>
                      <a:pt x="644" y="45"/>
                    </a:lnTo>
                    <a:close/>
                  </a:path>
                </a:pathLst>
              </a:custGeom>
              <a:solidFill>
                <a:srgbClr val="003400"/>
              </a:solidFill>
              <a:ln w="9525">
                <a:noFill/>
                <a:round/>
                <a:headEnd/>
                <a:tailEnd/>
              </a:ln>
            </p:spPr>
            <p:txBody>
              <a:bodyPr/>
              <a:lstStyle/>
              <a:p>
                <a:endParaRPr lang="en-US"/>
              </a:p>
            </p:txBody>
          </p:sp>
          <p:sp>
            <p:nvSpPr>
              <p:cNvPr id="20867" name="Freeform 107"/>
              <p:cNvSpPr>
                <a:spLocks/>
              </p:cNvSpPr>
              <p:nvPr/>
            </p:nvSpPr>
            <p:spPr bwMode="auto">
              <a:xfrm>
                <a:off x="4273" y="3200"/>
                <a:ext cx="327" cy="27"/>
              </a:xfrm>
              <a:custGeom>
                <a:avLst/>
                <a:gdLst>
                  <a:gd name="T0" fmla="*/ 1 w 644"/>
                  <a:gd name="T1" fmla="*/ 0 h 79"/>
                  <a:gd name="T2" fmla="*/ 1 w 644"/>
                  <a:gd name="T3" fmla="*/ 0 h 79"/>
                  <a:gd name="T4" fmla="*/ 1 w 644"/>
                  <a:gd name="T5" fmla="*/ 0 h 79"/>
                  <a:gd name="T6" fmla="*/ 1 w 644"/>
                  <a:gd name="T7" fmla="*/ 0 h 79"/>
                  <a:gd name="T8" fmla="*/ 1 w 644"/>
                  <a:gd name="T9" fmla="*/ 0 h 79"/>
                  <a:gd name="T10" fmla="*/ 1 w 644"/>
                  <a:gd name="T11" fmla="*/ 0 h 79"/>
                  <a:gd name="T12" fmla="*/ 1 w 644"/>
                  <a:gd name="T13" fmla="*/ 0 h 79"/>
                  <a:gd name="T14" fmla="*/ 1 w 644"/>
                  <a:gd name="T15" fmla="*/ 0 h 79"/>
                  <a:gd name="T16" fmla="*/ 1 w 644"/>
                  <a:gd name="T17" fmla="*/ 0 h 79"/>
                  <a:gd name="T18" fmla="*/ 1 w 644"/>
                  <a:gd name="T19" fmla="*/ 0 h 79"/>
                  <a:gd name="T20" fmla="*/ 1 w 644"/>
                  <a:gd name="T21" fmla="*/ 0 h 79"/>
                  <a:gd name="T22" fmla="*/ 1 w 644"/>
                  <a:gd name="T23" fmla="*/ 0 h 79"/>
                  <a:gd name="T24" fmla="*/ 1 w 644"/>
                  <a:gd name="T25" fmla="*/ 0 h 79"/>
                  <a:gd name="T26" fmla="*/ 1 w 644"/>
                  <a:gd name="T27" fmla="*/ 0 h 79"/>
                  <a:gd name="T28" fmla="*/ 1 w 644"/>
                  <a:gd name="T29" fmla="*/ 0 h 79"/>
                  <a:gd name="T30" fmla="*/ 1 w 644"/>
                  <a:gd name="T31" fmla="*/ 0 h 79"/>
                  <a:gd name="T32" fmla="*/ 1 w 644"/>
                  <a:gd name="T33" fmla="*/ 0 h 79"/>
                  <a:gd name="T34" fmla="*/ 1 w 644"/>
                  <a:gd name="T35" fmla="*/ 0 h 79"/>
                  <a:gd name="T36" fmla="*/ 1 w 644"/>
                  <a:gd name="T37" fmla="*/ 0 h 79"/>
                  <a:gd name="T38" fmla="*/ 1 w 644"/>
                  <a:gd name="T39" fmla="*/ 0 h 79"/>
                  <a:gd name="T40" fmla="*/ 1 w 644"/>
                  <a:gd name="T41" fmla="*/ 0 h 79"/>
                  <a:gd name="T42" fmla="*/ 0 w 644"/>
                  <a:gd name="T43" fmla="*/ 0 h 79"/>
                  <a:gd name="T44" fmla="*/ 1 w 644"/>
                  <a:gd name="T45" fmla="*/ 0 h 79"/>
                  <a:gd name="T46" fmla="*/ 1 w 644"/>
                  <a:gd name="T47" fmla="*/ 0 h 79"/>
                  <a:gd name="T48" fmla="*/ 1 w 644"/>
                  <a:gd name="T49" fmla="*/ 0 h 79"/>
                  <a:gd name="T50" fmla="*/ 1 w 644"/>
                  <a:gd name="T51" fmla="*/ 0 h 79"/>
                  <a:gd name="T52" fmla="*/ 1 w 644"/>
                  <a:gd name="T53" fmla="*/ 0 h 79"/>
                  <a:gd name="T54" fmla="*/ 1 w 644"/>
                  <a:gd name="T55" fmla="*/ 0 h 79"/>
                  <a:gd name="T56" fmla="*/ 1 w 644"/>
                  <a:gd name="T57" fmla="*/ 0 h 79"/>
                  <a:gd name="T58" fmla="*/ 1 w 644"/>
                  <a:gd name="T59" fmla="*/ 0 h 79"/>
                  <a:gd name="T60" fmla="*/ 1 w 644"/>
                  <a:gd name="T61" fmla="*/ 0 h 79"/>
                  <a:gd name="T62" fmla="*/ 1 w 644"/>
                  <a:gd name="T63" fmla="*/ 0 h 79"/>
                  <a:gd name="T64" fmla="*/ 1 w 644"/>
                  <a:gd name="T65" fmla="*/ 0 h 79"/>
                  <a:gd name="T66" fmla="*/ 1 w 644"/>
                  <a:gd name="T67" fmla="*/ 0 h 79"/>
                  <a:gd name="T68" fmla="*/ 1 w 644"/>
                  <a:gd name="T69" fmla="*/ 0 h 79"/>
                  <a:gd name="T70" fmla="*/ 1 w 644"/>
                  <a:gd name="T71" fmla="*/ 0 h 79"/>
                  <a:gd name="T72" fmla="*/ 1 w 644"/>
                  <a:gd name="T73" fmla="*/ 0 h 79"/>
                  <a:gd name="T74" fmla="*/ 1 w 644"/>
                  <a:gd name="T75" fmla="*/ 0 h 79"/>
                  <a:gd name="T76" fmla="*/ 1 w 644"/>
                  <a:gd name="T77" fmla="*/ 0 h 79"/>
                  <a:gd name="T78" fmla="*/ 1 w 644"/>
                  <a:gd name="T79" fmla="*/ 0 h 79"/>
                  <a:gd name="T80" fmla="*/ 1 w 644"/>
                  <a:gd name="T81" fmla="*/ 0 h 79"/>
                  <a:gd name="T82" fmla="*/ 1 w 644"/>
                  <a:gd name="T83" fmla="*/ 0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4"/>
                  <a:gd name="T127" fmla="*/ 0 h 79"/>
                  <a:gd name="T128" fmla="*/ 644 w 644"/>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4" h="79">
                    <a:moveTo>
                      <a:pt x="641" y="49"/>
                    </a:moveTo>
                    <a:lnTo>
                      <a:pt x="644" y="40"/>
                    </a:lnTo>
                    <a:lnTo>
                      <a:pt x="639" y="32"/>
                    </a:lnTo>
                    <a:lnTo>
                      <a:pt x="644" y="29"/>
                    </a:lnTo>
                    <a:lnTo>
                      <a:pt x="628" y="22"/>
                    </a:lnTo>
                    <a:lnTo>
                      <a:pt x="608" y="16"/>
                    </a:lnTo>
                    <a:lnTo>
                      <a:pt x="571" y="12"/>
                    </a:lnTo>
                    <a:lnTo>
                      <a:pt x="559" y="12"/>
                    </a:lnTo>
                    <a:lnTo>
                      <a:pt x="547" y="5"/>
                    </a:lnTo>
                    <a:lnTo>
                      <a:pt x="472" y="5"/>
                    </a:lnTo>
                    <a:lnTo>
                      <a:pt x="440" y="0"/>
                    </a:lnTo>
                    <a:lnTo>
                      <a:pt x="387" y="5"/>
                    </a:lnTo>
                    <a:lnTo>
                      <a:pt x="361" y="6"/>
                    </a:lnTo>
                    <a:lnTo>
                      <a:pt x="334" y="9"/>
                    </a:lnTo>
                    <a:lnTo>
                      <a:pt x="313" y="9"/>
                    </a:lnTo>
                    <a:lnTo>
                      <a:pt x="290" y="12"/>
                    </a:lnTo>
                    <a:lnTo>
                      <a:pt x="253" y="15"/>
                    </a:lnTo>
                    <a:lnTo>
                      <a:pt x="228" y="15"/>
                    </a:lnTo>
                    <a:lnTo>
                      <a:pt x="201" y="15"/>
                    </a:lnTo>
                    <a:lnTo>
                      <a:pt x="178" y="17"/>
                    </a:lnTo>
                    <a:lnTo>
                      <a:pt x="29" y="40"/>
                    </a:lnTo>
                    <a:lnTo>
                      <a:pt x="0" y="46"/>
                    </a:lnTo>
                    <a:lnTo>
                      <a:pt x="24" y="50"/>
                    </a:lnTo>
                    <a:lnTo>
                      <a:pt x="86" y="59"/>
                    </a:lnTo>
                    <a:lnTo>
                      <a:pt x="107" y="63"/>
                    </a:lnTo>
                    <a:lnTo>
                      <a:pt x="143" y="63"/>
                    </a:lnTo>
                    <a:lnTo>
                      <a:pt x="182" y="66"/>
                    </a:lnTo>
                    <a:lnTo>
                      <a:pt x="228" y="69"/>
                    </a:lnTo>
                    <a:lnTo>
                      <a:pt x="253" y="71"/>
                    </a:lnTo>
                    <a:lnTo>
                      <a:pt x="288" y="73"/>
                    </a:lnTo>
                    <a:lnTo>
                      <a:pt x="297" y="73"/>
                    </a:lnTo>
                    <a:lnTo>
                      <a:pt x="313" y="74"/>
                    </a:lnTo>
                    <a:lnTo>
                      <a:pt x="345" y="76"/>
                    </a:lnTo>
                    <a:lnTo>
                      <a:pt x="424" y="76"/>
                    </a:lnTo>
                    <a:lnTo>
                      <a:pt x="454" y="79"/>
                    </a:lnTo>
                    <a:lnTo>
                      <a:pt x="503" y="77"/>
                    </a:lnTo>
                    <a:lnTo>
                      <a:pt x="532" y="76"/>
                    </a:lnTo>
                    <a:lnTo>
                      <a:pt x="573" y="73"/>
                    </a:lnTo>
                    <a:lnTo>
                      <a:pt x="601" y="66"/>
                    </a:lnTo>
                    <a:lnTo>
                      <a:pt x="619" y="60"/>
                    </a:lnTo>
                    <a:lnTo>
                      <a:pt x="633" y="57"/>
                    </a:lnTo>
                    <a:lnTo>
                      <a:pt x="641" y="49"/>
                    </a:lnTo>
                    <a:close/>
                  </a:path>
                </a:pathLst>
              </a:custGeom>
              <a:solidFill>
                <a:srgbClr val="003400"/>
              </a:solidFill>
              <a:ln w="9525">
                <a:noFill/>
                <a:round/>
                <a:headEnd/>
                <a:tailEnd/>
              </a:ln>
            </p:spPr>
            <p:txBody>
              <a:bodyPr/>
              <a:lstStyle/>
              <a:p>
                <a:endParaRPr lang="en-US"/>
              </a:p>
            </p:txBody>
          </p:sp>
          <p:sp>
            <p:nvSpPr>
              <p:cNvPr id="20868" name="Freeform 108"/>
              <p:cNvSpPr>
                <a:spLocks/>
              </p:cNvSpPr>
              <p:nvPr/>
            </p:nvSpPr>
            <p:spPr bwMode="auto">
              <a:xfrm>
                <a:off x="48" y="3408"/>
                <a:ext cx="2489" cy="262"/>
              </a:xfrm>
              <a:custGeom>
                <a:avLst/>
                <a:gdLst>
                  <a:gd name="T0" fmla="*/ 1 w 4907"/>
                  <a:gd name="T1" fmla="*/ 0 h 786"/>
                  <a:gd name="T2" fmla="*/ 1 w 4907"/>
                  <a:gd name="T3" fmla="*/ 0 h 786"/>
                  <a:gd name="T4" fmla="*/ 1 w 4907"/>
                  <a:gd name="T5" fmla="*/ 0 h 786"/>
                  <a:gd name="T6" fmla="*/ 1 w 4907"/>
                  <a:gd name="T7" fmla="*/ 0 h 786"/>
                  <a:gd name="T8" fmla="*/ 1 w 4907"/>
                  <a:gd name="T9" fmla="*/ 0 h 786"/>
                  <a:gd name="T10" fmla="*/ 1 w 4907"/>
                  <a:gd name="T11" fmla="*/ 0 h 786"/>
                  <a:gd name="T12" fmla="*/ 1 w 4907"/>
                  <a:gd name="T13" fmla="*/ 0 h 786"/>
                  <a:gd name="T14" fmla="*/ 1 w 4907"/>
                  <a:gd name="T15" fmla="*/ 0 h 786"/>
                  <a:gd name="T16" fmla="*/ 1 w 4907"/>
                  <a:gd name="T17" fmla="*/ 0 h 786"/>
                  <a:gd name="T18" fmla="*/ 1 w 4907"/>
                  <a:gd name="T19" fmla="*/ 0 h 786"/>
                  <a:gd name="T20" fmla="*/ 1 w 4907"/>
                  <a:gd name="T21" fmla="*/ 0 h 786"/>
                  <a:gd name="T22" fmla="*/ 1 w 4907"/>
                  <a:gd name="T23" fmla="*/ 0 h 786"/>
                  <a:gd name="T24" fmla="*/ 1 w 4907"/>
                  <a:gd name="T25" fmla="*/ 0 h 786"/>
                  <a:gd name="T26" fmla="*/ 1 w 4907"/>
                  <a:gd name="T27" fmla="*/ 0 h 786"/>
                  <a:gd name="T28" fmla="*/ 1 w 4907"/>
                  <a:gd name="T29" fmla="*/ 0 h 786"/>
                  <a:gd name="T30" fmla="*/ 1 w 4907"/>
                  <a:gd name="T31" fmla="*/ 0 h 786"/>
                  <a:gd name="T32" fmla="*/ 1 w 4907"/>
                  <a:gd name="T33" fmla="*/ 0 h 786"/>
                  <a:gd name="T34" fmla="*/ 1 w 4907"/>
                  <a:gd name="T35" fmla="*/ 0 h 786"/>
                  <a:gd name="T36" fmla="*/ 1 w 4907"/>
                  <a:gd name="T37" fmla="*/ 0 h 786"/>
                  <a:gd name="T38" fmla="*/ 1 w 4907"/>
                  <a:gd name="T39" fmla="*/ 0 h 786"/>
                  <a:gd name="T40" fmla="*/ 1 w 4907"/>
                  <a:gd name="T41" fmla="*/ 0 h 786"/>
                  <a:gd name="T42" fmla="*/ 1 w 4907"/>
                  <a:gd name="T43" fmla="*/ 0 h 786"/>
                  <a:gd name="T44" fmla="*/ 1 w 4907"/>
                  <a:gd name="T45" fmla="*/ 0 h 786"/>
                  <a:gd name="T46" fmla="*/ 1 w 4907"/>
                  <a:gd name="T47" fmla="*/ 0 h 786"/>
                  <a:gd name="T48" fmla="*/ 1 w 4907"/>
                  <a:gd name="T49" fmla="*/ 0 h 786"/>
                  <a:gd name="T50" fmla="*/ 1 w 4907"/>
                  <a:gd name="T51" fmla="*/ 0 h 786"/>
                  <a:gd name="T52" fmla="*/ 1 w 4907"/>
                  <a:gd name="T53" fmla="*/ 0 h 786"/>
                  <a:gd name="T54" fmla="*/ 1 w 4907"/>
                  <a:gd name="T55" fmla="*/ 0 h 786"/>
                  <a:gd name="T56" fmla="*/ 1 w 4907"/>
                  <a:gd name="T57" fmla="*/ 0 h 786"/>
                  <a:gd name="T58" fmla="*/ 1 w 4907"/>
                  <a:gd name="T59" fmla="*/ 0 h 786"/>
                  <a:gd name="T60" fmla="*/ 1 w 4907"/>
                  <a:gd name="T61" fmla="*/ 0 h 786"/>
                  <a:gd name="T62" fmla="*/ 1 w 4907"/>
                  <a:gd name="T63" fmla="*/ 0 h 786"/>
                  <a:gd name="T64" fmla="*/ 1 w 4907"/>
                  <a:gd name="T65" fmla="*/ 0 h 786"/>
                  <a:gd name="T66" fmla="*/ 1 w 4907"/>
                  <a:gd name="T67" fmla="*/ 0 h 786"/>
                  <a:gd name="T68" fmla="*/ 1 w 4907"/>
                  <a:gd name="T69" fmla="*/ 0 h 786"/>
                  <a:gd name="T70" fmla="*/ 0 w 4907"/>
                  <a:gd name="T71" fmla="*/ 0 h 7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07"/>
                  <a:gd name="T109" fmla="*/ 0 h 786"/>
                  <a:gd name="T110" fmla="*/ 4907 w 4907"/>
                  <a:gd name="T111" fmla="*/ 786 h 7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07" h="786">
                    <a:moveTo>
                      <a:pt x="10" y="35"/>
                    </a:moveTo>
                    <a:lnTo>
                      <a:pt x="332" y="2"/>
                    </a:lnTo>
                    <a:lnTo>
                      <a:pt x="725" y="75"/>
                    </a:lnTo>
                    <a:lnTo>
                      <a:pt x="937" y="113"/>
                    </a:lnTo>
                    <a:lnTo>
                      <a:pt x="1033" y="122"/>
                    </a:lnTo>
                    <a:lnTo>
                      <a:pt x="1076" y="122"/>
                    </a:lnTo>
                    <a:lnTo>
                      <a:pt x="1116" y="117"/>
                    </a:lnTo>
                    <a:lnTo>
                      <a:pt x="1223" y="62"/>
                    </a:lnTo>
                    <a:lnTo>
                      <a:pt x="1276" y="25"/>
                    </a:lnTo>
                    <a:lnTo>
                      <a:pt x="1332" y="2"/>
                    </a:lnTo>
                    <a:lnTo>
                      <a:pt x="1379" y="0"/>
                    </a:lnTo>
                    <a:lnTo>
                      <a:pt x="1405" y="0"/>
                    </a:lnTo>
                    <a:lnTo>
                      <a:pt x="1435" y="5"/>
                    </a:lnTo>
                    <a:lnTo>
                      <a:pt x="1562" y="26"/>
                    </a:lnTo>
                    <a:lnTo>
                      <a:pt x="1795" y="69"/>
                    </a:lnTo>
                    <a:lnTo>
                      <a:pt x="1871" y="70"/>
                    </a:lnTo>
                    <a:lnTo>
                      <a:pt x="1980" y="65"/>
                    </a:lnTo>
                    <a:lnTo>
                      <a:pt x="2253" y="40"/>
                    </a:lnTo>
                    <a:lnTo>
                      <a:pt x="2712" y="2"/>
                    </a:lnTo>
                    <a:lnTo>
                      <a:pt x="2775" y="2"/>
                    </a:lnTo>
                    <a:lnTo>
                      <a:pt x="2807" y="2"/>
                    </a:lnTo>
                    <a:lnTo>
                      <a:pt x="2840" y="3"/>
                    </a:lnTo>
                    <a:lnTo>
                      <a:pt x="2973" y="12"/>
                    </a:lnTo>
                    <a:lnTo>
                      <a:pt x="3242" y="38"/>
                    </a:lnTo>
                    <a:lnTo>
                      <a:pt x="3771" y="83"/>
                    </a:lnTo>
                    <a:lnTo>
                      <a:pt x="4415" y="89"/>
                    </a:lnTo>
                    <a:lnTo>
                      <a:pt x="4757" y="97"/>
                    </a:lnTo>
                    <a:lnTo>
                      <a:pt x="4907" y="117"/>
                    </a:lnTo>
                    <a:lnTo>
                      <a:pt x="4708" y="159"/>
                    </a:lnTo>
                    <a:lnTo>
                      <a:pt x="4421" y="198"/>
                    </a:lnTo>
                    <a:lnTo>
                      <a:pt x="3283" y="346"/>
                    </a:lnTo>
                    <a:lnTo>
                      <a:pt x="2862" y="359"/>
                    </a:lnTo>
                    <a:lnTo>
                      <a:pt x="2441" y="378"/>
                    </a:lnTo>
                    <a:lnTo>
                      <a:pt x="2175" y="428"/>
                    </a:lnTo>
                    <a:lnTo>
                      <a:pt x="1712" y="557"/>
                    </a:lnTo>
                    <a:lnTo>
                      <a:pt x="1351" y="698"/>
                    </a:lnTo>
                    <a:lnTo>
                      <a:pt x="1175" y="766"/>
                    </a:lnTo>
                    <a:lnTo>
                      <a:pt x="1090" y="786"/>
                    </a:lnTo>
                    <a:lnTo>
                      <a:pt x="1132" y="745"/>
                    </a:lnTo>
                    <a:lnTo>
                      <a:pt x="1259" y="661"/>
                    </a:lnTo>
                    <a:lnTo>
                      <a:pt x="1551" y="509"/>
                    </a:lnTo>
                    <a:lnTo>
                      <a:pt x="1938" y="403"/>
                    </a:lnTo>
                    <a:lnTo>
                      <a:pt x="2433" y="307"/>
                    </a:lnTo>
                    <a:lnTo>
                      <a:pt x="2939" y="230"/>
                    </a:lnTo>
                    <a:lnTo>
                      <a:pt x="3364" y="181"/>
                    </a:lnTo>
                    <a:lnTo>
                      <a:pt x="3162" y="187"/>
                    </a:lnTo>
                    <a:lnTo>
                      <a:pt x="3034" y="187"/>
                    </a:lnTo>
                    <a:lnTo>
                      <a:pt x="2968" y="187"/>
                    </a:lnTo>
                    <a:lnTo>
                      <a:pt x="2935" y="187"/>
                    </a:lnTo>
                    <a:lnTo>
                      <a:pt x="2901" y="186"/>
                    </a:lnTo>
                    <a:lnTo>
                      <a:pt x="2578" y="181"/>
                    </a:lnTo>
                    <a:lnTo>
                      <a:pt x="2149" y="130"/>
                    </a:lnTo>
                    <a:lnTo>
                      <a:pt x="1799" y="110"/>
                    </a:lnTo>
                    <a:lnTo>
                      <a:pt x="1644" y="107"/>
                    </a:lnTo>
                    <a:lnTo>
                      <a:pt x="1523" y="117"/>
                    </a:lnTo>
                    <a:lnTo>
                      <a:pt x="1349" y="178"/>
                    </a:lnTo>
                    <a:lnTo>
                      <a:pt x="1173" y="247"/>
                    </a:lnTo>
                    <a:lnTo>
                      <a:pt x="970" y="275"/>
                    </a:lnTo>
                    <a:lnTo>
                      <a:pt x="857" y="284"/>
                    </a:lnTo>
                    <a:lnTo>
                      <a:pt x="808" y="284"/>
                    </a:lnTo>
                    <a:lnTo>
                      <a:pt x="787" y="284"/>
                    </a:lnTo>
                    <a:lnTo>
                      <a:pt x="766" y="281"/>
                    </a:lnTo>
                    <a:lnTo>
                      <a:pt x="658" y="230"/>
                    </a:lnTo>
                    <a:lnTo>
                      <a:pt x="551" y="181"/>
                    </a:lnTo>
                    <a:lnTo>
                      <a:pt x="524" y="181"/>
                    </a:lnTo>
                    <a:lnTo>
                      <a:pt x="508" y="181"/>
                    </a:lnTo>
                    <a:lnTo>
                      <a:pt x="487" y="186"/>
                    </a:lnTo>
                    <a:lnTo>
                      <a:pt x="405" y="203"/>
                    </a:lnTo>
                    <a:lnTo>
                      <a:pt x="305" y="230"/>
                    </a:lnTo>
                    <a:lnTo>
                      <a:pt x="108" y="136"/>
                    </a:lnTo>
                    <a:lnTo>
                      <a:pt x="19" y="79"/>
                    </a:lnTo>
                    <a:lnTo>
                      <a:pt x="0" y="55"/>
                    </a:lnTo>
                    <a:lnTo>
                      <a:pt x="10" y="35"/>
                    </a:lnTo>
                    <a:close/>
                  </a:path>
                </a:pathLst>
              </a:custGeom>
              <a:solidFill>
                <a:srgbClr val="003400"/>
              </a:solidFill>
              <a:ln w="9525">
                <a:noFill/>
                <a:round/>
                <a:headEnd/>
                <a:tailEnd/>
              </a:ln>
            </p:spPr>
            <p:txBody>
              <a:bodyPr/>
              <a:lstStyle/>
              <a:p>
                <a:endParaRPr lang="en-US"/>
              </a:p>
            </p:txBody>
          </p:sp>
          <p:sp>
            <p:nvSpPr>
              <p:cNvPr id="20869" name="Freeform 109"/>
              <p:cNvSpPr>
                <a:spLocks/>
              </p:cNvSpPr>
              <p:nvPr/>
            </p:nvSpPr>
            <p:spPr bwMode="auto">
              <a:xfrm>
                <a:off x="4623" y="3535"/>
                <a:ext cx="1140" cy="756"/>
              </a:xfrm>
              <a:custGeom>
                <a:avLst/>
                <a:gdLst>
                  <a:gd name="T0" fmla="*/ 1 w 2199"/>
                  <a:gd name="T1" fmla="*/ 0 h 2268"/>
                  <a:gd name="T2" fmla="*/ 1 w 2199"/>
                  <a:gd name="T3" fmla="*/ 0 h 2268"/>
                  <a:gd name="T4" fmla="*/ 1 w 2199"/>
                  <a:gd name="T5" fmla="*/ 0 h 2268"/>
                  <a:gd name="T6" fmla="*/ 1 w 2199"/>
                  <a:gd name="T7" fmla="*/ 0 h 2268"/>
                  <a:gd name="T8" fmla="*/ 1 w 2199"/>
                  <a:gd name="T9" fmla="*/ 0 h 2268"/>
                  <a:gd name="T10" fmla="*/ 1 w 2199"/>
                  <a:gd name="T11" fmla="*/ 0 h 2268"/>
                  <a:gd name="T12" fmla="*/ 1 w 2199"/>
                  <a:gd name="T13" fmla="*/ 0 h 2268"/>
                  <a:gd name="T14" fmla="*/ 1 w 2199"/>
                  <a:gd name="T15" fmla="*/ 0 h 2268"/>
                  <a:gd name="T16" fmla="*/ 1 w 2199"/>
                  <a:gd name="T17" fmla="*/ 0 h 2268"/>
                  <a:gd name="T18" fmla="*/ 1 w 2199"/>
                  <a:gd name="T19" fmla="*/ 0 h 2268"/>
                  <a:gd name="T20" fmla="*/ 1 w 2199"/>
                  <a:gd name="T21" fmla="*/ 0 h 2268"/>
                  <a:gd name="T22" fmla="*/ 1 w 2199"/>
                  <a:gd name="T23" fmla="*/ 0 h 2268"/>
                  <a:gd name="T24" fmla="*/ 1 w 2199"/>
                  <a:gd name="T25" fmla="*/ 0 h 2268"/>
                  <a:gd name="T26" fmla="*/ 1 w 2199"/>
                  <a:gd name="T27" fmla="*/ 0 h 2268"/>
                  <a:gd name="T28" fmla="*/ 1 w 2199"/>
                  <a:gd name="T29" fmla="*/ 0 h 2268"/>
                  <a:gd name="T30" fmla="*/ 1 w 2199"/>
                  <a:gd name="T31" fmla="*/ 0 h 2268"/>
                  <a:gd name="T32" fmla="*/ 1 w 2199"/>
                  <a:gd name="T33" fmla="*/ 0 h 2268"/>
                  <a:gd name="T34" fmla="*/ 1 w 2199"/>
                  <a:gd name="T35" fmla="*/ 0 h 2268"/>
                  <a:gd name="T36" fmla="*/ 1 w 2199"/>
                  <a:gd name="T37" fmla="*/ 0 h 2268"/>
                  <a:gd name="T38" fmla="*/ 1 w 2199"/>
                  <a:gd name="T39" fmla="*/ 0 h 2268"/>
                  <a:gd name="T40" fmla="*/ 1 w 2199"/>
                  <a:gd name="T41" fmla="*/ 0 h 2268"/>
                  <a:gd name="T42" fmla="*/ 1 w 2199"/>
                  <a:gd name="T43" fmla="*/ 0 h 2268"/>
                  <a:gd name="T44" fmla="*/ 1 w 2199"/>
                  <a:gd name="T45" fmla="*/ 0 h 2268"/>
                  <a:gd name="T46" fmla="*/ 1 w 2199"/>
                  <a:gd name="T47" fmla="*/ 0 h 2268"/>
                  <a:gd name="T48" fmla="*/ 1 w 2199"/>
                  <a:gd name="T49" fmla="*/ 0 h 2268"/>
                  <a:gd name="T50" fmla="*/ 1 w 2199"/>
                  <a:gd name="T51" fmla="*/ 0 h 2268"/>
                  <a:gd name="T52" fmla="*/ 1 w 2199"/>
                  <a:gd name="T53" fmla="*/ 0 h 2268"/>
                  <a:gd name="T54" fmla="*/ 1 w 2199"/>
                  <a:gd name="T55" fmla="*/ 0 h 2268"/>
                  <a:gd name="T56" fmla="*/ 1 w 2199"/>
                  <a:gd name="T57" fmla="*/ 0 h 2268"/>
                  <a:gd name="T58" fmla="*/ 1 w 2199"/>
                  <a:gd name="T59" fmla="*/ 0 h 2268"/>
                  <a:gd name="T60" fmla="*/ 1 w 2199"/>
                  <a:gd name="T61" fmla="*/ 0 h 2268"/>
                  <a:gd name="T62" fmla="*/ 1 w 2199"/>
                  <a:gd name="T63" fmla="*/ 0 h 2268"/>
                  <a:gd name="T64" fmla="*/ 1 w 2199"/>
                  <a:gd name="T65" fmla="*/ 0 h 2268"/>
                  <a:gd name="T66" fmla="*/ 1 w 2199"/>
                  <a:gd name="T67" fmla="*/ 0 h 2268"/>
                  <a:gd name="T68" fmla="*/ 1 w 2199"/>
                  <a:gd name="T69" fmla="*/ 0 h 2268"/>
                  <a:gd name="T70" fmla="*/ 1 w 2199"/>
                  <a:gd name="T71" fmla="*/ 0 h 2268"/>
                  <a:gd name="T72" fmla="*/ 1 w 2199"/>
                  <a:gd name="T73" fmla="*/ 0 h 2268"/>
                  <a:gd name="T74" fmla="*/ 1 w 2199"/>
                  <a:gd name="T75" fmla="*/ 0 h 2268"/>
                  <a:gd name="T76" fmla="*/ 1 w 2199"/>
                  <a:gd name="T77" fmla="*/ 0 h 2268"/>
                  <a:gd name="T78" fmla="*/ 0 w 2199"/>
                  <a:gd name="T79" fmla="*/ 0 h 2268"/>
                  <a:gd name="T80" fmla="*/ 1 w 2199"/>
                  <a:gd name="T81" fmla="*/ 0 h 2268"/>
                  <a:gd name="T82" fmla="*/ 1 w 2199"/>
                  <a:gd name="T83" fmla="*/ 0 h 2268"/>
                  <a:gd name="T84" fmla="*/ 1 w 2199"/>
                  <a:gd name="T85" fmla="*/ 0 h 2268"/>
                  <a:gd name="T86" fmla="*/ 1 w 2199"/>
                  <a:gd name="T87" fmla="*/ 0 h 2268"/>
                  <a:gd name="T88" fmla="*/ 1 w 2199"/>
                  <a:gd name="T89" fmla="*/ 0 h 2268"/>
                  <a:gd name="T90" fmla="*/ 1 w 2199"/>
                  <a:gd name="T91" fmla="*/ 0 h 2268"/>
                  <a:gd name="T92" fmla="*/ 1 w 2199"/>
                  <a:gd name="T93" fmla="*/ 0 h 2268"/>
                  <a:gd name="T94" fmla="*/ 1 w 2199"/>
                  <a:gd name="T95" fmla="*/ 0 h 2268"/>
                  <a:gd name="T96" fmla="*/ 1 w 2199"/>
                  <a:gd name="T97" fmla="*/ 0 h 2268"/>
                  <a:gd name="T98" fmla="*/ 1 w 2199"/>
                  <a:gd name="T99" fmla="*/ 0 h 2268"/>
                  <a:gd name="T100" fmla="*/ 1 w 2199"/>
                  <a:gd name="T101" fmla="*/ 0 h 2268"/>
                  <a:gd name="T102" fmla="*/ 1 w 2199"/>
                  <a:gd name="T103" fmla="*/ 0 h 2268"/>
                  <a:gd name="T104" fmla="*/ 1 w 2199"/>
                  <a:gd name="T105" fmla="*/ 0 h 2268"/>
                  <a:gd name="T106" fmla="*/ 1 w 2199"/>
                  <a:gd name="T107" fmla="*/ 0 h 2268"/>
                  <a:gd name="T108" fmla="*/ 1 w 2199"/>
                  <a:gd name="T109" fmla="*/ 0 h 2268"/>
                  <a:gd name="T110" fmla="*/ 1 w 2199"/>
                  <a:gd name="T111" fmla="*/ 0 h 2268"/>
                  <a:gd name="T112" fmla="*/ 1 w 2199"/>
                  <a:gd name="T113" fmla="*/ 0 h 22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99"/>
                  <a:gd name="T172" fmla="*/ 0 h 2268"/>
                  <a:gd name="T173" fmla="*/ 2199 w 2199"/>
                  <a:gd name="T174" fmla="*/ 2268 h 226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99" h="2268">
                    <a:moveTo>
                      <a:pt x="2193" y="2268"/>
                    </a:moveTo>
                    <a:lnTo>
                      <a:pt x="2183" y="1953"/>
                    </a:lnTo>
                    <a:lnTo>
                      <a:pt x="2182" y="1636"/>
                    </a:lnTo>
                    <a:lnTo>
                      <a:pt x="2184" y="1271"/>
                    </a:lnTo>
                    <a:lnTo>
                      <a:pt x="2199" y="274"/>
                    </a:lnTo>
                    <a:lnTo>
                      <a:pt x="1930" y="198"/>
                    </a:lnTo>
                    <a:lnTo>
                      <a:pt x="1674" y="114"/>
                    </a:lnTo>
                    <a:lnTo>
                      <a:pt x="1595" y="47"/>
                    </a:lnTo>
                    <a:lnTo>
                      <a:pt x="1571" y="17"/>
                    </a:lnTo>
                    <a:lnTo>
                      <a:pt x="1453" y="1"/>
                    </a:lnTo>
                    <a:lnTo>
                      <a:pt x="1423" y="0"/>
                    </a:lnTo>
                    <a:lnTo>
                      <a:pt x="1404" y="0"/>
                    </a:lnTo>
                    <a:lnTo>
                      <a:pt x="1382" y="4"/>
                    </a:lnTo>
                    <a:lnTo>
                      <a:pt x="1296" y="30"/>
                    </a:lnTo>
                    <a:lnTo>
                      <a:pt x="1159" y="98"/>
                    </a:lnTo>
                    <a:lnTo>
                      <a:pt x="890" y="317"/>
                    </a:lnTo>
                    <a:lnTo>
                      <a:pt x="785" y="350"/>
                    </a:lnTo>
                    <a:lnTo>
                      <a:pt x="681" y="390"/>
                    </a:lnTo>
                    <a:lnTo>
                      <a:pt x="580" y="526"/>
                    </a:lnTo>
                    <a:lnTo>
                      <a:pt x="494" y="669"/>
                    </a:lnTo>
                    <a:lnTo>
                      <a:pt x="402" y="833"/>
                    </a:lnTo>
                    <a:lnTo>
                      <a:pt x="335" y="871"/>
                    </a:lnTo>
                    <a:lnTo>
                      <a:pt x="273" y="914"/>
                    </a:lnTo>
                    <a:lnTo>
                      <a:pt x="244" y="974"/>
                    </a:lnTo>
                    <a:lnTo>
                      <a:pt x="208" y="1035"/>
                    </a:lnTo>
                    <a:lnTo>
                      <a:pt x="136" y="1139"/>
                    </a:lnTo>
                    <a:lnTo>
                      <a:pt x="100" y="1203"/>
                    </a:lnTo>
                    <a:lnTo>
                      <a:pt x="95" y="1228"/>
                    </a:lnTo>
                    <a:lnTo>
                      <a:pt x="101" y="1248"/>
                    </a:lnTo>
                    <a:lnTo>
                      <a:pt x="103" y="1295"/>
                    </a:lnTo>
                    <a:lnTo>
                      <a:pt x="103" y="1337"/>
                    </a:lnTo>
                    <a:lnTo>
                      <a:pt x="103" y="1361"/>
                    </a:lnTo>
                    <a:lnTo>
                      <a:pt x="100" y="1386"/>
                    </a:lnTo>
                    <a:lnTo>
                      <a:pt x="98" y="1478"/>
                    </a:lnTo>
                    <a:lnTo>
                      <a:pt x="98" y="1510"/>
                    </a:lnTo>
                    <a:lnTo>
                      <a:pt x="101" y="1527"/>
                    </a:lnTo>
                    <a:lnTo>
                      <a:pt x="97" y="1554"/>
                    </a:lnTo>
                    <a:lnTo>
                      <a:pt x="62" y="1584"/>
                    </a:lnTo>
                    <a:lnTo>
                      <a:pt x="23" y="1614"/>
                    </a:lnTo>
                    <a:lnTo>
                      <a:pt x="0" y="1650"/>
                    </a:lnTo>
                    <a:lnTo>
                      <a:pt x="25" y="1732"/>
                    </a:lnTo>
                    <a:lnTo>
                      <a:pt x="45" y="1779"/>
                    </a:lnTo>
                    <a:lnTo>
                      <a:pt x="68" y="1806"/>
                    </a:lnTo>
                    <a:lnTo>
                      <a:pt x="101" y="1824"/>
                    </a:lnTo>
                    <a:lnTo>
                      <a:pt x="126" y="1859"/>
                    </a:lnTo>
                    <a:lnTo>
                      <a:pt x="160" y="1925"/>
                    </a:lnTo>
                    <a:lnTo>
                      <a:pt x="186" y="1953"/>
                    </a:lnTo>
                    <a:lnTo>
                      <a:pt x="201" y="1994"/>
                    </a:lnTo>
                    <a:lnTo>
                      <a:pt x="208" y="2071"/>
                    </a:lnTo>
                    <a:lnTo>
                      <a:pt x="328" y="2121"/>
                    </a:lnTo>
                    <a:lnTo>
                      <a:pt x="488" y="2172"/>
                    </a:lnTo>
                    <a:lnTo>
                      <a:pt x="676" y="2204"/>
                    </a:lnTo>
                    <a:lnTo>
                      <a:pt x="878" y="2231"/>
                    </a:lnTo>
                    <a:lnTo>
                      <a:pt x="1071" y="2199"/>
                    </a:lnTo>
                    <a:lnTo>
                      <a:pt x="1288" y="2234"/>
                    </a:lnTo>
                    <a:lnTo>
                      <a:pt x="1626" y="2256"/>
                    </a:lnTo>
                    <a:lnTo>
                      <a:pt x="2193" y="2268"/>
                    </a:lnTo>
                    <a:close/>
                  </a:path>
                </a:pathLst>
              </a:custGeom>
              <a:solidFill>
                <a:srgbClr val="005100"/>
              </a:solidFill>
              <a:ln w="9525">
                <a:noFill/>
                <a:round/>
                <a:headEnd/>
                <a:tailEnd/>
              </a:ln>
            </p:spPr>
            <p:txBody>
              <a:bodyPr/>
              <a:lstStyle/>
              <a:p>
                <a:endParaRPr lang="en-US"/>
              </a:p>
            </p:txBody>
          </p:sp>
          <p:sp>
            <p:nvSpPr>
              <p:cNvPr id="20870" name="Freeform 110"/>
              <p:cNvSpPr>
                <a:spLocks/>
              </p:cNvSpPr>
              <p:nvPr/>
            </p:nvSpPr>
            <p:spPr bwMode="auto">
              <a:xfrm>
                <a:off x="5000" y="4144"/>
                <a:ext cx="685" cy="151"/>
              </a:xfrm>
              <a:custGeom>
                <a:avLst/>
                <a:gdLst>
                  <a:gd name="T0" fmla="*/ 1 w 1349"/>
                  <a:gd name="T1" fmla="*/ 0 h 453"/>
                  <a:gd name="T2" fmla="*/ 1 w 1349"/>
                  <a:gd name="T3" fmla="*/ 0 h 453"/>
                  <a:gd name="T4" fmla="*/ 1 w 1349"/>
                  <a:gd name="T5" fmla="*/ 0 h 453"/>
                  <a:gd name="T6" fmla="*/ 1 w 1349"/>
                  <a:gd name="T7" fmla="*/ 0 h 453"/>
                  <a:gd name="T8" fmla="*/ 1 w 1349"/>
                  <a:gd name="T9" fmla="*/ 0 h 453"/>
                  <a:gd name="T10" fmla="*/ 1 w 1349"/>
                  <a:gd name="T11" fmla="*/ 0 h 453"/>
                  <a:gd name="T12" fmla="*/ 1 w 1349"/>
                  <a:gd name="T13" fmla="*/ 0 h 453"/>
                  <a:gd name="T14" fmla="*/ 1 w 1349"/>
                  <a:gd name="T15" fmla="*/ 0 h 453"/>
                  <a:gd name="T16" fmla="*/ 1 w 1349"/>
                  <a:gd name="T17" fmla="*/ 0 h 453"/>
                  <a:gd name="T18" fmla="*/ 1 w 1349"/>
                  <a:gd name="T19" fmla="*/ 0 h 453"/>
                  <a:gd name="T20" fmla="*/ 1 w 1349"/>
                  <a:gd name="T21" fmla="*/ 0 h 453"/>
                  <a:gd name="T22" fmla="*/ 1 w 1349"/>
                  <a:gd name="T23" fmla="*/ 0 h 453"/>
                  <a:gd name="T24" fmla="*/ 1 w 1349"/>
                  <a:gd name="T25" fmla="*/ 0 h 453"/>
                  <a:gd name="T26" fmla="*/ 1 w 1349"/>
                  <a:gd name="T27" fmla="*/ 0 h 453"/>
                  <a:gd name="T28" fmla="*/ 1 w 1349"/>
                  <a:gd name="T29" fmla="*/ 0 h 453"/>
                  <a:gd name="T30" fmla="*/ 1 w 1349"/>
                  <a:gd name="T31" fmla="*/ 0 h 453"/>
                  <a:gd name="T32" fmla="*/ 1 w 1349"/>
                  <a:gd name="T33" fmla="*/ 0 h 453"/>
                  <a:gd name="T34" fmla="*/ 1 w 1349"/>
                  <a:gd name="T35" fmla="*/ 0 h 453"/>
                  <a:gd name="T36" fmla="*/ 1 w 1349"/>
                  <a:gd name="T37" fmla="*/ 0 h 453"/>
                  <a:gd name="T38" fmla="*/ 1 w 1349"/>
                  <a:gd name="T39" fmla="*/ 0 h 453"/>
                  <a:gd name="T40" fmla="*/ 1 w 1349"/>
                  <a:gd name="T41" fmla="*/ 0 h 453"/>
                  <a:gd name="T42" fmla="*/ 1 w 1349"/>
                  <a:gd name="T43" fmla="*/ 0 h 453"/>
                  <a:gd name="T44" fmla="*/ 1 w 1349"/>
                  <a:gd name="T45" fmla="*/ 0 h 453"/>
                  <a:gd name="T46" fmla="*/ 1 w 1349"/>
                  <a:gd name="T47" fmla="*/ 0 h 453"/>
                  <a:gd name="T48" fmla="*/ 1 w 1349"/>
                  <a:gd name="T49" fmla="*/ 0 h 453"/>
                  <a:gd name="T50" fmla="*/ 0 w 1349"/>
                  <a:gd name="T51" fmla="*/ 0 h 453"/>
                  <a:gd name="T52" fmla="*/ 1 w 1349"/>
                  <a:gd name="T53" fmla="*/ 0 h 453"/>
                  <a:gd name="T54" fmla="*/ 1 w 1349"/>
                  <a:gd name="T55" fmla="*/ 0 h 453"/>
                  <a:gd name="T56" fmla="*/ 1 w 1349"/>
                  <a:gd name="T57" fmla="*/ 0 h 453"/>
                  <a:gd name="T58" fmla="*/ 1 w 1349"/>
                  <a:gd name="T59" fmla="*/ 0 h 453"/>
                  <a:gd name="T60" fmla="*/ 1 w 1349"/>
                  <a:gd name="T61" fmla="*/ 0 h 453"/>
                  <a:gd name="T62" fmla="*/ 1 w 1349"/>
                  <a:gd name="T63" fmla="*/ 0 h 453"/>
                  <a:gd name="T64" fmla="*/ 1 w 1349"/>
                  <a:gd name="T65" fmla="*/ 0 h 4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9"/>
                  <a:gd name="T100" fmla="*/ 0 h 453"/>
                  <a:gd name="T101" fmla="*/ 1349 w 1349"/>
                  <a:gd name="T102" fmla="*/ 453 h 4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9" h="453">
                    <a:moveTo>
                      <a:pt x="1349" y="290"/>
                    </a:moveTo>
                    <a:lnTo>
                      <a:pt x="1217" y="303"/>
                    </a:lnTo>
                    <a:lnTo>
                      <a:pt x="1120" y="310"/>
                    </a:lnTo>
                    <a:lnTo>
                      <a:pt x="1083" y="312"/>
                    </a:lnTo>
                    <a:lnTo>
                      <a:pt x="1061" y="310"/>
                    </a:lnTo>
                    <a:lnTo>
                      <a:pt x="1047" y="306"/>
                    </a:lnTo>
                    <a:lnTo>
                      <a:pt x="1052" y="295"/>
                    </a:lnTo>
                    <a:lnTo>
                      <a:pt x="1102" y="265"/>
                    </a:lnTo>
                    <a:lnTo>
                      <a:pt x="1218" y="199"/>
                    </a:lnTo>
                    <a:lnTo>
                      <a:pt x="1218" y="185"/>
                    </a:lnTo>
                    <a:lnTo>
                      <a:pt x="1201" y="183"/>
                    </a:lnTo>
                    <a:lnTo>
                      <a:pt x="1176" y="186"/>
                    </a:lnTo>
                    <a:lnTo>
                      <a:pt x="1085" y="218"/>
                    </a:lnTo>
                    <a:lnTo>
                      <a:pt x="1043" y="263"/>
                    </a:lnTo>
                    <a:lnTo>
                      <a:pt x="960" y="310"/>
                    </a:lnTo>
                    <a:lnTo>
                      <a:pt x="832" y="353"/>
                    </a:lnTo>
                    <a:lnTo>
                      <a:pt x="762" y="371"/>
                    </a:lnTo>
                    <a:lnTo>
                      <a:pt x="740" y="366"/>
                    </a:lnTo>
                    <a:lnTo>
                      <a:pt x="735" y="262"/>
                    </a:lnTo>
                    <a:lnTo>
                      <a:pt x="735" y="229"/>
                    </a:lnTo>
                    <a:lnTo>
                      <a:pt x="740" y="199"/>
                    </a:lnTo>
                    <a:lnTo>
                      <a:pt x="753" y="176"/>
                    </a:lnTo>
                    <a:lnTo>
                      <a:pt x="780" y="161"/>
                    </a:lnTo>
                    <a:lnTo>
                      <a:pt x="726" y="134"/>
                    </a:lnTo>
                    <a:lnTo>
                      <a:pt x="673" y="82"/>
                    </a:lnTo>
                    <a:lnTo>
                      <a:pt x="644" y="31"/>
                    </a:lnTo>
                    <a:lnTo>
                      <a:pt x="644" y="13"/>
                    </a:lnTo>
                    <a:lnTo>
                      <a:pt x="660" y="0"/>
                    </a:lnTo>
                    <a:lnTo>
                      <a:pt x="669" y="15"/>
                    </a:lnTo>
                    <a:lnTo>
                      <a:pt x="655" y="47"/>
                    </a:lnTo>
                    <a:lnTo>
                      <a:pt x="614" y="99"/>
                    </a:lnTo>
                    <a:lnTo>
                      <a:pt x="631" y="149"/>
                    </a:lnTo>
                    <a:lnTo>
                      <a:pt x="637" y="181"/>
                    </a:lnTo>
                    <a:lnTo>
                      <a:pt x="628" y="199"/>
                    </a:lnTo>
                    <a:lnTo>
                      <a:pt x="609" y="199"/>
                    </a:lnTo>
                    <a:lnTo>
                      <a:pt x="579" y="198"/>
                    </a:lnTo>
                    <a:lnTo>
                      <a:pt x="503" y="185"/>
                    </a:lnTo>
                    <a:lnTo>
                      <a:pt x="395" y="164"/>
                    </a:lnTo>
                    <a:lnTo>
                      <a:pt x="251" y="164"/>
                    </a:lnTo>
                    <a:lnTo>
                      <a:pt x="159" y="164"/>
                    </a:lnTo>
                    <a:lnTo>
                      <a:pt x="127" y="165"/>
                    </a:lnTo>
                    <a:lnTo>
                      <a:pt x="547" y="209"/>
                    </a:lnTo>
                    <a:lnTo>
                      <a:pt x="552" y="222"/>
                    </a:lnTo>
                    <a:lnTo>
                      <a:pt x="532" y="245"/>
                    </a:lnTo>
                    <a:lnTo>
                      <a:pt x="437" y="297"/>
                    </a:lnTo>
                    <a:lnTo>
                      <a:pt x="318" y="341"/>
                    </a:lnTo>
                    <a:lnTo>
                      <a:pt x="264" y="354"/>
                    </a:lnTo>
                    <a:lnTo>
                      <a:pt x="242" y="357"/>
                    </a:lnTo>
                    <a:lnTo>
                      <a:pt x="222" y="359"/>
                    </a:lnTo>
                    <a:lnTo>
                      <a:pt x="64" y="326"/>
                    </a:lnTo>
                    <a:lnTo>
                      <a:pt x="8" y="303"/>
                    </a:lnTo>
                    <a:lnTo>
                      <a:pt x="0" y="295"/>
                    </a:lnTo>
                    <a:lnTo>
                      <a:pt x="10" y="289"/>
                    </a:lnTo>
                    <a:lnTo>
                      <a:pt x="34" y="289"/>
                    </a:lnTo>
                    <a:lnTo>
                      <a:pt x="60" y="290"/>
                    </a:lnTo>
                    <a:lnTo>
                      <a:pt x="119" y="306"/>
                    </a:lnTo>
                    <a:lnTo>
                      <a:pt x="244" y="359"/>
                    </a:lnTo>
                    <a:lnTo>
                      <a:pt x="363" y="417"/>
                    </a:lnTo>
                    <a:lnTo>
                      <a:pt x="458" y="453"/>
                    </a:lnTo>
                    <a:lnTo>
                      <a:pt x="481" y="453"/>
                    </a:lnTo>
                    <a:lnTo>
                      <a:pt x="505" y="453"/>
                    </a:lnTo>
                    <a:lnTo>
                      <a:pt x="518" y="453"/>
                    </a:lnTo>
                    <a:lnTo>
                      <a:pt x="535" y="453"/>
                    </a:lnTo>
                    <a:lnTo>
                      <a:pt x="718" y="435"/>
                    </a:lnTo>
                    <a:lnTo>
                      <a:pt x="992" y="387"/>
                    </a:lnTo>
                    <a:lnTo>
                      <a:pt x="1349" y="290"/>
                    </a:lnTo>
                    <a:close/>
                  </a:path>
                </a:pathLst>
              </a:custGeom>
              <a:solidFill>
                <a:srgbClr val="000000"/>
              </a:solidFill>
              <a:ln w="9525">
                <a:noFill/>
                <a:round/>
                <a:headEnd/>
                <a:tailEnd/>
              </a:ln>
            </p:spPr>
            <p:txBody>
              <a:bodyPr/>
              <a:lstStyle/>
              <a:p>
                <a:endParaRPr lang="en-US"/>
              </a:p>
            </p:txBody>
          </p:sp>
          <p:sp>
            <p:nvSpPr>
              <p:cNvPr id="20871" name="Freeform 111"/>
              <p:cNvSpPr>
                <a:spLocks/>
              </p:cNvSpPr>
              <p:nvPr/>
            </p:nvSpPr>
            <p:spPr bwMode="auto">
              <a:xfrm>
                <a:off x="4601" y="3583"/>
                <a:ext cx="1123" cy="725"/>
              </a:xfrm>
              <a:custGeom>
                <a:avLst/>
                <a:gdLst>
                  <a:gd name="T0" fmla="*/ 1 w 2179"/>
                  <a:gd name="T1" fmla="*/ 0 h 2175"/>
                  <a:gd name="T2" fmla="*/ 1 w 2179"/>
                  <a:gd name="T3" fmla="*/ 0 h 2175"/>
                  <a:gd name="T4" fmla="*/ 1 w 2179"/>
                  <a:gd name="T5" fmla="*/ 0 h 2175"/>
                  <a:gd name="T6" fmla="*/ 1 w 2179"/>
                  <a:gd name="T7" fmla="*/ 0 h 2175"/>
                  <a:gd name="T8" fmla="*/ 1 w 2179"/>
                  <a:gd name="T9" fmla="*/ 0 h 2175"/>
                  <a:gd name="T10" fmla="*/ 1 w 2179"/>
                  <a:gd name="T11" fmla="*/ 0 h 2175"/>
                  <a:gd name="T12" fmla="*/ 1 w 2179"/>
                  <a:gd name="T13" fmla="*/ 0 h 2175"/>
                  <a:gd name="T14" fmla="*/ 1 w 2179"/>
                  <a:gd name="T15" fmla="*/ 0 h 2175"/>
                  <a:gd name="T16" fmla="*/ 1 w 2179"/>
                  <a:gd name="T17" fmla="*/ 0 h 2175"/>
                  <a:gd name="T18" fmla="*/ 1 w 2179"/>
                  <a:gd name="T19" fmla="*/ 0 h 2175"/>
                  <a:gd name="T20" fmla="*/ 1 w 2179"/>
                  <a:gd name="T21" fmla="*/ 0 h 2175"/>
                  <a:gd name="T22" fmla="*/ 1 w 2179"/>
                  <a:gd name="T23" fmla="*/ 0 h 2175"/>
                  <a:gd name="T24" fmla="*/ 1 w 2179"/>
                  <a:gd name="T25" fmla="*/ 0 h 2175"/>
                  <a:gd name="T26" fmla="*/ 1 w 2179"/>
                  <a:gd name="T27" fmla="*/ 0 h 2175"/>
                  <a:gd name="T28" fmla="*/ 1 w 2179"/>
                  <a:gd name="T29" fmla="*/ 0 h 2175"/>
                  <a:gd name="T30" fmla="*/ 1 w 2179"/>
                  <a:gd name="T31" fmla="*/ 0 h 2175"/>
                  <a:gd name="T32" fmla="*/ 1 w 2179"/>
                  <a:gd name="T33" fmla="*/ 0 h 2175"/>
                  <a:gd name="T34" fmla="*/ 1 w 2179"/>
                  <a:gd name="T35" fmla="*/ 0 h 2175"/>
                  <a:gd name="T36" fmla="*/ 1 w 2179"/>
                  <a:gd name="T37" fmla="*/ 0 h 2175"/>
                  <a:gd name="T38" fmla="*/ 1 w 2179"/>
                  <a:gd name="T39" fmla="*/ 0 h 2175"/>
                  <a:gd name="T40" fmla="*/ 1 w 2179"/>
                  <a:gd name="T41" fmla="*/ 0 h 2175"/>
                  <a:gd name="T42" fmla="*/ 1 w 2179"/>
                  <a:gd name="T43" fmla="*/ 0 h 2175"/>
                  <a:gd name="T44" fmla="*/ 1 w 2179"/>
                  <a:gd name="T45" fmla="*/ 0 h 2175"/>
                  <a:gd name="T46" fmla="*/ 1 w 2179"/>
                  <a:gd name="T47" fmla="*/ 0 h 2175"/>
                  <a:gd name="T48" fmla="*/ 1 w 2179"/>
                  <a:gd name="T49" fmla="*/ 0 h 2175"/>
                  <a:gd name="T50" fmla="*/ 1 w 2179"/>
                  <a:gd name="T51" fmla="*/ 0 h 2175"/>
                  <a:gd name="T52" fmla="*/ 1 w 2179"/>
                  <a:gd name="T53" fmla="*/ 0 h 2175"/>
                  <a:gd name="T54" fmla="*/ 1 w 2179"/>
                  <a:gd name="T55" fmla="*/ 0 h 2175"/>
                  <a:gd name="T56" fmla="*/ 1 w 2179"/>
                  <a:gd name="T57" fmla="*/ 0 h 2175"/>
                  <a:gd name="T58" fmla="*/ 1 w 2179"/>
                  <a:gd name="T59" fmla="*/ 0 h 2175"/>
                  <a:gd name="T60" fmla="*/ 1 w 2179"/>
                  <a:gd name="T61" fmla="*/ 0 h 2175"/>
                  <a:gd name="T62" fmla="*/ 1 w 2179"/>
                  <a:gd name="T63" fmla="*/ 0 h 2175"/>
                  <a:gd name="T64" fmla="*/ 1 w 2179"/>
                  <a:gd name="T65" fmla="*/ 0 h 2175"/>
                  <a:gd name="T66" fmla="*/ 1 w 2179"/>
                  <a:gd name="T67" fmla="*/ 0 h 2175"/>
                  <a:gd name="T68" fmla="*/ 1 w 2179"/>
                  <a:gd name="T69" fmla="*/ 0 h 2175"/>
                  <a:gd name="T70" fmla="*/ 1 w 2179"/>
                  <a:gd name="T71" fmla="*/ 0 h 2175"/>
                  <a:gd name="T72" fmla="*/ 1 w 2179"/>
                  <a:gd name="T73" fmla="*/ 0 h 2175"/>
                  <a:gd name="T74" fmla="*/ 1 w 2179"/>
                  <a:gd name="T75" fmla="*/ 0 h 2175"/>
                  <a:gd name="T76" fmla="*/ 1 w 2179"/>
                  <a:gd name="T77" fmla="*/ 0 h 2175"/>
                  <a:gd name="T78" fmla="*/ 1 w 2179"/>
                  <a:gd name="T79" fmla="*/ 0 h 21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79"/>
                  <a:gd name="T121" fmla="*/ 0 h 2175"/>
                  <a:gd name="T122" fmla="*/ 2179 w 2179"/>
                  <a:gd name="T123" fmla="*/ 2175 h 21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79" h="2175">
                    <a:moveTo>
                      <a:pt x="735" y="2118"/>
                    </a:moveTo>
                    <a:lnTo>
                      <a:pt x="661" y="2122"/>
                    </a:lnTo>
                    <a:lnTo>
                      <a:pt x="597" y="2120"/>
                    </a:lnTo>
                    <a:lnTo>
                      <a:pt x="521" y="2112"/>
                    </a:lnTo>
                    <a:lnTo>
                      <a:pt x="359" y="2061"/>
                    </a:lnTo>
                    <a:lnTo>
                      <a:pt x="282" y="2012"/>
                    </a:lnTo>
                    <a:lnTo>
                      <a:pt x="213" y="1941"/>
                    </a:lnTo>
                    <a:lnTo>
                      <a:pt x="102" y="1776"/>
                    </a:lnTo>
                    <a:lnTo>
                      <a:pt x="0" y="1609"/>
                    </a:lnTo>
                    <a:lnTo>
                      <a:pt x="18" y="1541"/>
                    </a:lnTo>
                    <a:lnTo>
                      <a:pt x="73" y="1424"/>
                    </a:lnTo>
                    <a:lnTo>
                      <a:pt x="130" y="1312"/>
                    </a:lnTo>
                    <a:lnTo>
                      <a:pt x="154" y="1245"/>
                    </a:lnTo>
                    <a:lnTo>
                      <a:pt x="336" y="1120"/>
                    </a:lnTo>
                    <a:lnTo>
                      <a:pt x="512" y="993"/>
                    </a:lnTo>
                    <a:lnTo>
                      <a:pt x="489" y="986"/>
                    </a:lnTo>
                    <a:lnTo>
                      <a:pt x="469" y="986"/>
                    </a:lnTo>
                    <a:lnTo>
                      <a:pt x="443" y="989"/>
                    </a:lnTo>
                    <a:lnTo>
                      <a:pt x="320" y="1020"/>
                    </a:lnTo>
                    <a:lnTo>
                      <a:pt x="205" y="1051"/>
                    </a:lnTo>
                    <a:lnTo>
                      <a:pt x="170" y="1055"/>
                    </a:lnTo>
                    <a:lnTo>
                      <a:pt x="160" y="1050"/>
                    </a:lnTo>
                    <a:lnTo>
                      <a:pt x="265" y="969"/>
                    </a:lnTo>
                    <a:lnTo>
                      <a:pt x="331" y="920"/>
                    </a:lnTo>
                    <a:lnTo>
                      <a:pt x="362" y="883"/>
                    </a:lnTo>
                    <a:lnTo>
                      <a:pt x="389" y="831"/>
                    </a:lnTo>
                    <a:lnTo>
                      <a:pt x="455" y="742"/>
                    </a:lnTo>
                    <a:lnTo>
                      <a:pt x="549" y="616"/>
                    </a:lnTo>
                    <a:lnTo>
                      <a:pt x="496" y="523"/>
                    </a:lnTo>
                    <a:lnTo>
                      <a:pt x="485" y="485"/>
                    </a:lnTo>
                    <a:lnTo>
                      <a:pt x="503" y="453"/>
                    </a:lnTo>
                    <a:lnTo>
                      <a:pt x="912" y="207"/>
                    </a:lnTo>
                    <a:lnTo>
                      <a:pt x="1104" y="92"/>
                    </a:lnTo>
                    <a:lnTo>
                      <a:pt x="1225" y="26"/>
                    </a:lnTo>
                    <a:lnTo>
                      <a:pt x="1296" y="0"/>
                    </a:lnTo>
                    <a:lnTo>
                      <a:pt x="1319" y="45"/>
                    </a:lnTo>
                    <a:lnTo>
                      <a:pt x="1344" y="143"/>
                    </a:lnTo>
                    <a:lnTo>
                      <a:pt x="1377" y="304"/>
                    </a:lnTo>
                    <a:lnTo>
                      <a:pt x="1344" y="331"/>
                    </a:lnTo>
                    <a:lnTo>
                      <a:pt x="1263" y="364"/>
                    </a:lnTo>
                    <a:lnTo>
                      <a:pt x="1191" y="392"/>
                    </a:lnTo>
                    <a:lnTo>
                      <a:pt x="1174" y="403"/>
                    </a:lnTo>
                    <a:lnTo>
                      <a:pt x="1178" y="413"/>
                    </a:lnTo>
                    <a:lnTo>
                      <a:pt x="1545" y="607"/>
                    </a:lnTo>
                    <a:lnTo>
                      <a:pt x="1685" y="747"/>
                    </a:lnTo>
                    <a:lnTo>
                      <a:pt x="1771" y="845"/>
                    </a:lnTo>
                    <a:lnTo>
                      <a:pt x="1792" y="879"/>
                    </a:lnTo>
                    <a:lnTo>
                      <a:pt x="1787" y="897"/>
                    </a:lnTo>
                    <a:lnTo>
                      <a:pt x="1693" y="979"/>
                    </a:lnTo>
                    <a:lnTo>
                      <a:pt x="1638" y="1033"/>
                    </a:lnTo>
                    <a:lnTo>
                      <a:pt x="1593" y="1063"/>
                    </a:lnTo>
                    <a:lnTo>
                      <a:pt x="1285" y="1110"/>
                    </a:lnTo>
                    <a:lnTo>
                      <a:pt x="1116" y="1145"/>
                    </a:lnTo>
                    <a:lnTo>
                      <a:pt x="1038" y="1177"/>
                    </a:lnTo>
                    <a:lnTo>
                      <a:pt x="1116" y="1224"/>
                    </a:lnTo>
                    <a:lnTo>
                      <a:pt x="1295" y="1288"/>
                    </a:lnTo>
                    <a:lnTo>
                      <a:pt x="1619" y="1389"/>
                    </a:lnTo>
                    <a:lnTo>
                      <a:pt x="2026" y="1581"/>
                    </a:lnTo>
                    <a:lnTo>
                      <a:pt x="2103" y="1691"/>
                    </a:lnTo>
                    <a:lnTo>
                      <a:pt x="2179" y="1792"/>
                    </a:lnTo>
                    <a:lnTo>
                      <a:pt x="2151" y="1820"/>
                    </a:lnTo>
                    <a:lnTo>
                      <a:pt x="2081" y="1861"/>
                    </a:lnTo>
                    <a:lnTo>
                      <a:pt x="1956" y="1927"/>
                    </a:lnTo>
                    <a:lnTo>
                      <a:pt x="1955" y="1944"/>
                    </a:lnTo>
                    <a:lnTo>
                      <a:pt x="1981" y="1965"/>
                    </a:lnTo>
                    <a:lnTo>
                      <a:pt x="2039" y="2005"/>
                    </a:lnTo>
                    <a:lnTo>
                      <a:pt x="1820" y="2091"/>
                    </a:lnTo>
                    <a:lnTo>
                      <a:pt x="1557" y="2175"/>
                    </a:lnTo>
                    <a:lnTo>
                      <a:pt x="1537" y="2166"/>
                    </a:lnTo>
                    <a:lnTo>
                      <a:pt x="1521" y="2126"/>
                    </a:lnTo>
                    <a:lnTo>
                      <a:pt x="1500" y="1992"/>
                    </a:lnTo>
                    <a:lnTo>
                      <a:pt x="1477" y="1856"/>
                    </a:lnTo>
                    <a:lnTo>
                      <a:pt x="1459" y="1810"/>
                    </a:lnTo>
                    <a:lnTo>
                      <a:pt x="1447" y="1797"/>
                    </a:lnTo>
                    <a:lnTo>
                      <a:pt x="1431" y="1793"/>
                    </a:lnTo>
                    <a:lnTo>
                      <a:pt x="1357" y="1921"/>
                    </a:lnTo>
                    <a:lnTo>
                      <a:pt x="1270" y="2054"/>
                    </a:lnTo>
                    <a:lnTo>
                      <a:pt x="1242" y="2054"/>
                    </a:lnTo>
                    <a:lnTo>
                      <a:pt x="1204" y="2059"/>
                    </a:lnTo>
                    <a:lnTo>
                      <a:pt x="1100" y="2076"/>
                    </a:lnTo>
                    <a:lnTo>
                      <a:pt x="735" y="2118"/>
                    </a:lnTo>
                    <a:close/>
                  </a:path>
                </a:pathLst>
              </a:custGeom>
              <a:solidFill>
                <a:srgbClr val="003400"/>
              </a:solidFill>
              <a:ln w="9525">
                <a:noFill/>
                <a:round/>
                <a:headEnd/>
                <a:tailEnd/>
              </a:ln>
            </p:spPr>
            <p:txBody>
              <a:bodyPr/>
              <a:lstStyle/>
              <a:p>
                <a:endParaRPr lang="en-US"/>
              </a:p>
            </p:txBody>
          </p:sp>
        </p:grpSp>
      </p:grpSp>
      <p:pic>
        <p:nvPicPr>
          <p:cNvPr id="20482" name="Picture 171" descr="Goes8"/>
          <p:cNvPicPr>
            <a:picLocks noChangeAspect="1" noChangeArrowheads="1"/>
          </p:cNvPicPr>
          <p:nvPr/>
        </p:nvPicPr>
        <p:blipFill>
          <a:blip r:embed="rId3" cstate="print"/>
          <a:srcRect/>
          <a:stretch>
            <a:fillRect/>
          </a:stretch>
        </p:blipFill>
        <p:spPr bwMode="auto">
          <a:xfrm>
            <a:off x="7566025" y="917575"/>
            <a:ext cx="1670050" cy="1098550"/>
          </a:xfrm>
          <a:prstGeom prst="rect">
            <a:avLst/>
          </a:prstGeom>
          <a:noFill/>
          <a:ln w="9525">
            <a:noFill/>
            <a:miter lim="800000"/>
            <a:headEnd/>
            <a:tailEnd/>
          </a:ln>
        </p:spPr>
      </p:pic>
      <p:pic>
        <p:nvPicPr>
          <p:cNvPr id="20483" name="Picture 172" descr="terra"/>
          <p:cNvPicPr>
            <a:picLocks noChangeAspect="1" noChangeArrowheads="1"/>
          </p:cNvPicPr>
          <p:nvPr/>
        </p:nvPicPr>
        <p:blipFill>
          <a:blip r:embed="rId4" cstate="print"/>
          <a:srcRect/>
          <a:stretch>
            <a:fillRect/>
          </a:stretch>
        </p:blipFill>
        <p:spPr bwMode="auto">
          <a:xfrm>
            <a:off x="2325688" y="1249363"/>
            <a:ext cx="1135062" cy="901700"/>
          </a:xfrm>
          <a:prstGeom prst="rect">
            <a:avLst/>
          </a:prstGeom>
          <a:noFill/>
          <a:ln w="9525">
            <a:noFill/>
            <a:miter lim="800000"/>
            <a:headEnd/>
            <a:tailEnd/>
          </a:ln>
        </p:spPr>
      </p:pic>
      <p:pic>
        <p:nvPicPr>
          <p:cNvPr id="20484" name="Picture 173" descr="TRMM"/>
          <p:cNvPicPr>
            <a:picLocks noChangeAspect="1" noChangeArrowheads="1"/>
          </p:cNvPicPr>
          <p:nvPr/>
        </p:nvPicPr>
        <p:blipFill>
          <a:blip r:embed="rId5" cstate="print"/>
          <a:srcRect/>
          <a:stretch>
            <a:fillRect/>
          </a:stretch>
        </p:blipFill>
        <p:spPr bwMode="auto">
          <a:xfrm rot="-1624947">
            <a:off x="4691063" y="836614"/>
            <a:ext cx="1803400" cy="1341437"/>
          </a:xfrm>
          <a:prstGeom prst="rect">
            <a:avLst/>
          </a:prstGeom>
          <a:noFill/>
          <a:ln w="9525">
            <a:noFill/>
            <a:miter lim="800000"/>
            <a:headEnd/>
            <a:tailEnd/>
          </a:ln>
        </p:spPr>
      </p:pic>
      <p:sp>
        <p:nvSpPr>
          <p:cNvPr id="20485" name="Text Box 174"/>
          <p:cNvSpPr txBox="1">
            <a:spLocks noChangeArrowheads="1"/>
          </p:cNvSpPr>
          <p:nvPr/>
        </p:nvSpPr>
        <p:spPr bwMode="auto">
          <a:xfrm>
            <a:off x="4589464" y="685800"/>
            <a:ext cx="1044725" cy="470104"/>
          </a:xfrm>
          <a:prstGeom prst="rect">
            <a:avLst/>
          </a:prstGeom>
          <a:noFill/>
          <a:ln w="9525">
            <a:noFill/>
            <a:miter lim="800000"/>
            <a:headEnd/>
            <a:tailEnd/>
          </a:ln>
        </p:spPr>
        <p:txBody>
          <a:bodyPr wrap="none" lIns="99798" tIns="49899" rIns="99798" bIns="49899">
            <a:spAutoFit/>
          </a:bodyPr>
          <a:lstStyle/>
          <a:p>
            <a:pPr defTabSz="998538"/>
            <a:r>
              <a:rPr lang="en-US" sz="2400">
                <a:solidFill>
                  <a:srgbClr val="FFD279"/>
                </a:solidFill>
              </a:rPr>
              <a:t>TRMM</a:t>
            </a:r>
          </a:p>
        </p:txBody>
      </p:sp>
      <p:sp>
        <p:nvSpPr>
          <p:cNvPr id="20486" name="Text Box 175"/>
          <p:cNvSpPr txBox="1">
            <a:spLocks noChangeArrowheads="1"/>
          </p:cNvSpPr>
          <p:nvPr/>
        </p:nvSpPr>
        <p:spPr bwMode="auto">
          <a:xfrm>
            <a:off x="4672014" y="1892300"/>
            <a:ext cx="1362075" cy="346994"/>
          </a:xfrm>
          <a:prstGeom prst="rect">
            <a:avLst/>
          </a:prstGeom>
          <a:noFill/>
          <a:ln w="9525">
            <a:noFill/>
            <a:miter lim="800000"/>
            <a:headEnd/>
            <a:tailEnd/>
          </a:ln>
        </p:spPr>
        <p:txBody>
          <a:bodyPr lIns="9144" tIns="49899" rIns="9144" bIns="49899">
            <a:spAutoFit/>
          </a:bodyPr>
          <a:lstStyle/>
          <a:p>
            <a:pPr defTabSz="998538"/>
            <a:r>
              <a:rPr lang="en-US" sz="1600" i="1">
                <a:solidFill>
                  <a:srgbClr val="FF9900"/>
                </a:solidFill>
              </a:rPr>
              <a:t>TMI, PR, VIRS</a:t>
            </a:r>
          </a:p>
        </p:txBody>
      </p:sp>
      <p:sp>
        <p:nvSpPr>
          <p:cNvPr id="20487" name="Text Box 176"/>
          <p:cNvSpPr txBox="1">
            <a:spLocks noChangeArrowheads="1"/>
          </p:cNvSpPr>
          <p:nvPr/>
        </p:nvSpPr>
        <p:spPr bwMode="auto">
          <a:xfrm rot="-2142259">
            <a:off x="7663452" y="1001611"/>
            <a:ext cx="887823" cy="470104"/>
          </a:xfrm>
          <a:prstGeom prst="rect">
            <a:avLst/>
          </a:prstGeom>
          <a:noFill/>
          <a:ln w="9525">
            <a:noFill/>
            <a:miter lim="800000"/>
            <a:headEnd/>
            <a:tailEnd/>
          </a:ln>
        </p:spPr>
        <p:txBody>
          <a:bodyPr wrap="none" lIns="99798" tIns="49899" rIns="99798" bIns="49899">
            <a:spAutoFit/>
          </a:bodyPr>
          <a:lstStyle/>
          <a:p>
            <a:pPr defTabSz="998538"/>
            <a:r>
              <a:rPr lang="en-US" sz="2400">
                <a:solidFill>
                  <a:srgbClr val="FFD279"/>
                </a:solidFill>
              </a:rPr>
              <a:t>GOES</a:t>
            </a:r>
          </a:p>
        </p:txBody>
      </p:sp>
      <p:sp>
        <p:nvSpPr>
          <p:cNvPr id="20488" name="Text Box 177"/>
          <p:cNvSpPr txBox="1">
            <a:spLocks noChangeArrowheads="1"/>
          </p:cNvSpPr>
          <p:nvPr/>
        </p:nvSpPr>
        <p:spPr bwMode="auto">
          <a:xfrm>
            <a:off x="7434264" y="1814514"/>
            <a:ext cx="1134493" cy="593215"/>
          </a:xfrm>
          <a:prstGeom prst="rect">
            <a:avLst/>
          </a:prstGeom>
          <a:noFill/>
          <a:ln w="9525">
            <a:noFill/>
            <a:miter lim="800000"/>
            <a:headEnd/>
            <a:tailEnd/>
          </a:ln>
        </p:spPr>
        <p:txBody>
          <a:bodyPr wrap="none" lIns="99798" tIns="49899" rIns="99798" bIns="49899">
            <a:spAutoFit/>
          </a:bodyPr>
          <a:lstStyle/>
          <a:p>
            <a:pPr defTabSz="998538"/>
            <a:r>
              <a:rPr lang="en-US" sz="1600" i="1">
                <a:solidFill>
                  <a:srgbClr val="FF9900"/>
                </a:solidFill>
              </a:rPr>
              <a:t>VIS, NIR, IR</a:t>
            </a:r>
          </a:p>
          <a:p>
            <a:pPr defTabSz="998538"/>
            <a:r>
              <a:rPr lang="en-US" sz="1600" i="1">
                <a:solidFill>
                  <a:srgbClr val="FF9900"/>
                </a:solidFill>
              </a:rPr>
              <a:t>SOUNDING</a:t>
            </a:r>
          </a:p>
        </p:txBody>
      </p:sp>
      <p:sp>
        <p:nvSpPr>
          <p:cNvPr id="20489" name="Text Box 178"/>
          <p:cNvSpPr txBox="1">
            <a:spLocks noChangeArrowheads="1"/>
          </p:cNvSpPr>
          <p:nvPr/>
        </p:nvSpPr>
        <p:spPr bwMode="auto">
          <a:xfrm>
            <a:off x="1528764" y="1289050"/>
            <a:ext cx="895005" cy="839436"/>
          </a:xfrm>
          <a:prstGeom prst="rect">
            <a:avLst/>
          </a:prstGeom>
          <a:noFill/>
          <a:ln w="9525">
            <a:noFill/>
            <a:miter lim="800000"/>
            <a:headEnd/>
            <a:tailEnd/>
          </a:ln>
        </p:spPr>
        <p:txBody>
          <a:bodyPr wrap="none" lIns="99798" tIns="49899" rIns="99798" bIns="49899">
            <a:spAutoFit/>
          </a:bodyPr>
          <a:lstStyle/>
          <a:p>
            <a:pPr defTabSz="998538"/>
            <a:r>
              <a:rPr lang="en-US" sz="2400">
                <a:solidFill>
                  <a:srgbClr val="FFD279"/>
                </a:solidFill>
              </a:rPr>
              <a:t>NASA</a:t>
            </a:r>
          </a:p>
          <a:p>
            <a:pPr defTabSz="998538"/>
            <a:r>
              <a:rPr lang="en-US" sz="2400">
                <a:solidFill>
                  <a:srgbClr val="FFD279"/>
                </a:solidFill>
              </a:rPr>
              <a:t>EOS</a:t>
            </a:r>
          </a:p>
        </p:txBody>
      </p:sp>
      <p:sp>
        <p:nvSpPr>
          <p:cNvPr id="20490" name="Text Box 179"/>
          <p:cNvSpPr txBox="1">
            <a:spLocks noChangeArrowheads="1"/>
          </p:cNvSpPr>
          <p:nvPr/>
        </p:nvSpPr>
        <p:spPr bwMode="auto">
          <a:xfrm>
            <a:off x="1928813" y="2055814"/>
            <a:ext cx="1745238" cy="593215"/>
          </a:xfrm>
          <a:prstGeom prst="rect">
            <a:avLst/>
          </a:prstGeom>
          <a:noFill/>
          <a:ln w="9525">
            <a:noFill/>
            <a:miter lim="800000"/>
            <a:headEnd/>
            <a:tailEnd/>
          </a:ln>
        </p:spPr>
        <p:txBody>
          <a:bodyPr wrap="none" lIns="99798" tIns="49899" rIns="99798" bIns="49899">
            <a:spAutoFit/>
          </a:bodyPr>
          <a:lstStyle/>
          <a:p>
            <a:pPr defTabSz="998538"/>
            <a:r>
              <a:rPr lang="en-US" sz="1600" i="1">
                <a:solidFill>
                  <a:srgbClr val="FF9900"/>
                </a:solidFill>
              </a:rPr>
              <a:t>MODIS VIS, NIR, IR</a:t>
            </a:r>
          </a:p>
          <a:p>
            <a:pPr defTabSz="998538"/>
            <a:r>
              <a:rPr lang="en-US" sz="1600" i="1">
                <a:solidFill>
                  <a:srgbClr val="FF9900"/>
                </a:solidFill>
              </a:rPr>
              <a:t>ASTER, CERES</a:t>
            </a:r>
          </a:p>
        </p:txBody>
      </p:sp>
      <p:graphicFrame>
        <p:nvGraphicFramePr>
          <p:cNvPr id="20491" name="Object 2"/>
          <p:cNvGraphicFramePr>
            <a:graphicFrameLocks noChangeAspect="1"/>
          </p:cNvGraphicFramePr>
          <p:nvPr/>
        </p:nvGraphicFramePr>
        <p:xfrm>
          <a:off x="5670550" y="4275138"/>
          <a:ext cx="1479550" cy="1428750"/>
        </p:xfrm>
        <a:graphic>
          <a:graphicData uri="http://schemas.openxmlformats.org/presentationml/2006/ole">
            <mc:AlternateContent xmlns:mc="http://schemas.openxmlformats.org/markup-compatibility/2006">
              <mc:Choice xmlns:v="urn:schemas-microsoft-com:vml" Requires="v">
                <p:oleObj spid="_x0000_s1097" name="Drawing" r:id="rId6" imgW="1009435" imgH="1100196" progId="FLW3Drawing">
                  <p:embed/>
                </p:oleObj>
              </mc:Choice>
              <mc:Fallback>
                <p:oleObj name="Drawing" r:id="rId6" imgW="1009435" imgH="1100196" progId="FLW3Drawing">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70550" y="4275138"/>
                        <a:ext cx="1479550" cy="1428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sp>
        <p:nvSpPr>
          <p:cNvPr id="20492" name="Rectangle 185"/>
          <p:cNvSpPr>
            <a:spLocks noGrp="1" noChangeArrowheads="1"/>
          </p:cNvSpPr>
          <p:nvPr>
            <p:ph type="title"/>
          </p:nvPr>
        </p:nvSpPr>
        <p:spPr>
          <a:xfrm>
            <a:off x="1524000" y="0"/>
            <a:ext cx="9170988" cy="546100"/>
          </a:xfrm>
          <a:noFill/>
        </p:spPr>
        <p:txBody>
          <a:bodyPr anchor="t">
            <a:normAutofit fontScale="90000"/>
          </a:bodyPr>
          <a:lstStyle/>
          <a:p>
            <a:pPr algn="ctr"/>
            <a:r>
              <a:rPr lang="en-US" sz="3600" dirty="0" smtClean="0">
                <a:solidFill>
                  <a:srgbClr val="FFFF00"/>
                </a:solidFill>
                <a:ea typeface="ＭＳ Ｐゴシック" pitchFamily="34" charset="-128"/>
              </a:rPr>
              <a:t>Precipitation Acquisitions, examples</a:t>
            </a:r>
            <a:endParaRPr lang="en-US" sz="3600" dirty="0">
              <a:solidFill>
                <a:srgbClr val="FFFF00"/>
              </a:solidFill>
              <a:ea typeface="ＭＳ Ｐゴシック" pitchFamily="34" charset="-128"/>
            </a:endParaRPr>
          </a:p>
        </p:txBody>
      </p:sp>
      <p:grpSp>
        <p:nvGrpSpPr>
          <p:cNvPr id="6" name="Group 186"/>
          <p:cNvGrpSpPr>
            <a:grpSpLocks/>
          </p:cNvGrpSpPr>
          <p:nvPr/>
        </p:nvGrpSpPr>
        <p:grpSpPr bwMode="auto">
          <a:xfrm>
            <a:off x="5033964" y="5473700"/>
            <a:ext cx="242887" cy="393700"/>
            <a:chOff x="2211" y="3466"/>
            <a:chExt cx="135" cy="218"/>
          </a:xfrm>
        </p:grpSpPr>
        <p:sp>
          <p:nvSpPr>
            <p:cNvPr id="20765" name="Rectangle 187"/>
            <p:cNvSpPr>
              <a:spLocks noChangeArrowheads="1"/>
            </p:cNvSpPr>
            <p:nvPr/>
          </p:nvSpPr>
          <p:spPr bwMode="auto">
            <a:xfrm>
              <a:off x="2211" y="3507"/>
              <a:ext cx="135" cy="177"/>
            </a:xfrm>
            <a:prstGeom prst="rect">
              <a:avLst/>
            </a:prstGeom>
            <a:solidFill>
              <a:srgbClr val="C0C0C0"/>
            </a:solidFill>
            <a:ln w="9525">
              <a:noFill/>
              <a:miter lim="800000"/>
              <a:headEnd/>
              <a:tailEnd/>
            </a:ln>
          </p:spPr>
          <p:txBody>
            <a:bodyPr/>
            <a:lstStyle/>
            <a:p>
              <a:endParaRPr lang="en-US"/>
            </a:p>
          </p:txBody>
        </p:sp>
        <p:sp>
          <p:nvSpPr>
            <p:cNvPr id="20766" name="Rectangle 188"/>
            <p:cNvSpPr>
              <a:spLocks noChangeArrowheads="1"/>
            </p:cNvSpPr>
            <p:nvPr/>
          </p:nvSpPr>
          <p:spPr bwMode="auto">
            <a:xfrm>
              <a:off x="2250" y="3466"/>
              <a:ext cx="56" cy="41"/>
            </a:xfrm>
            <a:prstGeom prst="rect">
              <a:avLst/>
            </a:prstGeom>
            <a:solidFill>
              <a:srgbClr val="C0C0C0"/>
            </a:solidFill>
            <a:ln w="9525">
              <a:noFill/>
              <a:miter lim="800000"/>
              <a:headEnd/>
              <a:tailEnd/>
            </a:ln>
          </p:spPr>
          <p:txBody>
            <a:bodyPr/>
            <a:lstStyle/>
            <a:p>
              <a:endParaRPr lang="en-US"/>
            </a:p>
          </p:txBody>
        </p:sp>
      </p:grpSp>
      <p:graphicFrame>
        <p:nvGraphicFramePr>
          <p:cNvPr id="20494" name="Object 3"/>
          <p:cNvGraphicFramePr>
            <a:graphicFrameLocks noChangeAspect="1"/>
          </p:cNvGraphicFramePr>
          <p:nvPr/>
        </p:nvGraphicFramePr>
        <p:xfrm>
          <a:off x="1887538" y="4565651"/>
          <a:ext cx="1109662" cy="1393825"/>
        </p:xfrm>
        <a:graphic>
          <a:graphicData uri="http://schemas.openxmlformats.org/presentationml/2006/ole">
            <mc:AlternateContent xmlns:mc="http://schemas.openxmlformats.org/markup-compatibility/2006">
              <mc:Choice xmlns:v="urn:schemas-microsoft-com:vml" Requires="v">
                <p:oleObj spid="_x0000_s1098" name="Drawing" r:id="rId8" imgW="2293545" imgH="2933323" progId="FLW3Drawing">
                  <p:embed/>
                </p:oleObj>
              </mc:Choice>
              <mc:Fallback>
                <p:oleObj name="Drawing" r:id="rId8" imgW="2293545" imgH="2933323" progId="FLW3Drawing">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7538" y="4565651"/>
                        <a:ext cx="1109662" cy="1393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sp>
        <p:nvSpPr>
          <p:cNvPr id="20495" name="Text Box 190"/>
          <p:cNvSpPr txBox="1">
            <a:spLocks noChangeArrowheads="1"/>
          </p:cNvSpPr>
          <p:nvPr/>
        </p:nvSpPr>
        <p:spPr bwMode="auto">
          <a:xfrm>
            <a:off x="1690689" y="5997575"/>
            <a:ext cx="932515" cy="470104"/>
          </a:xfrm>
          <a:prstGeom prst="rect">
            <a:avLst/>
          </a:prstGeom>
          <a:noFill/>
          <a:ln w="9525">
            <a:noFill/>
            <a:miter lim="800000"/>
            <a:headEnd/>
            <a:tailEnd/>
          </a:ln>
        </p:spPr>
        <p:txBody>
          <a:bodyPr wrap="none" lIns="99798" tIns="49899" rIns="99798" bIns="49899">
            <a:spAutoFit/>
          </a:bodyPr>
          <a:lstStyle/>
          <a:p>
            <a:pPr defTabSz="998538"/>
            <a:r>
              <a:rPr lang="en-US" sz="2400">
                <a:solidFill>
                  <a:srgbClr val="CCFFFF"/>
                </a:solidFill>
              </a:rPr>
              <a:t>Radar</a:t>
            </a:r>
          </a:p>
        </p:txBody>
      </p:sp>
      <p:sp>
        <p:nvSpPr>
          <p:cNvPr id="20496" name="Text Box 191"/>
          <p:cNvSpPr txBox="1">
            <a:spLocks noChangeArrowheads="1"/>
          </p:cNvSpPr>
          <p:nvPr/>
        </p:nvSpPr>
        <p:spPr bwMode="auto">
          <a:xfrm>
            <a:off x="4611688" y="5872163"/>
            <a:ext cx="1000482" cy="470104"/>
          </a:xfrm>
          <a:prstGeom prst="rect">
            <a:avLst/>
          </a:prstGeom>
          <a:noFill/>
          <a:ln w="9525">
            <a:noFill/>
            <a:miter lim="800000"/>
            <a:headEnd/>
            <a:tailEnd/>
          </a:ln>
        </p:spPr>
        <p:txBody>
          <a:bodyPr wrap="none" lIns="99798" tIns="49899" rIns="99798" bIns="49899">
            <a:spAutoFit/>
          </a:bodyPr>
          <a:lstStyle/>
          <a:p>
            <a:pPr defTabSz="998538"/>
            <a:r>
              <a:rPr lang="en-US" sz="2400">
                <a:solidFill>
                  <a:srgbClr val="CCFFFF"/>
                </a:solidFill>
              </a:rPr>
              <a:t>Gauge</a:t>
            </a:r>
          </a:p>
        </p:txBody>
      </p:sp>
      <p:sp>
        <p:nvSpPr>
          <p:cNvPr id="20503" name="Freeform 372"/>
          <p:cNvSpPr>
            <a:spLocks/>
          </p:cNvSpPr>
          <p:nvPr/>
        </p:nvSpPr>
        <p:spPr bwMode="auto">
          <a:xfrm>
            <a:off x="4040189" y="2905125"/>
            <a:ext cx="860425" cy="323850"/>
          </a:xfrm>
          <a:custGeom>
            <a:avLst/>
            <a:gdLst>
              <a:gd name="T0" fmla="*/ 0 w 542"/>
              <a:gd name="T1" fmla="*/ 2147483647 h 138"/>
              <a:gd name="T2" fmla="*/ 2147483647 w 542"/>
              <a:gd name="T3" fmla="*/ 2147483647 h 138"/>
              <a:gd name="T4" fmla="*/ 2147483647 w 542"/>
              <a:gd name="T5" fmla="*/ 2147483647 h 138"/>
              <a:gd name="T6" fmla="*/ 2147483647 w 542"/>
              <a:gd name="T7" fmla="*/ 0 h 138"/>
              <a:gd name="T8" fmla="*/ 2147483647 w 542"/>
              <a:gd name="T9" fmla="*/ 2147483647 h 138"/>
              <a:gd name="T10" fmla="*/ 2147483647 w 542"/>
              <a:gd name="T11" fmla="*/ 2147483647 h 138"/>
              <a:gd name="T12" fmla="*/ 2147483647 w 542"/>
              <a:gd name="T13" fmla="*/ 2147483647 h 138"/>
              <a:gd name="T14" fmla="*/ 2147483647 w 542"/>
              <a:gd name="T15" fmla="*/ 2147483647 h 138"/>
              <a:gd name="T16" fmla="*/ 2147483647 w 542"/>
              <a:gd name="T17" fmla="*/ 2147483647 h 138"/>
              <a:gd name="T18" fmla="*/ 2147483647 w 542"/>
              <a:gd name="T19" fmla="*/ 0 h 138"/>
              <a:gd name="T20" fmla="*/ 2147483647 w 542"/>
              <a:gd name="T21" fmla="*/ 2147483647 h 138"/>
              <a:gd name="T22" fmla="*/ 2147483647 w 542"/>
              <a:gd name="T23" fmla="*/ 2147483647 h 138"/>
              <a:gd name="T24" fmla="*/ 2147483647 w 542"/>
              <a:gd name="T25" fmla="*/ 2147483647 h 138"/>
              <a:gd name="T26" fmla="*/ 2147483647 w 542"/>
              <a:gd name="T27" fmla="*/ 2147483647 h 138"/>
              <a:gd name="T28" fmla="*/ 2147483647 w 542"/>
              <a:gd name="T29" fmla="*/ 2147483647 h 138"/>
              <a:gd name="T30" fmla="*/ 2147483647 w 542"/>
              <a:gd name="T31" fmla="*/ 2147483647 h 138"/>
              <a:gd name="T32" fmla="*/ 2147483647 w 542"/>
              <a:gd name="T33" fmla="*/ 2147483647 h 138"/>
              <a:gd name="T34" fmla="*/ 2147483647 w 542"/>
              <a:gd name="T35" fmla="*/ 2147483647 h 138"/>
              <a:gd name="T36" fmla="*/ 2147483647 w 542"/>
              <a:gd name="T37" fmla="*/ 2147483647 h 138"/>
              <a:gd name="T38" fmla="*/ 2147483647 w 542"/>
              <a:gd name="T39" fmla="*/ 2147483647 h 138"/>
              <a:gd name="T40" fmla="*/ 2147483647 w 542"/>
              <a:gd name="T41" fmla="*/ 2147483647 h 138"/>
              <a:gd name="T42" fmla="*/ 2147483647 w 542"/>
              <a:gd name="T43" fmla="*/ 2147483647 h 138"/>
              <a:gd name="T44" fmla="*/ 2147483647 w 542"/>
              <a:gd name="T45" fmla="*/ 2147483647 h 138"/>
              <a:gd name="T46" fmla="*/ 2147483647 w 542"/>
              <a:gd name="T47" fmla="*/ 2147483647 h 138"/>
              <a:gd name="T48" fmla="*/ 2147483647 w 542"/>
              <a:gd name="T49" fmla="*/ 2147483647 h 138"/>
              <a:gd name="T50" fmla="*/ 2147483647 w 542"/>
              <a:gd name="T51" fmla="*/ 2147483647 h 138"/>
              <a:gd name="T52" fmla="*/ 2147483647 w 542"/>
              <a:gd name="T53" fmla="*/ 2147483647 h 138"/>
              <a:gd name="T54" fmla="*/ 2147483647 w 542"/>
              <a:gd name="T55" fmla="*/ 2147483647 h 138"/>
              <a:gd name="T56" fmla="*/ 2147483647 w 542"/>
              <a:gd name="T57" fmla="*/ 2147483647 h 138"/>
              <a:gd name="T58" fmla="*/ 2147483647 w 542"/>
              <a:gd name="T59" fmla="*/ 2147483647 h 138"/>
              <a:gd name="T60" fmla="*/ 0 w 542"/>
              <a:gd name="T61" fmla="*/ 2147483647 h 138"/>
              <a:gd name="T62" fmla="*/ 0 w 542"/>
              <a:gd name="T63" fmla="*/ 2147483647 h 1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2"/>
              <a:gd name="T97" fmla="*/ 0 h 138"/>
              <a:gd name="T98" fmla="*/ 542 w 542"/>
              <a:gd name="T99" fmla="*/ 138 h 1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2" h="138">
                <a:moveTo>
                  <a:pt x="0" y="41"/>
                </a:moveTo>
                <a:lnTo>
                  <a:pt x="47" y="12"/>
                </a:lnTo>
                <a:lnTo>
                  <a:pt x="58" y="26"/>
                </a:lnTo>
                <a:lnTo>
                  <a:pt x="95" y="0"/>
                </a:lnTo>
                <a:lnTo>
                  <a:pt x="83" y="26"/>
                </a:lnTo>
                <a:lnTo>
                  <a:pt x="93" y="26"/>
                </a:lnTo>
                <a:lnTo>
                  <a:pt x="189" y="33"/>
                </a:lnTo>
                <a:lnTo>
                  <a:pt x="204" y="10"/>
                </a:lnTo>
                <a:lnTo>
                  <a:pt x="216" y="3"/>
                </a:lnTo>
                <a:lnTo>
                  <a:pt x="228" y="0"/>
                </a:lnTo>
                <a:lnTo>
                  <a:pt x="239" y="1"/>
                </a:lnTo>
                <a:lnTo>
                  <a:pt x="251" y="16"/>
                </a:lnTo>
                <a:lnTo>
                  <a:pt x="265" y="67"/>
                </a:lnTo>
                <a:lnTo>
                  <a:pt x="277" y="58"/>
                </a:lnTo>
                <a:lnTo>
                  <a:pt x="283" y="65"/>
                </a:lnTo>
                <a:lnTo>
                  <a:pt x="292" y="91"/>
                </a:lnTo>
                <a:lnTo>
                  <a:pt x="309" y="90"/>
                </a:lnTo>
                <a:lnTo>
                  <a:pt x="323" y="90"/>
                </a:lnTo>
                <a:lnTo>
                  <a:pt x="332" y="90"/>
                </a:lnTo>
                <a:lnTo>
                  <a:pt x="341" y="90"/>
                </a:lnTo>
                <a:lnTo>
                  <a:pt x="426" y="98"/>
                </a:lnTo>
                <a:lnTo>
                  <a:pt x="542" y="124"/>
                </a:lnTo>
                <a:lnTo>
                  <a:pt x="490" y="135"/>
                </a:lnTo>
                <a:lnTo>
                  <a:pt x="439" y="138"/>
                </a:lnTo>
                <a:lnTo>
                  <a:pt x="379" y="134"/>
                </a:lnTo>
                <a:lnTo>
                  <a:pt x="216" y="120"/>
                </a:lnTo>
                <a:lnTo>
                  <a:pt x="172" y="131"/>
                </a:lnTo>
                <a:lnTo>
                  <a:pt x="134" y="131"/>
                </a:lnTo>
                <a:lnTo>
                  <a:pt x="91" y="124"/>
                </a:lnTo>
                <a:lnTo>
                  <a:pt x="19" y="94"/>
                </a:lnTo>
                <a:lnTo>
                  <a:pt x="0" y="71"/>
                </a:lnTo>
                <a:lnTo>
                  <a:pt x="0" y="41"/>
                </a:lnTo>
                <a:close/>
              </a:path>
            </a:pathLst>
          </a:custGeom>
          <a:solidFill>
            <a:srgbClr val="C0C0C0"/>
          </a:solidFill>
          <a:ln w="9525">
            <a:noFill/>
            <a:round/>
            <a:headEnd/>
            <a:tailEnd/>
          </a:ln>
        </p:spPr>
        <p:txBody>
          <a:bodyPr/>
          <a:lstStyle/>
          <a:p>
            <a:endParaRPr lang="en-US"/>
          </a:p>
        </p:txBody>
      </p:sp>
      <p:sp>
        <p:nvSpPr>
          <p:cNvPr id="20504" name="Freeform 246"/>
          <p:cNvSpPr>
            <a:spLocks/>
          </p:cNvSpPr>
          <p:nvPr/>
        </p:nvSpPr>
        <p:spPr bwMode="auto">
          <a:xfrm rot="-7932879">
            <a:off x="6279357" y="3263107"/>
            <a:ext cx="42863" cy="63500"/>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505" name="Freeform 250"/>
          <p:cNvSpPr>
            <a:spLocks/>
          </p:cNvSpPr>
          <p:nvPr/>
        </p:nvSpPr>
        <p:spPr bwMode="auto">
          <a:xfrm rot="-7932879">
            <a:off x="6631782" y="3296445"/>
            <a:ext cx="42863" cy="603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506" name="Freeform 257"/>
          <p:cNvSpPr>
            <a:spLocks/>
          </p:cNvSpPr>
          <p:nvPr/>
        </p:nvSpPr>
        <p:spPr bwMode="auto">
          <a:xfrm rot="-7932879">
            <a:off x="5965031" y="3293269"/>
            <a:ext cx="39688" cy="63500"/>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507" name="Freeform 258"/>
          <p:cNvSpPr>
            <a:spLocks/>
          </p:cNvSpPr>
          <p:nvPr/>
        </p:nvSpPr>
        <p:spPr bwMode="auto">
          <a:xfrm rot="-7932879">
            <a:off x="4521995" y="3296445"/>
            <a:ext cx="42863" cy="603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508" name="Freeform 259"/>
          <p:cNvSpPr>
            <a:spLocks/>
          </p:cNvSpPr>
          <p:nvPr/>
        </p:nvSpPr>
        <p:spPr bwMode="auto">
          <a:xfrm rot="-7932879">
            <a:off x="5573713" y="3297238"/>
            <a:ext cx="42863" cy="58738"/>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grpSp>
        <p:nvGrpSpPr>
          <p:cNvPr id="7" name="Group 260"/>
          <p:cNvGrpSpPr>
            <a:grpSpLocks/>
          </p:cNvGrpSpPr>
          <p:nvPr/>
        </p:nvGrpSpPr>
        <p:grpSpPr bwMode="auto">
          <a:xfrm>
            <a:off x="3602038" y="2535239"/>
            <a:ext cx="3987800" cy="947737"/>
            <a:chOff x="515" y="0"/>
            <a:chExt cx="5306" cy="933"/>
          </a:xfrm>
        </p:grpSpPr>
        <p:graphicFrame>
          <p:nvGraphicFramePr>
            <p:cNvPr id="20668" name="Object 4"/>
            <p:cNvGraphicFramePr>
              <a:graphicFrameLocks noChangeAspect="1"/>
            </p:cNvGraphicFramePr>
            <p:nvPr/>
          </p:nvGraphicFramePr>
          <p:xfrm>
            <a:off x="926" y="24"/>
            <a:ext cx="2787" cy="826"/>
          </p:xfrm>
          <a:graphic>
            <a:graphicData uri="http://schemas.openxmlformats.org/presentationml/2006/ole">
              <mc:AlternateContent xmlns:mc="http://schemas.openxmlformats.org/markup-compatibility/2006">
                <mc:Choice xmlns:v="urn:schemas-microsoft-com:vml" Requires="v">
                  <p:oleObj spid="_x0000_s1099" name="Drawing" r:id="rId10" imgW="2847474" imgH="1851861" progId="FLW3Drawing">
                    <p:embed/>
                  </p:oleObj>
                </mc:Choice>
                <mc:Fallback>
                  <p:oleObj name="Drawing" r:id="rId10" imgW="2847474" imgH="1851861" progId="FLW3Drawing">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6" y="24"/>
                          <a:ext cx="2787" cy="8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sp>
          <p:nvSpPr>
            <p:cNvPr id="20669" name="Freeform 262"/>
            <p:cNvSpPr>
              <a:spLocks/>
            </p:cNvSpPr>
            <p:nvPr/>
          </p:nvSpPr>
          <p:spPr bwMode="auto">
            <a:xfrm>
              <a:off x="2665" y="371"/>
              <a:ext cx="2725" cy="461"/>
            </a:xfrm>
            <a:custGeom>
              <a:avLst/>
              <a:gdLst>
                <a:gd name="T0" fmla="*/ 0 w 2926"/>
                <a:gd name="T1" fmla="*/ 0 h 1044"/>
                <a:gd name="T2" fmla="*/ 9 w 2926"/>
                <a:gd name="T3" fmla="*/ 0 h 1044"/>
                <a:gd name="T4" fmla="*/ 55 w 2926"/>
                <a:gd name="T5" fmla="*/ 0 h 1044"/>
                <a:gd name="T6" fmla="*/ 149 w 2926"/>
                <a:gd name="T7" fmla="*/ 0 h 1044"/>
                <a:gd name="T8" fmla="*/ 184 w 2926"/>
                <a:gd name="T9" fmla="*/ 0 h 1044"/>
                <a:gd name="T10" fmla="*/ 293 w 2926"/>
                <a:gd name="T11" fmla="*/ 0 h 1044"/>
                <a:gd name="T12" fmla="*/ 394 w 2926"/>
                <a:gd name="T13" fmla="*/ 0 h 1044"/>
                <a:gd name="T14" fmla="*/ 413 w 2926"/>
                <a:gd name="T15" fmla="*/ 0 h 1044"/>
                <a:gd name="T16" fmla="*/ 482 w 2926"/>
                <a:gd name="T17" fmla="*/ 0 h 1044"/>
                <a:gd name="T18" fmla="*/ 510 w 2926"/>
                <a:gd name="T19" fmla="*/ 0 h 1044"/>
                <a:gd name="T20" fmla="*/ 510 w 2926"/>
                <a:gd name="T21" fmla="*/ 0 h 1044"/>
                <a:gd name="T22" fmla="*/ 564 w 2926"/>
                <a:gd name="T23" fmla="*/ 0 h 1044"/>
                <a:gd name="T24" fmla="*/ 585 w 2926"/>
                <a:gd name="T25" fmla="*/ 0 h 1044"/>
                <a:gd name="T26" fmla="*/ 636 w 2926"/>
                <a:gd name="T27" fmla="*/ 0 h 1044"/>
                <a:gd name="T28" fmla="*/ 678 w 2926"/>
                <a:gd name="T29" fmla="*/ 0 h 1044"/>
                <a:gd name="T30" fmla="*/ 725 w 2926"/>
                <a:gd name="T31" fmla="*/ 0 h 1044"/>
                <a:gd name="T32" fmla="*/ 755 w 2926"/>
                <a:gd name="T33" fmla="*/ 0 h 1044"/>
                <a:gd name="T34" fmla="*/ 793 w 2926"/>
                <a:gd name="T35" fmla="*/ 0 h 1044"/>
                <a:gd name="T36" fmla="*/ 911 w 2926"/>
                <a:gd name="T37" fmla="*/ 0 h 1044"/>
                <a:gd name="T38" fmla="*/ 1013 w 2926"/>
                <a:gd name="T39" fmla="*/ 0 h 1044"/>
                <a:gd name="T40" fmla="*/ 1040 w 2926"/>
                <a:gd name="T41" fmla="*/ 0 h 1044"/>
                <a:gd name="T42" fmla="*/ 1090 w 2926"/>
                <a:gd name="T43" fmla="*/ 0 h 1044"/>
                <a:gd name="T44" fmla="*/ 1160 w 2926"/>
                <a:gd name="T45" fmla="*/ 0 h 1044"/>
                <a:gd name="T46" fmla="*/ 1085 w 2926"/>
                <a:gd name="T47" fmla="*/ 0 h 1044"/>
                <a:gd name="T48" fmla="*/ 927 w 2926"/>
                <a:gd name="T49" fmla="*/ 0 h 1044"/>
                <a:gd name="T50" fmla="*/ 883 w 2926"/>
                <a:gd name="T51" fmla="*/ 0 h 1044"/>
                <a:gd name="T52" fmla="*/ 840 w 2926"/>
                <a:gd name="T53" fmla="*/ 0 h 1044"/>
                <a:gd name="T54" fmla="*/ 826 w 2926"/>
                <a:gd name="T55" fmla="*/ 0 h 1044"/>
                <a:gd name="T56" fmla="*/ 704 w 2926"/>
                <a:gd name="T57" fmla="*/ 0 h 1044"/>
                <a:gd name="T58" fmla="*/ 675 w 2926"/>
                <a:gd name="T59" fmla="*/ 0 h 1044"/>
                <a:gd name="T60" fmla="*/ 645 w 2926"/>
                <a:gd name="T61" fmla="*/ 0 h 1044"/>
                <a:gd name="T62" fmla="*/ 626 w 2926"/>
                <a:gd name="T63" fmla="*/ 0 h 1044"/>
                <a:gd name="T64" fmla="*/ 594 w 2926"/>
                <a:gd name="T65" fmla="*/ 0 h 1044"/>
                <a:gd name="T66" fmla="*/ 539 w 2926"/>
                <a:gd name="T67" fmla="*/ 0 h 1044"/>
                <a:gd name="T68" fmla="*/ 484 w 2926"/>
                <a:gd name="T69" fmla="*/ 0 h 1044"/>
                <a:gd name="T70" fmla="*/ 449 w 2926"/>
                <a:gd name="T71" fmla="*/ 0 h 1044"/>
                <a:gd name="T72" fmla="*/ 385 w 2926"/>
                <a:gd name="T73" fmla="*/ 0 h 1044"/>
                <a:gd name="T74" fmla="*/ 332 w 2926"/>
                <a:gd name="T75" fmla="*/ 0 h 1044"/>
                <a:gd name="T76" fmla="*/ 309 w 2926"/>
                <a:gd name="T77" fmla="*/ 0 h 1044"/>
                <a:gd name="T78" fmla="*/ 247 w 2926"/>
                <a:gd name="T79" fmla="*/ 0 h 1044"/>
                <a:gd name="T80" fmla="*/ 183 w 2926"/>
                <a:gd name="T81" fmla="*/ 0 h 1044"/>
                <a:gd name="T82" fmla="*/ 96 w 2926"/>
                <a:gd name="T83" fmla="*/ 0 h 1044"/>
                <a:gd name="T84" fmla="*/ 57 w 2926"/>
                <a:gd name="T85" fmla="*/ 0 h 1044"/>
                <a:gd name="T86" fmla="*/ 27 w 2926"/>
                <a:gd name="T87" fmla="*/ 0 h 10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26"/>
                <a:gd name="T133" fmla="*/ 0 h 1044"/>
                <a:gd name="T134" fmla="*/ 2926 w 2926"/>
                <a:gd name="T135" fmla="*/ 1044 h 10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26" h="1044">
                  <a:moveTo>
                    <a:pt x="30" y="959"/>
                  </a:moveTo>
                  <a:lnTo>
                    <a:pt x="0" y="761"/>
                  </a:lnTo>
                  <a:lnTo>
                    <a:pt x="5" y="689"/>
                  </a:lnTo>
                  <a:lnTo>
                    <a:pt x="24" y="630"/>
                  </a:lnTo>
                  <a:lnTo>
                    <a:pt x="79" y="551"/>
                  </a:lnTo>
                  <a:lnTo>
                    <a:pt x="139" y="496"/>
                  </a:lnTo>
                  <a:lnTo>
                    <a:pt x="353" y="449"/>
                  </a:lnTo>
                  <a:lnTo>
                    <a:pt x="379" y="382"/>
                  </a:lnTo>
                  <a:lnTo>
                    <a:pt x="407" y="196"/>
                  </a:lnTo>
                  <a:lnTo>
                    <a:pt x="468" y="182"/>
                  </a:lnTo>
                  <a:lnTo>
                    <a:pt x="578" y="176"/>
                  </a:lnTo>
                  <a:lnTo>
                    <a:pt x="740" y="133"/>
                  </a:lnTo>
                  <a:lnTo>
                    <a:pt x="965" y="6"/>
                  </a:lnTo>
                  <a:lnTo>
                    <a:pt x="996" y="0"/>
                  </a:lnTo>
                  <a:lnTo>
                    <a:pt x="1017" y="0"/>
                  </a:lnTo>
                  <a:lnTo>
                    <a:pt x="1044" y="8"/>
                  </a:lnTo>
                  <a:lnTo>
                    <a:pt x="1162" y="76"/>
                  </a:lnTo>
                  <a:lnTo>
                    <a:pt x="1217" y="133"/>
                  </a:lnTo>
                  <a:lnTo>
                    <a:pt x="1262" y="204"/>
                  </a:lnTo>
                  <a:lnTo>
                    <a:pt x="1287" y="286"/>
                  </a:lnTo>
                  <a:lnTo>
                    <a:pt x="1292" y="331"/>
                  </a:lnTo>
                  <a:lnTo>
                    <a:pt x="1290" y="384"/>
                  </a:lnTo>
                  <a:lnTo>
                    <a:pt x="1407" y="322"/>
                  </a:lnTo>
                  <a:lnTo>
                    <a:pt x="1425" y="322"/>
                  </a:lnTo>
                  <a:lnTo>
                    <a:pt x="1443" y="325"/>
                  </a:lnTo>
                  <a:lnTo>
                    <a:pt x="1474" y="349"/>
                  </a:lnTo>
                  <a:lnTo>
                    <a:pt x="1547" y="394"/>
                  </a:lnTo>
                  <a:lnTo>
                    <a:pt x="1604" y="400"/>
                  </a:lnTo>
                  <a:lnTo>
                    <a:pt x="1686" y="384"/>
                  </a:lnTo>
                  <a:lnTo>
                    <a:pt x="1713" y="441"/>
                  </a:lnTo>
                  <a:lnTo>
                    <a:pt x="1746" y="447"/>
                  </a:lnTo>
                  <a:lnTo>
                    <a:pt x="1828" y="371"/>
                  </a:lnTo>
                  <a:lnTo>
                    <a:pt x="1878" y="335"/>
                  </a:lnTo>
                  <a:lnTo>
                    <a:pt x="1906" y="325"/>
                  </a:lnTo>
                  <a:lnTo>
                    <a:pt x="1938" y="327"/>
                  </a:lnTo>
                  <a:lnTo>
                    <a:pt x="2004" y="375"/>
                  </a:lnTo>
                  <a:lnTo>
                    <a:pt x="2082" y="496"/>
                  </a:lnTo>
                  <a:lnTo>
                    <a:pt x="2297" y="577"/>
                  </a:lnTo>
                  <a:lnTo>
                    <a:pt x="2385" y="539"/>
                  </a:lnTo>
                  <a:lnTo>
                    <a:pt x="2553" y="484"/>
                  </a:lnTo>
                  <a:lnTo>
                    <a:pt x="2600" y="482"/>
                  </a:lnTo>
                  <a:lnTo>
                    <a:pt x="2623" y="482"/>
                  </a:lnTo>
                  <a:lnTo>
                    <a:pt x="2650" y="486"/>
                  </a:lnTo>
                  <a:lnTo>
                    <a:pt x="2749" y="530"/>
                  </a:lnTo>
                  <a:lnTo>
                    <a:pt x="2842" y="626"/>
                  </a:lnTo>
                  <a:lnTo>
                    <a:pt x="2926" y="795"/>
                  </a:lnTo>
                  <a:lnTo>
                    <a:pt x="2869" y="832"/>
                  </a:lnTo>
                  <a:lnTo>
                    <a:pt x="2736" y="865"/>
                  </a:lnTo>
                  <a:lnTo>
                    <a:pt x="2512" y="904"/>
                  </a:lnTo>
                  <a:lnTo>
                    <a:pt x="2340" y="932"/>
                  </a:lnTo>
                  <a:lnTo>
                    <a:pt x="2279" y="930"/>
                  </a:lnTo>
                  <a:lnTo>
                    <a:pt x="2229" y="918"/>
                  </a:lnTo>
                  <a:lnTo>
                    <a:pt x="2154" y="891"/>
                  </a:lnTo>
                  <a:lnTo>
                    <a:pt x="2120" y="881"/>
                  </a:lnTo>
                  <a:lnTo>
                    <a:pt x="2102" y="879"/>
                  </a:lnTo>
                  <a:lnTo>
                    <a:pt x="2082" y="877"/>
                  </a:lnTo>
                  <a:lnTo>
                    <a:pt x="1907" y="946"/>
                  </a:lnTo>
                  <a:lnTo>
                    <a:pt x="1777" y="967"/>
                  </a:lnTo>
                  <a:lnTo>
                    <a:pt x="1724" y="967"/>
                  </a:lnTo>
                  <a:lnTo>
                    <a:pt x="1701" y="967"/>
                  </a:lnTo>
                  <a:lnTo>
                    <a:pt x="1674" y="965"/>
                  </a:lnTo>
                  <a:lnTo>
                    <a:pt x="1627" y="961"/>
                  </a:lnTo>
                  <a:lnTo>
                    <a:pt x="1604" y="961"/>
                  </a:lnTo>
                  <a:lnTo>
                    <a:pt x="1579" y="959"/>
                  </a:lnTo>
                  <a:lnTo>
                    <a:pt x="1523" y="887"/>
                  </a:lnTo>
                  <a:lnTo>
                    <a:pt x="1496" y="875"/>
                  </a:lnTo>
                  <a:lnTo>
                    <a:pt x="1469" y="873"/>
                  </a:lnTo>
                  <a:lnTo>
                    <a:pt x="1360" y="950"/>
                  </a:lnTo>
                  <a:lnTo>
                    <a:pt x="1297" y="993"/>
                  </a:lnTo>
                  <a:lnTo>
                    <a:pt x="1221" y="1018"/>
                  </a:lnTo>
                  <a:lnTo>
                    <a:pt x="1179" y="1016"/>
                  </a:lnTo>
                  <a:lnTo>
                    <a:pt x="1131" y="997"/>
                  </a:lnTo>
                  <a:lnTo>
                    <a:pt x="1019" y="904"/>
                  </a:lnTo>
                  <a:lnTo>
                    <a:pt x="971" y="938"/>
                  </a:lnTo>
                  <a:lnTo>
                    <a:pt x="932" y="1001"/>
                  </a:lnTo>
                  <a:lnTo>
                    <a:pt x="839" y="1042"/>
                  </a:lnTo>
                  <a:lnTo>
                    <a:pt x="801" y="1042"/>
                  </a:lnTo>
                  <a:lnTo>
                    <a:pt x="778" y="1042"/>
                  </a:lnTo>
                  <a:lnTo>
                    <a:pt x="751" y="1040"/>
                  </a:lnTo>
                  <a:lnTo>
                    <a:pt x="624" y="1010"/>
                  </a:lnTo>
                  <a:lnTo>
                    <a:pt x="516" y="1008"/>
                  </a:lnTo>
                  <a:lnTo>
                    <a:pt x="465" y="1008"/>
                  </a:lnTo>
                  <a:lnTo>
                    <a:pt x="414" y="1014"/>
                  </a:lnTo>
                  <a:lnTo>
                    <a:pt x="243" y="1040"/>
                  </a:lnTo>
                  <a:lnTo>
                    <a:pt x="174" y="1044"/>
                  </a:lnTo>
                  <a:lnTo>
                    <a:pt x="144" y="1044"/>
                  </a:lnTo>
                  <a:lnTo>
                    <a:pt x="115" y="1038"/>
                  </a:lnTo>
                  <a:lnTo>
                    <a:pt x="67" y="1014"/>
                  </a:lnTo>
                  <a:lnTo>
                    <a:pt x="30" y="959"/>
                  </a:lnTo>
                  <a:close/>
                </a:path>
              </a:pathLst>
            </a:custGeom>
            <a:solidFill>
              <a:srgbClr val="DDDDDD"/>
            </a:solidFill>
            <a:ln w="9525">
              <a:noFill/>
              <a:round/>
              <a:headEnd/>
              <a:tailEnd/>
            </a:ln>
          </p:spPr>
          <p:txBody>
            <a:bodyPr/>
            <a:lstStyle/>
            <a:p>
              <a:endParaRPr lang="en-US"/>
            </a:p>
          </p:txBody>
        </p:sp>
        <p:sp>
          <p:nvSpPr>
            <p:cNvPr id="20670" name="Freeform 263"/>
            <p:cNvSpPr>
              <a:spLocks/>
            </p:cNvSpPr>
            <p:nvPr/>
          </p:nvSpPr>
          <p:spPr bwMode="auto">
            <a:xfrm>
              <a:off x="3350" y="168"/>
              <a:ext cx="770" cy="232"/>
            </a:xfrm>
            <a:custGeom>
              <a:avLst/>
              <a:gdLst>
                <a:gd name="T0" fmla="*/ 301 w 827"/>
                <a:gd name="T1" fmla="*/ 0 h 526"/>
                <a:gd name="T2" fmla="*/ 323 w 827"/>
                <a:gd name="T3" fmla="*/ 0 h 526"/>
                <a:gd name="T4" fmla="*/ 327 w 827"/>
                <a:gd name="T5" fmla="*/ 0 h 526"/>
                <a:gd name="T6" fmla="*/ 326 w 827"/>
                <a:gd name="T7" fmla="*/ 0 h 526"/>
                <a:gd name="T8" fmla="*/ 299 w 827"/>
                <a:gd name="T9" fmla="*/ 0 h 526"/>
                <a:gd name="T10" fmla="*/ 292 w 827"/>
                <a:gd name="T11" fmla="*/ 0 h 526"/>
                <a:gd name="T12" fmla="*/ 280 w 827"/>
                <a:gd name="T13" fmla="*/ 0 h 526"/>
                <a:gd name="T14" fmla="*/ 269 w 827"/>
                <a:gd name="T15" fmla="*/ 0 h 526"/>
                <a:gd name="T16" fmla="*/ 256 w 827"/>
                <a:gd name="T17" fmla="*/ 0 h 526"/>
                <a:gd name="T18" fmla="*/ 228 w 827"/>
                <a:gd name="T19" fmla="*/ 0 h 526"/>
                <a:gd name="T20" fmla="*/ 208 w 827"/>
                <a:gd name="T21" fmla="*/ 0 h 526"/>
                <a:gd name="T22" fmla="*/ 181 w 827"/>
                <a:gd name="T23" fmla="*/ 0 h 526"/>
                <a:gd name="T24" fmla="*/ 168 w 827"/>
                <a:gd name="T25" fmla="*/ 0 h 526"/>
                <a:gd name="T26" fmla="*/ 155 w 827"/>
                <a:gd name="T27" fmla="*/ 0 h 526"/>
                <a:gd name="T28" fmla="*/ 146 w 827"/>
                <a:gd name="T29" fmla="*/ 0 h 526"/>
                <a:gd name="T30" fmla="*/ 145 w 827"/>
                <a:gd name="T31" fmla="*/ 0 h 526"/>
                <a:gd name="T32" fmla="*/ 144 w 827"/>
                <a:gd name="T33" fmla="*/ 0 h 526"/>
                <a:gd name="T34" fmla="*/ 116 w 827"/>
                <a:gd name="T35" fmla="*/ 0 h 526"/>
                <a:gd name="T36" fmla="*/ 105 w 827"/>
                <a:gd name="T37" fmla="*/ 0 h 526"/>
                <a:gd name="T38" fmla="*/ 95 w 827"/>
                <a:gd name="T39" fmla="*/ 0 h 526"/>
                <a:gd name="T40" fmla="*/ 87 w 827"/>
                <a:gd name="T41" fmla="*/ 0 h 526"/>
                <a:gd name="T42" fmla="*/ 81 w 827"/>
                <a:gd name="T43" fmla="*/ 0 h 526"/>
                <a:gd name="T44" fmla="*/ 28 w 827"/>
                <a:gd name="T45" fmla="*/ 0 h 526"/>
                <a:gd name="T46" fmla="*/ 7 w 827"/>
                <a:gd name="T47" fmla="*/ 0 h 526"/>
                <a:gd name="T48" fmla="*/ 1 w 827"/>
                <a:gd name="T49" fmla="*/ 0 h 526"/>
                <a:gd name="T50" fmla="*/ 0 w 827"/>
                <a:gd name="T51" fmla="*/ 0 h 526"/>
                <a:gd name="T52" fmla="*/ 5 w 827"/>
                <a:gd name="T53" fmla="*/ 0 h 526"/>
                <a:gd name="T54" fmla="*/ 16 w 827"/>
                <a:gd name="T55" fmla="*/ 0 h 526"/>
                <a:gd name="T56" fmla="*/ 22 w 827"/>
                <a:gd name="T57" fmla="*/ 0 h 526"/>
                <a:gd name="T58" fmla="*/ 32 w 827"/>
                <a:gd name="T59" fmla="*/ 0 h 526"/>
                <a:gd name="T60" fmla="*/ 56 w 827"/>
                <a:gd name="T61" fmla="*/ 0 h 526"/>
                <a:gd name="T62" fmla="*/ 81 w 827"/>
                <a:gd name="T63" fmla="*/ 0 h 526"/>
                <a:gd name="T64" fmla="*/ 100 w 827"/>
                <a:gd name="T65" fmla="*/ 0 h 526"/>
                <a:gd name="T66" fmla="*/ 127 w 827"/>
                <a:gd name="T67" fmla="*/ 0 h 526"/>
                <a:gd name="T68" fmla="*/ 134 w 827"/>
                <a:gd name="T69" fmla="*/ 0 h 526"/>
                <a:gd name="T70" fmla="*/ 142 w 827"/>
                <a:gd name="T71" fmla="*/ 0 h 526"/>
                <a:gd name="T72" fmla="*/ 157 w 827"/>
                <a:gd name="T73" fmla="*/ 0 h 526"/>
                <a:gd name="T74" fmla="*/ 175 w 827"/>
                <a:gd name="T75" fmla="*/ 0 h 526"/>
                <a:gd name="T76" fmla="*/ 185 w 827"/>
                <a:gd name="T77" fmla="*/ 0 h 526"/>
                <a:gd name="T78" fmla="*/ 202 w 827"/>
                <a:gd name="T79" fmla="*/ 0 h 526"/>
                <a:gd name="T80" fmla="*/ 244 w 827"/>
                <a:gd name="T81" fmla="*/ 0 h 526"/>
                <a:gd name="T82" fmla="*/ 284 w 827"/>
                <a:gd name="T83" fmla="*/ 0 h 526"/>
                <a:gd name="T84" fmla="*/ 301 w 827"/>
                <a:gd name="T85" fmla="*/ 0 h 5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27"/>
                <a:gd name="T130" fmla="*/ 0 h 526"/>
                <a:gd name="T131" fmla="*/ 827 w 827"/>
                <a:gd name="T132" fmla="*/ 526 h 52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27" h="526">
                  <a:moveTo>
                    <a:pt x="765" y="352"/>
                  </a:moveTo>
                  <a:lnTo>
                    <a:pt x="820" y="301"/>
                  </a:lnTo>
                  <a:lnTo>
                    <a:pt x="827" y="275"/>
                  </a:lnTo>
                  <a:lnTo>
                    <a:pt x="825" y="242"/>
                  </a:lnTo>
                  <a:lnTo>
                    <a:pt x="757" y="165"/>
                  </a:lnTo>
                  <a:lnTo>
                    <a:pt x="739" y="124"/>
                  </a:lnTo>
                  <a:lnTo>
                    <a:pt x="711" y="99"/>
                  </a:lnTo>
                  <a:lnTo>
                    <a:pt x="681" y="89"/>
                  </a:lnTo>
                  <a:lnTo>
                    <a:pt x="646" y="89"/>
                  </a:lnTo>
                  <a:lnTo>
                    <a:pt x="576" y="122"/>
                  </a:lnTo>
                  <a:lnTo>
                    <a:pt x="528" y="42"/>
                  </a:lnTo>
                  <a:lnTo>
                    <a:pt x="454" y="0"/>
                  </a:lnTo>
                  <a:lnTo>
                    <a:pt x="421" y="0"/>
                  </a:lnTo>
                  <a:lnTo>
                    <a:pt x="391" y="14"/>
                  </a:lnTo>
                  <a:lnTo>
                    <a:pt x="370" y="44"/>
                  </a:lnTo>
                  <a:lnTo>
                    <a:pt x="365" y="65"/>
                  </a:lnTo>
                  <a:lnTo>
                    <a:pt x="364" y="95"/>
                  </a:lnTo>
                  <a:lnTo>
                    <a:pt x="292" y="87"/>
                  </a:lnTo>
                  <a:lnTo>
                    <a:pt x="266" y="85"/>
                  </a:lnTo>
                  <a:lnTo>
                    <a:pt x="239" y="89"/>
                  </a:lnTo>
                  <a:lnTo>
                    <a:pt x="217" y="106"/>
                  </a:lnTo>
                  <a:lnTo>
                    <a:pt x="202" y="148"/>
                  </a:lnTo>
                  <a:lnTo>
                    <a:pt x="70" y="171"/>
                  </a:lnTo>
                  <a:lnTo>
                    <a:pt x="12" y="218"/>
                  </a:lnTo>
                  <a:lnTo>
                    <a:pt x="1" y="265"/>
                  </a:lnTo>
                  <a:lnTo>
                    <a:pt x="0" y="297"/>
                  </a:lnTo>
                  <a:lnTo>
                    <a:pt x="5" y="338"/>
                  </a:lnTo>
                  <a:lnTo>
                    <a:pt x="39" y="381"/>
                  </a:lnTo>
                  <a:lnTo>
                    <a:pt x="57" y="383"/>
                  </a:lnTo>
                  <a:lnTo>
                    <a:pt x="81" y="383"/>
                  </a:lnTo>
                  <a:lnTo>
                    <a:pt x="140" y="346"/>
                  </a:lnTo>
                  <a:lnTo>
                    <a:pt x="202" y="409"/>
                  </a:lnTo>
                  <a:lnTo>
                    <a:pt x="252" y="438"/>
                  </a:lnTo>
                  <a:lnTo>
                    <a:pt x="319" y="452"/>
                  </a:lnTo>
                  <a:lnTo>
                    <a:pt x="338" y="454"/>
                  </a:lnTo>
                  <a:lnTo>
                    <a:pt x="360" y="462"/>
                  </a:lnTo>
                  <a:lnTo>
                    <a:pt x="401" y="487"/>
                  </a:lnTo>
                  <a:lnTo>
                    <a:pt x="445" y="524"/>
                  </a:lnTo>
                  <a:lnTo>
                    <a:pt x="469" y="526"/>
                  </a:lnTo>
                  <a:lnTo>
                    <a:pt x="511" y="517"/>
                  </a:lnTo>
                  <a:lnTo>
                    <a:pt x="618" y="471"/>
                  </a:lnTo>
                  <a:lnTo>
                    <a:pt x="718" y="411"/>
                  </a:lnTo>
                  <a:lnTo>
                    <a:pt x="765" y="352"/>
                  </a:lnTo>
                  <a:close/>
                </a:path>
              </a:pathLst>
            </a:custGeom>
            <a:solidFill>
              <a:srgbClr val="FFFFFF"/>
            </a:solidFill>
            <a:ln w="9525">
              <a:noFill/>
              <a:round/>
              <a:headEnd/>
              <a:tailEnd/>
            </a:ln>
          </p:spPr>
          <p:txBody>
            <a:bodyPr/>
            <a:lstStyle/>
            <a:p>
              <a:endParaRPr lang="en-US"/>
            </a:p>
          </p:txBody>
        </p:sp>
        <p:sp>
          <p:nvSpPr>
            <p:cNvPr id="20671" name="Freeform 264"/>
            <p:cNvSpPr>
              <a:spLocks/>
            </p:cNvSpPr>
            <p:nvPr/>
          </p:nvSpPr>
          <p:spPr bwMode="auto">
            <a:xfrm>
              <a:off x="2946" y="627"/>
              <a:ext cx="376" cy="190"/>
            </a:xfrm>
            <a:custGeom>
              <a:avLst/>
              <a:gdLst>
                <a:gd name="T0" fmla="*/ 136 w 403"/>
                <a:gd name="T1" fmla="*/ 0 h 432"/>
                <a:gd name="T2" fmla="*/ 130 w 403"/>
                <a:gd name="T3" fmla="*/ 0 h 432"/>
                <a:gd name="T4" fmla="*/ 123 w 403"/>
                <a:gd name="T5" fmla="*/ 0 h 432"/>
                <a:gd name="T6" fmla="*/ 119 w 403"/>
                <a:gd name="T7" fmla="*/ 0 h 432"/>
                <a:gd name="T8" fmla="*/ 107 w 403"/>
                <a:gd name="T9" fmla="*/ 0 h 432"/>
                <a:gd name="T10" fmla="*/ 81 w 403"/>
                <a:gd name="T11" fmla="*/ 0 h 432"/>
                <a:gd name="T12" fmla="*/ 68 w 403"/>
                <a:gd name="T13" fmla="*/ 0 h 432"/>
                <a:gd name="T14" fmla="*/ 59 w 403"/>
                <a:gd name="T15" fmla="*/ 0 h 432"/>
                <a:gd name="T16" fmla="*/ 51 w 403"/>
                <a:gd name="T17" fmla="*/ 0 h 432"/>
                <a:gd name="T18" fmla="*/ 39 w 403"/>
                <a:gd name="T19" fmla="*/ 0 h 432"/>
                <a:gd name="T20" fmla="*/ 36 w 403"/>
                <a:gd name="T21" fmla="*/ 0 h 432"/>
                <a:gd name="T22" fmla="*/ 37 w 403"/>
                <a:gd name="T23" fmla="*/ 0 h 432"/>
                <a:gd name="T24" fmla="*/ 30 w 403"/>
                <a:gd name="T25" fmla="*/ 0 h 432"/>
                <a:gd name="T26" fmla="*/ 21 w 403"/>
                <a:gd name="T27" fmla="*/ 0 h 432"/>
                <a:gd name="T28" fmla="*/ 7 w 403"/>
                <a:gd name="T29" fmla="*/ 0 h 432"/>
                <a:gd name="T30" fmla="*/ 0 w 403"/>
                <a:gd name="T31" fmla="*/ 0 h 432"/>
                <a:gd name="T32" fmla="*/ 7 w 403"/>
                <a:gd name="T33" fmla="*/ 0 h 432"/>
                <a:gd name="T34" fmla="*/ 15 w 403"/>
                <a:gd name="T35" fmla="*/ 0 h 432"/>
                <a:gd name="T36" fmla="*/ 31 w 403"/>
                <a:gd name="T37" fmla="*/ 0 h 432"/>
                <a:gd name="T38" fmla="*/ 45 w 403"/>
                <a:gd name="T39" fmla="*/ 0 h 432"/>
                <a:gd name="T40" fmla="*/ 51 w 403"/>
                <a:gd name="T41" fmla="*/ 0 h 432"/>
                <a:gd name="T42" fmla="*/ 85 w 403"/>
                <a:gd name="T43" fmla="*/ 0 h 432"/>
                <a:gd name="T44" fmla="*/ 135 w 403"/>
                <a:gd name="T45" fmla="*/ 0 h 432"/>
                <a:gd name="T46" fmla="*/ 152 w 403"/>
                <a:gd name="T47" fmla="*/ 0 h 432"/>
                <a:gd name="T48" fmla="*/ 163 w 403"/>
                <a:gd name="T49" fmla="*/ 0 h 432"/>
                <a:gd name="T50" fmla="*/ 163 w 403"/>
                <a:gd name="T51" fmla="*/ 0 h 432"/>
                <a:gd name="T52" fmla="*/ 160 w 403"/>
                <a:gd name="T53" fmla="*/ 0 h 432"/>
                <a:gd name="T54" fmla="*/ 136 w 403"/>
                <a:gd name="T55" fmla="*/ 0 h 4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03"/>
                <a:gd name="T85" fmla="*/ 0 h 432"/>
                <a:gd name="T86" fmla="*/ 403 w 403"/>
                <a:gd name="T87" fmla="*/ 432 h 4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03" h="432">
                  <a:moveTo>
                    <a:pt x="335" y="2"/>
                  </a:moveTo>
                  <a:lnTo>
                    <a:pt x="318" y="0"/>
                  </a:lnTo>
                  <a:lnTo>
                    <a:pt x="307" y="0"/>
                  </a:lnTo>
                  <a:lnTo>
                    <a:pt x="294" y="14"/>
                  </a:lnTo>
                  <a:lnTo>
                    <a:pt x="268" y="33"/>
                  </a:lnTo>
                  <a:lnTo>
                    <a:pt x="202" y="49"/>
                  </a:lnTo>
                  <a:lnTo>
                    <a:pt x="166" y="6"/>
                  </a:lnTo>
                  <a:lnTo>
                    <a:pt x="146" y="10"/>
                  </a:lnTo>
                  <a:lnTo>
                    <a:pt x="124" y="31"/>
                  </a:lnTo>
                  <a:lnTo>
                    <a:pt x="95" y="92"/>
                  </a:lnTo>
                  <a:lnTo>
                    <a:pt x="89" y="126"/>
                  </a:lnTo>
                  <a:lnTo>
                    <a:pt x="91" y="159"/>
                  </a:lnTo>
                  <a:lnTo>
                    <a:pt x="72" y="159"/>
                  </a:lnTo>
                  <a:lnTo>
                    <a:pt x="52" y="169"/>
                  </a:lnTo>
                  <a:lnTo>
                    <a:pt x="18" y="206"/>
                  </a:lnTo>
                  <a:lnTo>
                    <a:pt x="0" y="253"/>
                  </a:lnTo>
                  <a:lnTo>
                    <a:pt x="10" y="294"/>
                  </a:lnTo>
                  <a:lnTo>
                    <a:pt x="34" y="375"/>
                  </a:lnTo>
                  <a:lnTo>
                    <a:pt x="74" y="416"/>
                  </a:lnTo>
                  <a:lnTo>
                    <a:pt x="108" y="430"/>
                  </a:lnTo>
                  <a:lnTo>
                    <a:pt x="124" y="432"/>
                  </a:lnTo>
                  <a:lnTo>
                    <a:pt x="211" y="377"/>
                  </a:lnTo>
                  <a:lnTo>
                    <a:pt x="333" y="261"/>
                  </a:lnTo>
                  <a:lnTo>
                    <a:pt x="379" y="196"/>
                  </a:lnTo>
                  <a:lnTo>
                    <a:pt x="403" y="126"/>
                  </a:lnTo>
                  <a:lnTo>
                    <a:pt x="403" y="96"/>
                  </a:lnTo>
                  <a:lnTo>
                    <a:pt x="393" y="61"/>
                  </a:lnTo>
                  <a:lnTo>
                    <a:pt x="335" y="2"/>
                  </a:lnTo>
                  <a:close/>
                </a:path>
              </a:pathLst>
            </a:custGeom>
            <a:solidFill>
              <a:srgbClr val="AEE0FF"/>
            </a:solidFill>
            <a:ln w="9525">
              <a:noFill/>
              <a:round/>
              <a:headEnd/>
              <a:tailEnd/>
            </a:ln>
          </p:spPr>
          <p:txBody>
            <a:bodyPr/>
            <a:lstStyle/>
            <a:p>
              <a:endParaRPr lang="en-US"/>
            </a:p>
          </p:txBody>
        </p:sp>
        <p:sp>
          <p:nvSpPr>
            <p:cNvPr id="20672" name="Freeform 265"/>
            <p:cNvSpPr>
              <a:spLocks/>
            </p:cNvSpPr>
            <p:nvPr/>
          </p:nvSpPr>
          <p:spPr bwMode="auto">
            <a:xfrm>
              <a:off x="3445" y="155"/>
              <a:ext cx="2325" cy="778"/>
            </a:xfrm>
            <a:custGeom>
              <a:avLst/>
              <a:gdLst>
                <a:gd name="T0" fmla="*/ 395 w 2496"/>
                <a:gd name="T1" fmla="*/ 0 h 1764"/>
                <a:gd name="T2" fmla="*/ 431 w 2496"/>
                <a:gd name="T3" fmla="*/ 0 h 1764"/>
                <a:gd name="T4" fmla="*/ 472 w 2496"/>
                <a:gd name="T5" fmla="*/ 0 h 1764"/>
                <a:gd name="T6" fmla="*/ 510 w 2496"/>
                <a:gd name="T7" fmla="*/ 0 h 1764"/>
                <a:gd name="T8" fmla="*/ 555 w 2496"/>
                <a:gd name="T9" fmla="*/ 0 h 1764"/>
                <a:gd name="T10" fmla="*/ 589 w 2496"/>
                <a:gd name="T11" fmla="*/ 0 h 1764"/>
                <a:gd name="T12" fmla="*/ 619 w 2496"/>
                <a:gd name="T13" fmla="*/ 0 h 1764"/>
                <a:gd name="T14" fmla="*/ 664 w 2496"/>
                <a:gd name="T15" fmla="*/ 0 h 1764"/>
                <a:gd name="T16" fmla="*/ 694 w 2496"/>
                <a:gd name="T17" fmla="*/ 0 h 1764"/>
                <a:gd name="T18" fmla="*/ 720 w 2496"/>
                <a:gd name="T19" fmla="*/ 0 h 1764"/>
                <a:gd name="T20" fmla="*/ 759 w 2496"/>
                <a:gd name="T21" fmla="*/ 0 h 1764"/>
                <a:gd name="T22" fmla="*/ 795 w 2496"/>
                <a:gd name="T23" fmla="*/ 0 h 1764"/>
                <a:gd name="T24" fmla="*/ 849 w 2496"/>
                <a:gd name="T25" fmla="*/ 0 h 1764"/>
                <a:gd name="T26" fmla="*/ 892 w 2496"/>
                <a:gd name="T27" fmla="*/ 0 h 1764"/>
                <a:gd name="T28" fmla="*/ 905 w 2496"/>
                <a:gd name="T29" fmla="*/ 0 h 1764"/>
                <a:gd name="T30" fmla="*/ 973 w 2496"/>
                <a:gd name="T31" fmla="*/ 0 h 1764"/>
                <a:gd name="T32" fmla="*/ 972 w 2496"/>
                <a:gd name="T33" fmla="*/ 0 h 1764"/>
                <a:gd name="T34" fmla="*/ 907 w 2496"/>
                <a:gd name="T35" fmla="*/ 0 h 1764"/>
                <a:gd name="T36" fmla="*/ 836 w 2496"/>
                <a:gd name="T37" fmla="*/ 0 h 1764"/>
                <a:gd name="T38" fmla="*/ 794 w 2496"/>
                <a:gd name="T39" fmla="*/ 0 h 1764"/>
                <a:gd name="T40" fmla="*/ 736 w 2496"/>
                <a:gd name="T41" fmla="*/ 0 h 1764"/>
                <a:gd name="T42" fmla="*/ 625 w 2496"/>
                <a:gd name="T43" fmla="*/ 0 h 1764"/>
                <a:gd name="T44" fmla="*/ 525 w 2496"/>
                <a:gd name="T45" fmla="*/ 0 h 1764"/>
                <a:gd name="T46" fmla="*/ 483 w 2496"/>
                <a:gd name="T47" fmla="*/ 0 h 1764"/>
                <a:gd name="T48" fmla="*/ 400 w 2496"/>
                <a:gd name="T49" fmla="*/ 0 h 1764"/>
                <a:gd name="T50" fmla="*/ 332 w 2496"/>
                <a:gd name="T51" fmla="*/ 0 h 1764"/>
                <a:gd name="T52" fmla="*/ 259 w 2496"/>
                <a:gd name="T53" fmla="*/ 0 h 1764"/>
                <a:gd name="T54" fmla="*/ 143 w 2496"/>
                <a:gd name="T55" fmla="*/ 0 h 1764"/>
                <a:gd name="T56" fmla="*/ 83 w 2496"/>
                <a:gd name="T57" fmla="*/ 0 h 1764"/>
                <a:gd name="T58" fmla="*/ 17 w 2496"/>
                <a:gd name="T59" fmla="*/ 0 h 1764"/>
                <a:gd name="T60" fmla="*/ 0 w 2496"/>
                <a:gd name="T61" fmla="*/ 0 h 1764"/>
                <a:gd name="T62" fmla="*/ 34 w 2496"/>
                <a:gd name="T63" fmla="*/ 0 h 1764"/>
                <a:gd name="T64" fmla="*/ 82 w 2496"/>
                <a:gd name="T65" fmla="*/ 0 h 1764"/>
                <a:gd name="T66" fmla="*/ 120 w 2496"/>
                <a:gd name="T67" fmla="*/ 0 h 1764"/>
                <a:gd name="T68" fmla="*/ 57 w 2496"/>
                <a:gd name="T69" fmla="*/ 0 h 1764"/>
                <a:gd name="T70" fmla="*/ 37 w 2496"/>
                <a:gd name="T71" fmla="*/ 0 h 1764"/>
                <a:gd name="T72" fmla="*/ 74 w 2496"/>
                <a:gd name="T73" fmla="*/ 0 h 1764"/>
                <a:gd name="T74" fmla="*/ 111 w 2496"/>
                <a:gd name="T75" fmla="*/ 0 h 1764"/>
                <a:gd name="T76" fmla="*/ 170 w 2496"/>
                <a:gd name="T77" fmla="*/ 0 h 1764"/>
                <a:gd name="T78" fmla="*/ 213 w 2496"/>
                <a:gd name="T79" fmla="*/ 0 h 1764"/>
                <a:gd name="T80" fmla="*/ 251 w 2496"/>
                <a:gd name="T81" fmla="*/ 0 h 1764"/>
                <a:gd name="T82" fmla="*/ 276 w 2496"/>
                <a:gd name="T83" fmla="*/ 0 h 1764"/>
                <a:gd name="T84" fmla="*/ 320 w 2496"/>
                <a:gd name="T85" fmla="*/ 0 h 1764"/>
                <a:gd name="T86" fmla="*/ 359 w 2496"/>
                <a:gd name="T87" fmla="*/ 0 h 17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96"/>
                <a:gd name="T133" fmla="*/ 0 h 1764"/>
                <a:gd name="T134" fmla="*/ 2496 w 2496"/>
                <a:gd name="T135" fmla="*/ 1764 h 17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96" h="1764">
                  <a:moveTo>
                    <a:pt x="937" y="244"/>
                  </a:moveTo>
                  <a:lnTo>
                    <a:pt x="977" y="230"/>
                  </a:lnTo>
                  <a:lnTo>
                    <a:pt x="993" y="228"/>
                  </a:lnTo>
                  <a:lnTo>
                    <a:pt x="1011" y="230"/>
                  </a:lnTo>
                  <a:lnTo>
                    <a:pt x="1058" y="271"/>
                  </a:lnTo>
                  <a:lnTo>
                    <a:pt x="1084" y="318"/>
                  </a:lnTo>
                  <a:lnTo>
                    <a:pt x="1103" y="326"/>
                  </a:lnTo>
                  <a:lnTo>
                    <a:pt x="1163" y="234"/>
                  </a:lnTo>
                  <a:lnTo>
                    <a:pt x="1187" y="220"/>
                  </a:lnTo>
                  <a:lnTo>
                    <a:pt x="1210" y="222"/>
                  </a:lnTo>
                  <a:lnTo>
                    <a:pt x="1247" y="249"/>
                  </a:lnTo>
                  <a:lnTo>
                    <a:pt x="1282" y="269"/>
                  </a:lnTo>
                  <a:lnTo>
                    <a:pt x="1335" y="222"/>
                  </a:lnTo>
                  <a:lnTo>
                    <a:pt x="1380" y="204"/>
                  </a:lnTo>
                  <a:lnTo>
                    <a:pt x="1397" y="204"/>
                  </a:lnTo>
                  <a:lnTo>
                    <a:pt x="1415" y="208"/>
                  </a:lnTo>
                  <a:lnTo>
                    <a:pt x="1445" y="232"/>
                  </a:lnTo>
                  <a:lnTo>
                    <a:pt x="1484" y="279"/>
                  </a:lnTo>
                  <a:lnTo>
                    <a:pt x="1496" y="287"/>
                  </a:lnTo>
                  <a:lnTo>
                    <a:pt x="1508" y="269"/>
                  </a:lnTo>
                  <a:lnTo>
                    <a:pt x="1557" y="116"/>
                  </a:lnTo>
                  <a:lnTo>
                    <a:pt x="1601" y="30"/>
                  </a:lnTo>
                  <a:lnTo>
                    <a:pt x="1638" y="0"/>
                  </a:lnTo>
                  <a:lnTo>
                    <a:pt x="1669" y="12"/>
                  </a:lnTo>
                  <a:lnTo>
                    <a:pt x="1718" y="114"/>
                  </a:lnTo>
                  <a:lnTo>
                    <a:pt x="1752" y="236"/>
                  </a:lnTo>
                  <a:lnTo>
                    <a:pt x="1747" y="302"/>
                  </a:lnTo>
                  <a:lnTo>
                    <a:pt x="1734" y="379"/>
                  </a:lnTo>
                  <a:lnTo>
                    <a:pt x="1795" y="352"/>
                  </a:lnTo>
                  <a:lnTo>
                    <a:pt x="1813" y="350"/>
                  </a:lnTo>
                  <a:lnTo>
                    <a:pt x="1835" y="353"/>
                  </a:lnTo>
                  <a:lnTo>
                    <a:pt x="1885" y="406"/>
                  </a:lnTo>
                  <a:lnTo>
                    <a:pt x="1909" y="448"/>
                  </a:lnTo>
                  <a:lnTo>
                    <a:pt x="1944" y="483"/>
                  </a:lnTo>
                  <a:lnTo>
                    <a:pt x="1967" y="491"/>
                  </a:lnTo>
                  <a:lnTo>
                    <a:pt x="1999" y="493"/>
                  </a:lnTo>
                  <a:lnTo>
                    <a:pt x="2090" y="459"/>
                  </a:lnTo>
                  <a:lnTo>
                    <a:pt x="2109" y="456"/>
                  </a:lnTo>
                  <a:lnTo>
                    <a:pt x="2135" y="456"/>
                  </a:lnTo>
                  <a:lnTo>
                    <a:pt x="2190" y="493"/>
                  </a:lnTo>
                  <a:lnTo>
                    <a:pt x="2233" y="579"/>
                  </a:lnTo>
                  <a:lnTo>
                    <a:pt x="2245" y="646"/>
                  </a:lnTo>
                  <a:lnTo>
                    <a:pt x="2246" y="685"/>
                  </a:lnTo>
                  <a:lnTo>
                    <a:pt x="2245" y="732"/>
                  </a:lnTo>
                  <a:lnTo>
                    <a:pt x="2277" y="769"/>
                  </a:lnTo>
                  <a:lnTo>
                    <a:pt x="2334" y="783"/>
                  </a:lnTo>
                  <a:lnTo>
                    <a:pt x="2408" y="840"/>
                  </a:lnTo>
                  <a:lnTo>
                    <a:pt x="2450" y="909"/>
                  </a:lnTo>
                  <a:lnTo>
                    <a:pt x="2496" y="1017"/>
                  </a:lnTo>
                  <a:lnTo>
                    <a:pt x="2469" y="1113"/>
                  </a:lnTo>
                  <a:lnTo>
                    <a:pt x="2444" y="1189"/>
                  </a:lnTo>
                  <a:lnTo>
                    <a:pt x="2426" y="1286"/>
                  </a:lnTo>
                  <a:lnTo>
                    <a:pt x="2382" y="1366"/>
                  </a:lnTo>
                  <a:lnTo>
                    <a:pt x="2284" y="1450"/>
                  </a:lnTo>
                  <a:lnTo>
                    <a:pt x="2163" y="1498"/>
                  </a:lnTo>
                  <a:lnTo>
                    <a:pt x="2134" y="1498"/>
                  </a:lnTo>
                  <a:lnTo>
                    <a:pt x="2104" y="1496"/>
                  </a:lnTo>
                  <a:lnTo>
                    <a:pt x="2049" y="1468"/>
                  </a:lnTo>
                  <a:lnTo>
                    <a:pt x="2022" y="1470"/>
                  </a:lnTo>
                  <a:lnTo>
                    <a:pt x="1995" y="1480"/>
                  </a:lnTo>
                  <a:lnTo>
                    <a:pt x="1967" y="1488"/>
                  </a:lnTo>
                  <a:lnTo>
                    <a:pt x="1934" y="1492"/>
                  </a:lnTo>
                  <a:lnTo>
                    <a:pt x="1852" y="1460"/>
                  </a:lnTo>
                  <a:lnTo>
                    <a:pt x="1725" y="1343"/>
                  </a:lnTo>
                  <a:lnTo>
                    <a:pt x="1641" y="1507"/>
                  </a:lnTo>
                  <a:lnTo>
                    <a:pt x="1569" y="1586"/>
                  </a:lnTo>
                  <a:lnTo>
                    <a:pt x="1447" y="1633"/>
                  </a:lnTo>
                  <a:lnTo>
                    <a:pt x="1383" y="1708"/>
                  </a:lnTo>
                  <a:lnTo>
                    <a:pt x="1323" y="1751"/>
                  </a:lnTo>
                  <a:lnTo>
                    <a:pt x="1267" y="1764"/>
                  </a:lnTo>
                  <a:lnTo>
                    <a:pt x="1242" y="1764"/>
                  </a:lnTo>
                  <a:lnTo>
                    <a:pt x="1215" y="1757"/>
                  </a:lnTo>
                  <a:lnTo>
                    <a:pt x="1123" y="1713"/>
                  </a:lnTo>
                  <a:lnTo>
                    <a:pt x="1042" y="1684"/>
                  </a:lnTo>
                  <a:lnTo>
                    <a:pt x="1006" y="1690"/>
                  </a:lnTo>
                  <a:lnTo>
                    <a:pt x="967" y="1708"/>
                  </a:lnTo>
                  <a:lnTo>
                    <a:pt x="879" y="1747"/>
                  </a:lnTo>
                  <a:lnTo>
                    <a:pt x="832" y="1753"/>
                  </a:lnTo>
                  <a:lnTo>
                    <a:pt x="777" y="1741"/>
                  </a:lnTo>
                  <a:lnTo>
                    <a:pt x="718" y="1704"/>
                  </a:lnTo>
                  <a:lnTo>
                    <a:pt x="651" y="1633"/>
                  </a:lnTo>
                  <a:lnTo>
                    <a:pt x="405" y="1755"/>
                  </a:lnTo>
                  <a:lnTo>
                    <a:pt x="383" y="1753"/>
                  </a:lnTo>
                  <a:lnTo>
                    <a:pt x="359" y="1735"/>
                  </a:lnTo>
                  <a:lnTo>
                    <a:pt x="274" y="1658"/>
                  </a:lnTo>
                  <a:lnTo>
                    <a:pt x="232" y="1676"/>
                  </a:lnTo>
                  <a:lnTo>
                    <a:pt x="210" y="1676"/>
                  </a:lnTo>
                  <a:lnTo>
                    <a:pt x="187" y="1668"/>
                  </a:lnTo>
                  <a:lnTo>
                    <a:pt x="105" y="1596"/>
                  </a:lnTo>
                  <a:lnTo>
                    <a:pt x="41" y="1498"/>
                  </a:lnTo>
                  <a:lnTo>
                    <a:pt x="9" y="1419"/>
                  </a:lnTo>
                  <a:lnTo>
                    <a:pt x="1" y="1366"/>
                  </a:lnTo>
                  <a:lnTo>
                    <a:pt x="0" y="1323"/>
                  </a:lnTo>
                  <a:lnTo>
                    <a:pt x="20" y="1274"/>
                  </a:lnTo>
                  <a:lnTo>
                    <a:pt x="61" y="1258"/>
                  </a:lnTo>
                  <a:lnTo>
                    <a:pt x="87" y="1258"/>
                  </a:lnTo>
                  <a:lnTo>
                    <a:pt x="117" y="1264"/>
                  </a:lnTo>
                  <a:lnTo>
                    <a:pt x="176" y="1274"/>
                  </a:lnTo>
                  <a:lnTo>
                    <a:pt x="204" y="1276"/>
                  </a:lnTo>
                  <a:lnTo>
                    <a:pt x="233" y="1278"/>
                  </a:lnTo>
                  <a:lnTo>
                    <a:pt x="278" y="1258"/>
                  </a:lnTo>
                  <a:lnTo>
                    <a:pt x="304" y="1195"/>
                  </a:lnTo>
                  <a:lnTo>
                    <a:pt x="257" y="1176"/>
                  </a:lnTo>
                  <a:lnTo>
                    <a:pt x="213" y="1119"/>
                  </a:lnTo>
                  <a:lnTo>
                    <a:pt x="141" y="936"/>
                  </a:lnTo>
                  <a:lnTo>
                    <a:pt x="101" y="750"/>
                  </a:lnTo>
                  <a:lnTo>
                    <a:pt x="93" y="681"/>
                  </a:lnTo>
                  <a:lnTo>
                    <a:pt x="92" y="658"/>
                  </a:lnTo>
                  <a:lnTo>
                    <a:pt x="96" y="642"/>
                  </a:lnTo>
                  <a:lnTo>
                    <a:pt x="140" y="585"/>
                  </a:lnTo>
                  <a:lnTo>
                    <a:pt x="186" y="561"/>
                  </a:lnTo>
                  <a:lnTo>
                    <a:pt x="209" y="561"/>
                  </a:lnTo>
                  <a:lnTo>
                    <a:pt x="232" y="565"/>
                  </a:lnTo>
                  <a:lnTo>
                    <a:pt x="279" y="591"/>
                  </a:lnTo>
                  <a:lnTo>
                    <a:pt x="359" y="654"/>
                  </a:lnTo>
                  <a:lnTo>
                    <a:pt x="395" y="673"/>
                  </a:lnTo>
                  <a:lnTo>
                    <a:pt x="427" y="669"/>
                  </a:lnTo>
                  <a:lnTo>
                    <a:pt x="489" y="614"/>
                  </a:lnTo>
                  <a:lnTo>
                    <a:pt x="515" y="603"/>
                  </a:lnTo>
                  <a:lnTo>
                    <a:pt x="537" y="603"/>
                  </a:lnTo>
                  <a:lnTo>
                    <a:pt x="572" y="628"/>
                  </a:lnTo>
                  <a:lnTo>
                    <a:pt x="599" y="679"/>
                  </a:lnTo>
                  <a:lnTo>
                    <a:pt x="630" y="795"/>
                  </a:lnTo>
                  <a:lnTo>
                    <a:pt x="646" y="832"/>
                  </a:lnTo>
                  <a:lnTo>
                    <a:pt x="666" y="840"/>
                  </a:lnTo>
                  <a:lnTo>
                    <a:pt x="692" y="771"/>
                  </a:lnTo>
                  <a:lnTo>
                    <a:pt x="716" y="628"/>
                  </a:lnTo>
                  <a:lnTo>
                    <a:pt x="748" y="456"/>
                  </a:lnTo>
                  <a:lnTo>
                    <a:pt x="802" y="297"/>
                  </a:lnTo>
                  <a:lnTo>
                    <a:pt x="835" y="251"/>
                  </a:lnTo>
                  <a:lnTo>
                    <a:pt x="870" y="238"/>
                  </a:lnTo>
                  <a:lnTo>
                    <a:pt x="903" y="244"/>
                  </a:lnTo>
                  <a:lnTo>
                    <a:pt x="937" y="244"/>
                  </a:lnTo>
                  <a:close/>
                </a:path>
              </a:pathLst>
            </a:custGeom>
            <a:solidFill>
              <a:srgbClr val="FFFFFF"/>
            </a:solidFill>
            <a:ln w="9525">
              <a:noFill/>
              <a:round/>
              <a:headEnd/>
              <a:tailEnd/>
            </a:ln>
          </p:spPr>
          <p:txBody>
            <a:bodyPr/>
            <a:lstStyle/>
            <a:p>
              <a:endParaRPr lang="en-US"/>
            </a:p>
          </p:txBody>
        </p:sp>
        <p:sp>
          <p:nvSpPr>
            <p:cNvPr id="20673" name="Freeform 266"/>
            <p:cNvSpPr>
              <a:spLocks/>
            </p:cNvSpPr>
            <p:nvPr/>
          </p:nvSpPr>
          <p:spPr bwMode="auto">
            <a:xfrm>
              <a:off x="3351" y="582"/>
              <a:ext cx="194" cy="135"/>
            </a:xfrm>
            <a:custGeom>
              <a:avLst/>
              <a:gdLst>
                <a:gd name="T0" fmla="*/ 39 w 208"/>
                <a:gd name="T1" fmla="*/ 0 h 308"/>
                <a:gd name="T2" fmla="*/ 12 w 208"/>
                <a:gd name="T3" fmla="*/ 0 h 308"/>
                <a:gd name="T4" fmla="*/ 0 w 208"/>
                <a:gd name="T5" fmla="*/ 0 h 308"/>
                <a:gd name="T6" fmla="*/ 1 w 208"/>
                <a:gd name="T7" fmla="*/ 0 h 308"/>
                <a:gd name="T8" fmla="*/ 9 w 208"/>
                <a:gd name="T9" fmla="*/ 0 h 308"/>
                <a:gd name="T10" fmla="*/ 23 w 208"/>
                <a:gd name="T11" fmla="*/ 0 h 308"/>
                <a:gd name="T12" fmla="*/ 49 w 208"/>
                <a:gd name="T13" fmla="*/ 0 h 308"/>
                <a:gd name="T14" fmla="*/ 84 w 208"/>
                <a:gd name="T15" fmla="*/ 0 h 308"/>
                <a:gd name="T16" fmla="*/ 78 w 208"/>
                <a:gd name="T17" fmla="*/ 0 h 308"/>
                <a:gd name="T18" fmla="*/ 55 w 208"/>
                <a:gd name="T19" fmla="*/ 0 h 308"/>
                <a:gd name="T20" fmla="*/ 35 w 208"/>
                <a:gd name="T21" fmla="*/ 0 h 308"/>
                <a:gd name="T22" fmla="*/ 33 w 208"/>
                <a:gd name="T23" fmla="*/ 0 h 308"/>
                <a:gd name="T24" fmla="*/ 39 w 208"/>
                <a:gd name="T25" fmla="*/ 0 h 3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308"/>
                <a:gd name="T41" fmla="*/ 208 w 208"/>
                <a:gd name="T42" fmla="*/ 308 h 3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308">
                  <a:moveTo>
                    <a:pt x="96" y="0"/>
                  </a:moveTo>
                  <a:lnTo>
                    <a:pt x="29" y="68"/>
                  </a:lnTo>
                  <a:lnTo>
                    <a:pt x="0" y="131"/>
                  </a:lnTo>
                  <a:lnTo>
                    <a:pt x="1" y="164"/>
                  </a:lnTo>
                  <a:lnTo>
                    <a:pt x="23" y="200"/>
                  </a:lnTo>
                  <a:lnTo>
                    <a:pt x="57" y="241"/>
                  </a:lnTo>
                  <a:lnTo>
                    <a:pt x="121" y="276"/>
                  </a:lnTo>
                  <a:lnTo>
                    <a:pt x="208" y="308"/>
                  </a:lnTo>
                  <a:lnTo>
                    <a:pt x="191" y="276"/>
                  </a:lnTo>
                  <a:lnTo>
                    <a:pt x="135" y="227"/>
                  </a:lnTo>
                  <a:lnTo>
                    <a:pt x="89" y="143"/>
                  </a:lnTo>
                  <a:lnTo>
                    <a:pt x="82" y="80"/>
                  </a:lnTo>
                  <a:lnTo>
                    <a:pt x="96" y="0"/>
                  </a:lnTo>
                  <a:close/>
                </a:path>
              </a:pathLst>
            </a:custGeom>
            <a:solidFill>
              <a:srgbClr val="C7C7FB"/>
            </a:solidFill>
            <a:ln w="9525">
              <a:noFill/>
              <a:round/>
              <a:headEnd/>
              <a:tailEnd/>
            </a:ln>
          </p:spPr>
          <p:txBody>
            <a:bodyPr/>
            <a:lstStyle/>
            <a:p>
              <a:endParaRPr lang="en-US"/>
            </a:p>
          </p:txBody>
        </p:sp>
        <p:sp>
          <p:nvSpPr>
            <p:cNvPr id="20674" name="Freeform 267"/>
            <p:cNvSpPr>
              <a:spLocks/>
            </p:cNvSpPr>
            <p:nvPr/>
          </p:nvSpPr>
          <p:spPr bwMode="auto">
            <a:xfrm>
              <a:off x="973" y="351"/>
              <a:ext cx="130" cy="192"/>
            </a:xfrm>
            <a:custGeom>
              <a:avLst/>
              <a:gdLst>
                <a:gd name="T0" fmla="*/ 54 w 140"/>
                <a:gd name="T1" fmla="*/ 0 h 436"/>
                <a:gd name="T2" fmla="*/ 26 w 140"/>
                <a:gd name="T3" fmla="*/ 0 h 436"/>
                <a:gd name="T4" fmla="*/ 7 w 140"/>
                <a:gd name="T5" fmla="*/ 0 h 436"/>
                <a:gd name="T6" fmla="*/ 3 w 140"/>
                <a:gd name="T7" fmla="*/ 0 h 436"/>
                <a:gd name="T8" fmla="*/ 0 w 140"/>
                <a:gd name="T9" fmla="*/ 0 h 436"/>
                <a:gd name="T10" fmla="*/ 27 w 140"/>
                <a:gd name="T11" fmla="*/ 0 h 436"/>
                <a:gd name="T12" fmla="*/ 29 w 140"/>
                <a:gd name="T13" fmla="*/ 0 h 436"/>
                <a:gd name="T14" fmla="*/ 25 w 140"/>
                <a:gd name="T15" fmla="*/ 0 h 436"/>
                <a:gd name="T16" fmla="*/ 25 w 140"/>
                <a:gd name="T17" fmla="*/ 0 h 436"/>
                <a:gd name="T18" fmla="*/ 27 w 140"/>
                <a:gd name="T19" fmla="*/ 0 h 436"/>
                <a:gd name="T20" fmla="*/ 31 w 140"/>
                <a:gd name="T21" fmla="*/ 0 h 436"/>
                <a:gd name="T22" fmla="*/ 41 w 140"/>
                <a:gd name="T23" fmla="*/ 0 h 436"/>
                <a:gd name="T24" fmla="*/ 38 w 140"/>
                <a:gd name="T25" fmla="*/ 0 h 436"/>
                <a:gd name="T26" fmla="*/ 38 w 140"/>
                <a:gd name="T27" fmla="*/ 0 h 436"/>
                <a:gd name="T28" fmla="*/ 44 w 140"/>
                <a:gd name="T29" fmla="*/ 0 h 436"/>
                <a:gd name="T30" fmla="*/ 54 w 140"/>
                <a:gd name="T31" fmla="*/ 0 h 4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0"/>
                <a:gd name="T49" fmla="*/ 0 h 436"/>
                <a:gd name="T50" fmla="*/ 140 w 140"/>
                <a:gd name="T51" fmla="*/ 436 h 4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0" h="436">
                  <a:moveTo>
                    <a:pt x="140" y="0"/>
                  </a:moveTo>
                  <a:lnTo>
                    <a:pt x="66" y="104"/>
                  </a:lnTo>
                  <a:lnTo>
                    <a:pt x="18" y="191"/>
                  </a:lnTo>
                  <a:lnTo>
                    <a:pt x="3" y="232"/>
                  </a:lnTo>
                  <a:lnTo>
                    <a:pt x="0" y="269"/>
                  </a:lnTo>
                  <a:lnTo>
                    <a:pt x="70" y="430"/>
                  </a:lnTo>
                  <a:lnTo>
                    <a:pt x="73" y="436"/>
                  </a:lnTo>
                  <a:lnTo>
                    <a:pt x="64" y="362"/>
                  </a:lnTo>
                  <a:lnTo>
                    <a:pt x="64" y="314"/>
                  </a:lnTo>
                  <a:lnTo>
                    <a:pt x="68" y="269"/>
                  </a:lnTo>
                  <a:lnTo>
                    <a:pt x="79" y="236"/>
                  </a:lnTo>
                  <a:lnTo>
                    <a:pt x="106" y="214"/>
                  </a:lnTo>
                  <a:lnTo>
                    <a:pt x="99" y="185"/>
                  </a:lnTo>
                  <a:lnTo>
                    <a:pt x="98" y="150"/>
                  </a:lnTo>
                  <a:lnTo>
                    <a:pt x="115" y="81"/>
                  </a:lnTo>
                  <a:lnTo>
                    <a:pt x="140" y="0"/>
                  </a:lnTo>
                  <a:close/>
                </a:path>
              </a:pathLst>
            </a:custGeom>
            <a:solidFill>
              <a:srgbClr val="ADC9FA"/>
            </a:solidFill>
            <a:ln w="9525">
              <a:noFill/>
              <a:round/>
              <a:headEnd/>
              <a:tailEnd/>
            </a:ln>
          </p:spPr>
          <p:txBody>
            <a:bodyPr/>
            <a:lstStyle/>
            <a:p>
              <a:endParaRPr lang="en-US"/>
            </a:p>
          </p:txBody>
        </p:sp>
        <p:sp>
          <p:nvSpPr>
            <p:cNvPr id="20675" name="Freeform 268"/>
            <p:cNvSpPr>
              <a:spLocks/>
            </p:cNvSpPr>
            <p:nvPr/>
          </p:nvSpPr>
          <p:spPr bwMode="auto">
            <a:xfrm>
              <a:off x="1167" y="493"/>
              <a:ext cx="325" cy="116"/>
            </a:xfrm>
            <a:custGeom>
              <a:avLst/>
              <a:gdLst>
                <a:gd name="T0" fmla="*/ 137 w 349"/>
                <a:gd name="T1" fmla="*/ 0 h 263"/>
                <a:gd name="T2" fmla="*/ 65 w 349"/>
                <a:gd name="T3" fmla="*/ 0 h 263"/>
                <a:gd name="T4" fmla="*/ 17 w 349"/>
                <a:gd name="T5" fmla="*/ 0 h 263"/>
                <a:gd name="T6" fmla="*/ 0 w 349"/>
                <a:gd name="T7" fmla="*/ 0 h 263"/>
                <a:gd name="T8" fmla="*/ 63 w 349"/>
                <a:gd name="T9" fmla="*/ 0 h 263"/>
                <a:gd name="T10" fmla="*/ 71 w 349"/>
                <a:gd name="T11" fmla="*/ 0 h 263"/>
                <a:gd name="T12" fmla="*/ 96 w 349"/>
                <a:gd name="T13" fmla="*/ 0 h 263"/>
                <a:gd name="T14" fmla="*/ 137 w 349"/>
                <a:gd name="T15" fmla="*/ 0 h 263"/>
                <a:gd name="T16" fmla="*/ 0 60000 65536"/>
                <a:gd name="T17" fmla="*/ 0 60000 65536"/>
                <a:gd name="T18" fmla="*/ 0 60000 65536"/>
                <a:gd name="T19" fmla="*/ 0 60000 65536"/>
                <a:gd name="T20" fmla="*/ 0 60000 65536"/>
                <a:gd name="T21" fmla="*/ 0 60000 65536"/>
                <a:gd name="T22" fmla="*/ 0 60000 65536"/>
                <a:gd name="T23" fmla="*/ 0 60000 65536"/>
                <a:gd name="T24" fmla="*/ 0 w 349"/>
                <a:gd name="T25" fmla="*/ 0 h 263"/>
                <a:gd name="T26" fmla="*/ 349 w 349"/>
                <a:gd name="T27" fmla="*/ 263 h 2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9" h="263">
                  <a:moveTo>
                    <a:pt x="349" y="102"/>
                  </a:moveTo>
                  <a:lnTo>
                    <a:pt x="164" y="42"/>
                  </a:lnTo>
                  <a:lnTo>
                    <a:pt x="43" y="6"/>
                  </a:lnTo>
                  <a:lnTo>
                    <a:pt x="0" y="0"/>
                  </a:lnTo>
                  <a:lnTo>
                    <a:pt x="159" y="263"/>
                  </a:lnTo>
                  <a:lnTo>
                    <a:pt x="182" y="214"/>
                  </a:lnTo>
                  <a:lnTo>
                    <a:pt x="245" y="163"/>
                  </a:lnTo>
                  <a:lnTo>
                    <a:pt x="349" y="102"/>
                  </a:lnTo>
                  <a:close/>
                </a:path>
              </a:pathLst>
            </a:custGeom>
            <a:solidFill>
              <a:srgbClr val="ADC9FA"/>
            </a:solidFill>
            <a:ln w="9525">
              <a:noFill/>
              <a:round/>
              <a:headEnd/>
              <a:tailEnd/>
            </a:ln>
          </p:spPr>
          <p:txBody>
            <a:bodyPr/>
            <a:lstStyle/>
            <a:p>
              <a:endParaRPr lang="en-US"/>
            </a:p>
          </p:txBody>
        </p:sp>
        <p:sp>
          <p:nvSpPr>
            <p:cNvPr id="20676" name="Freeform 269"/>
            <p:cNvSpPr>
              <a:spLocks/>
            </p:cNvSpPr>
            <p:nvPr/>
          </p:nvSpPr>
          <p:spPr bwMode="auto">
            <a:xfrm>
              <a:off x="4285" y="640"/>
              <a:ext cx="33" cy="64"/>
            </a:xfrm>
            <a:custGeom>
              <a:avLst/>
              <a:gdLst>
                <a:gd name="T0" fmla="*/ 13 w 36"/>
                <a:gd name="T1" fmla="*/ 0 h 132"/>
                <a:gd name="T2" fmla="*/ 6 w 36"/>
                <a:gd name="T3" fmla="*/ 0 h 132"/>
                <a:gd name="T4" fmla="*/ 2 w 36"/>
                <a:gd name="T5" fmla="*/ 0 h 132"/>
                <a:gd name="T6" fmla="*/ 0 w 36"/>
                <a:gd name="T7" fmla="*/ 0 h 132"/>
                <a:gd name="T8" fmla="*/ 3 w 36"/>
                <a:gd name="T9" fmla="*/ 0 h 132"/>
                <a:gd name="T10" fmla="*/ 7 w 36"/>
                <a:gd name="T11" fmla="*/ 0 h 132"/>
                <a:gd name="T12" fmla="*/ 13 w 36"/>
                <a:gd name="T13" fmla="*/ 0 h 132"/>
                <a:gd name="T14" fmla="*/ 0 60000 65536"/>
                <a:gd name="T15" fmla="*/ 0 60000 65536"/>
                <a:gd name="T16" fmla="*/ 0 60000 65536"/>
                <a:gd name="T17" fmla="*/ 0 60000 65536"/>
                <a:gd name="T18" fmla="*/ 0 60000 65536"/>
                <a:gd name="T19" fmla="*/ 0 60000 65536"/>
                <a:gd name="T20" fmla="*/ 0 60000 65536"/>
                <a:gd name="T21" fmla="*/ 0 w 36"/>
                <a:gd name="T22" fmla="*/ 0 h 132"/>
                <a:gd name="T23" fmla="*/ 36 w 36"/>
                <a:gd name="T24" fmla="*/ 132 h 1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132">
                  <a:moveTo>
                    <a:pt x="36" y="0"/>
                  </a:moveTo>
                  <a:lnTo>
                    <a:pt x="13" y="16"/>
                  </a:lnTo>
                  <a:lnTo>
                    <a:pt x="2" y="53"/>
                  </a:lnTo>
                  <a:lnTo>
                    <a:pt x="0" y="85"/>
                  </a:lnTo>
                  <a:lnTo>
                    <a:pt x="3" y="132"/>
                  </a:lnTo>
                  <a:lnTo>
                    <a:pt x="23" y="120"/>
                  </a:lnTo>
                  <a:lnTo>
                    <a:pt x="36" y="0"/>
                  </a:lnTo>
                  <a:close/>
                </a:path>
              </a:pathLst>
            </a:custGeom>
            <a:solidFill>
              <a:srgbClr val="ADC9FA"/>
            </a:solidFill>
            <a:ln w="9525">
              <a:noFill/>
              <a:round/>
              <a:headEnd/>
              <a:tailEnd/>
            </a:ln>
          </p:spPr>
          <p:txBody>
            <a:bodyPr/>
            <a:lstStyle/>
            <a:p>
              <a:endParaRPr lang="en-US"/>
            </a:p>
          </p:txBody>
        </p:sp>
        <p:sp>
          <p:nvSpPr>
            <p:cNvPr id="20677" name="Freeform 270"/>
            <p:cNvSpPr>
              <a:spLocks/>
            </p:cNvSpPr>
            <p:nvPr/>
          </p:nvSpPr>
          <p:spPr bwMode="auto">
            <a:xfrm>
              <a:off x="4051" y="133"/>
              <a:ext cx="960" cy="260"/>
            </a:xfrm>
            <a:custGeom>
              <a:avLst/>
              <a:gdLst>
                <a:gd name="T0" fmla="*/ 0 w 775"/>
                <a:gd name="T1" fmla="*/ 0 h 751"/>
                <a:gd name="T2" fmla="*/ 2 w 775"/>
                <a:gd name="T3" fmla="*/ 0 h 751"/>
                <a:gd name="T4" fmla="*/ 396 w 775"/>
                <a:gd name="T5" fmla="*/ 0 h 751"/>
                <a:gd name="T6" fmla="*/ 829 w 775"/>
                <a:gd name="T7" fmla="*/ 0 h 751"/>
                <a:gd name="T8" fmla="*/ 1496 w 775"/>
                <a:gd name="T9" fmla="*/ 0 h 751"/>
                <a:gd name="T10" fmla="*/ 1920 w 775"/>
                <a:gd name="T11" fmla="*/ 0 h 751"/>
                <a:gd name="T12" fmla="*/ 2455 w 775"/>
                <a:gd name="T13" fmla="*/ 0 h 751"/>
                <a:gd name="T14" fmla="*/ 3788 w 775"/>
                <a:gd name="T15" fmla="*/ 0 h 751"/>
                <a:gd name="T16" fmla="*/ 4176 w 775"/>
                <a:gd name="T17" fmla="*/ 0 h 751"/>
                <a:gd name="T18" fmla="*/ 4390 w 775"/>
                <a:gd name="T19" fmla="*/ 0 h 751"/>
                <a:gd name="T20" fmla="*/ 4879 w 775"/>
                <a:gd name="T21" fmla="*/ 0 h 751"/>
                <a:gd name="T22" fmla="*/ 5376 w 775"/>
                <a:gd name="T23" fmla="*/ 0 h 751"/>
                <a:gd name="T24" fmla="*/ 6133 w 775"/>
                <a:gd name="T25" fmla="*/ 0 h 751"/>
                <a:gd name="T26" fmla="*/ 6618 w 775"/>
                <a:gd name="T27" fmla="*/ 0 h 751"/>
                <a:gd name="T28" fmla="*/ 7053 w 775"/>
                <a:gd name="T29" fmla="*/ 0 h 751"/>
                <a:gd name="T30" fmla="*/ 7173 w 775"/>
                <a:gd name="T31" fmla="*/ 0 h 751"/>
                <a:gd name="T32" fmla="*/ 7198 w 775"/>
                <a:gd name="T33" fmla="*/ 0 h 751"/>
                <a:gd name="T34" fmla="*/ 6694 w 775"/>
                <a:gd name="T35" fmla="*/ 0 h 751"/>
                <a:gd name="T36" fmla="*/ 7426 w 775"/>
                <a:gd name="T37" fmla="*/ 0 h 751"/>
                <a:gd name="T38" fmla="*/ 8018 w 775"/>
                <a:gd name="T39" fmla="*/ 0 h 751"/>
                <a:gd name="T40" fmla="*/ 8330 w 775"/>
                <a:gd name="T41" fmla="*/ 0 h 751"/>
                <a:gd name="T42" fmla="*/ 8630 w 775"/>
                <a:gd name="T43" fmla="*/ 0 h 751"/>
                <a:gd name="T44" fmla="*/ 9443 w 775"/>
                <a:gd name="T45" fmla="*/ 0 h 751"/>
                <a:gd name="T46" fmla="*/ 9456 w 775"/>
                <a:gd name="T47" fmla="*/ 0 h 751"/>
                <a:gd name="T48" fmla="*/ 9014 w 775"/>
                <a:gd name="T49" fmla="*/ 0 h 751"/>
                <a:gd name="T50" fmla="*/ 9332 w 775"/>
                <a:gd name="T51" fmla="*/ 0 h 751"/>
                <a:gd name="T52" fmla="*/ 9667 w 775"/>
                <a:gd name="T53" fmla="*/ 0 h 751"/>
                <a:gd name="T54" fmla="*/ 10383 w 775"/>
                <a:gd name="T55" fmla="*/ 0 h 751"/>
                <a:gd name="T56" fmla="*/ 10820 w 775"/>
                <a:gd name="T57" fmla="*/ 0 h 751"/>
                <a:gd name="T58" fmla="*/ 11330 w 775"/>
                <a:gd name="T59" fmla="*/ 0 h 751"/>
                <a:gd name="T60" fmla="*/ 12535 w 775"/>
                <a:gd name="T61" fmla="*/ 0 h 751"/>
                <a:gd name="T62" fmla="*/ 12013 w 775"/>
                <a:gd name="T63" fmla="*/ 0 h 751"/>
                <a:gd name="T64" fmla="*/ 11488 w 775"/>
                <a:gd name="T65" fmla="*/ 0 h 751"/>
                <a:gd name="T66" fmla="*/ 11193 w 775"/>
                <a:gd name="T67" fmla="*/ 0 h 751"/>
                <a:gd name="T68" fmla="*/ 10820 w 775"/>
                <a:gd name="T69" fmla="*/ 0 h 751"/>
                <a:gd name="T70" fmla="*/ 7310 w 775"/>
                <a:gd name="T71" fmla="*/ 0 h 751"/>
                <a:gd name="T72" fmla="*/ 2320 w 775"/>
                <a:gd name="T73" fmla="*/ 0 h 751"/>
                <a:gd name="T74" fmla="*/ 866 w 775"/>
                <a:gd name="T75" fmla="*/ 0 h 751"/>
                <a:gd name="T76" fmla="*/ 258 w 775"/>
                <a:gd name="T77" fmla="*/ 0 h 751"/>
                <a:gd name="T78" fmla="*/ 62 w 775"/>
                <a:gd name="T79" fmla="*/ 0 h 751"/>
                <a:gd name="T80" fmla="*/ 0 w 775"/>
                <a:gd name="T81" fmla="*/ 0 h 7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75"/>
                <a:gd name="T124" fmla="*/ 0 h 751"/>
                <a:gd name="T125" fmla="*/ 775 w 775"/>
                <a:gd name="T126" fmla="*/ 751 h 7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75" h="751">
                  <a:moveTo>
                    <a:pt x="0" y="369"/>
                  </a:moveTo>
                  <a:lnTo>
                    <a:pt x="2" y="294"/>
                  </a:lnTo>
                  <a:lnTo>
                    <a:pt x="25" y="137"/>
                  </a:lnTo>
                  <a:lnTo>
                    <a:pt x="51" y="67"/>
                  </a:lnTo>
                  <a:lnTo>
                    <a:pt x="93" y="16"/>
                  </a:lnTo>
                  <a:lnTo>
                    <a:pt x="119" y="4"/>
                  </a:lnTo>
                  <a:lnTo>
                    <a:pt x="152" y="0"/>
                  </a:lnTo>
                  <a:lnTo>
                    <a:pt x="235" y="41"/>
                  </a:lnTo>
                  <a:lnTo>
                    <a:pt x="258" y="43"/>
                  </a:lnTo>
                  <a:lnTo>
                    <a:pt x="272" y="76"/>
                  </a:lnTo>
                  <a:lnTo>
                    <a:pt x="302" y="106"/>
                  </a:lnTo>
                  <a:lnTo>
                    <a:pt x="333" y="110"/>
                  </a:lnTo>
                  <a:lnTo>
                    <a:pt x="380" y="96"/>
                  </a:lnTo>
                  <a:lnTo>
                    <a:pt x="409" y="112"/>
                  </a:lnTo>
                  <a:lnTo>
                    <a:pt x="437" y="175"/>
                  </a:lnTo>
                  <a:lnTo>
                    <a:pt x="444" y="216"/>
                  </a:lnTo>
                  <a:lnTo>
                    <a:pt x="445" y="265"/>
                  </a:lnTo>
                  <a:lnTo>
                    <a:pt x="414" y="369"/>
                  </a:lnTo>
                  <a:lnTo>
                    <a:pt x="459" y="388"/>
                  </a:lnTo>
                  <a:lnTo>
                    <a:pt x="496" y="388"/>
                  </a:lnTo>
                  <a:lnTo>
                    <a:pt x="515" y="388"/>
                  </a:lnTo>
                  <a:lnTo>
                    <a:pt x="534" y="390"/>
                  </a:lnTo>
                  <a:lnTo>
                    <a:pt x="584" y="422"/>
                  </a:lnTo>
                  <a:lnTo>
                    <a:pt x="585" y="463"/>
                  </a:lnTo>
                  <a:lnTo>
                    <a:pt x="558" y="534"/>
                  </a:lnTo>
                  <a:lnTo>
                    <a:pt x="577" y="542"/>
                  </a:lnTo>
                  <a:lnTo>
                    <a:pt x="598" y="540"/>
                  </a:lnTo>
                  <a:lnTo>
                    <a:pt x="643" y="524"/>
                  </a:lnTo>
                  <a:lnTo>
                    <a:pt x="669" y="530"/>
                  </a:lnTo>
                  <a:lnTo>
                    <a:pt x="701" y="559"/>
                  </a:lnTo>
                  <a:lnTo>
                    <a:pt x="775" y="722"/>
                  </a:lnTo>
                  <a:lnTo>
                    <a:pt x="743" y="746"/>
                  </a:lnTo>
                  <a:lnTo>
                    <a:pt x="711" y="750"/>
                  </a:lnTo>
                  <a:lnTo>
                    <a:pt x="692" y="750"/>
                  </a:lnTo>
                  <a:lnTo>
                    <a:pt x="669" y="751"/>
                  </a:lnTo>
                  <a:lnTo>
                    <a:pt x="452" y="720"/>
                  </a:lnTo>
                  <a:lnTo>
                    <a:pt x="144" y="644"/>
                  </a:lnTo>
                  <a:lnTo>
                    <a:pt x="53" y="524"/>
                  </a:lnTo>
                  <a:lnTo>
                    <a:pt x="16" y="443"/>
                  </a:lnTo>
                  <a:lnTo>
                    <a:pt x="4" y="406"/>
                  </a:lnTo>
                  <a:lnTo>
                    <a:pt x="0" y="369"/>
                  </a:lnTo>
                  <a:close/>
                </a:path>
              </a:pathLst>
            </a:custGeom>
            <a:solidFill>
              <a:srgbClr val="ADC9FA"/>
            </a:solidFill>
            <a:ln w="9525">
              <a:noFill/>
              <a:round/>
              <a:headEnd/>
              <a:tailEnd/>
            </a:ln>
          </p:spPr>
          <p:txBody>
            <a:bodyPr/>
            <a:lstStyle/>
            <a:p>
              <a:endParaRPr lang="en-US"/>
            </a:p>
          </p:txBody>
        </p:sp>
        <p:grpSp>
          <p:nvGrpSpPr>
            <p:cNvPr id="8" name="Group 271"/>
            <p:cNvGrpSpPr>
              <a:grpSpLocks/>
            </p:cNvGrpSpPr>
            <p:nvPr/>
          </p:nvGrpSpPr>
          <p:grpSpPr bwMode="auto">
            <a:xfrm>
              <a:off x="515" y="39"/>
              <a:ext cx="5306" cy="863"/>
              <a:chOff x="2338" y="229"/>
              <a:chExt cx="2009" cy="630"/>
            </a:xfrm>
          </p:grpSpPr>
          <p:grpSp>
            <p:nvGrpSpPr>
              <p:cNvPr id="9" name="Group 272"/>
              <p:cNvGrpSpPr>
                <a:grpSpLocks/>
              </p:cNvGrpSpPr>
              <p:nvPr/>
            </p:nvGrpSpPr>
            <p:grpSpPr bwMode="auto">
              <a:xfrm>
                <a:off x="2563" y="229"/>
                <a:ext cx="1784" cy="558"/>
                <a:chOff x="2595" y="1152"/>
                <a:chExt cx="1784" cy="558"/>
              </a:xfrm>
            </p:grpSpPr>
            <p:grpSp>
              <p:nvGrpSpPr>
                <p:cNvPr id="10" name="Group 273"/>
                <p:cNvGrpSpPr>
                  <a:grpSpLocks/>
                </p:cNvGrpSpPr>
                <p:nvPr/>
              </p:nvGrpSpPr>
              <p:grpSpPr bwMode="auto">
                <a:xfrm>
                  <a:off x="3391" y="1363"/>
                  <a:ext cx="370" cy="135"/>
                  <a:chOff x="3391" y="1363"/>
                  <a:chExt cx="370" cy="135"/>
                </a:xfrm>
              </p:grpSpPr>
              <p:sp>
                <p:nvSpPr>
                  <p:cNvPr id="20752" name="Freeform 274" descr="70%"/>
                  <p:cNvSpPr>
                    <a:spLocks/>
                  </p:cNvSpPr>
                  <p:nvPr/>
                </p:nvSpPr>
                <p:spPr bwMode="auto">
                  <a:xfrm>
                    <a:off x="3391" y="1363"/>
                    <a:ext cx="370" cy="135"/>
                  </a:xfrm>
                  <a:custGeom>
                    <a:avLst/>
                    <a:gdLst>
                      <a:gd name="T0" fmla="*/ 367 w 370"/>
                      <a:gd name="T1" fmla="*/ 33 h 135"/>
                      <a:gd name="T2" fmla="*/ 363 w 370"/>
                      <a:gd name="T3" fmla="*/ 27 h 135"/>
                      <a:gd name="T4" fmla="*/ 356 w 370"/>
                      <a:gd name="T5" fmla="*/ 16 h 135"/>
                      <a:gd name="T6" fmla="*/ 341 w 370"/>
                      <a:gd name="T7" fmla="*/ 10 h 135"/>
                      <a:gd name="T8" fmla="*/ 320 w 370"/>
                      <a:gd name="T9" fmla="*/ 7 h 135"/>
                      <a:gd name="T10" fmla="*/ 291 w 370"/>
                      <a:gd name="T11" fmla="*/ 6 h 135"/>
                      <a:gd name="T12" fmla="*/ 271 w 370"/>
                      <a:gd name="T13" fmla="*/ 0 h 135"/>
                      <a:gd name="T14" fmla="*/ 257 w 370"/>
                      <a:gd name="T15" fmla="*/ 1 h 135"/>
                      <a:gd name="T16" fmla="*/ 249 w 370"/>
                      <a:gd name="T17" fmla="*/ 5 h 135"/>
                      <a:gd name="T18" fmla="*/ 244 w 370"/>
                      <a:gd name="T19" fmla="*/ 13 h 135"/>
                      <a:gd name="T20" fmla="*/ 238 w 370"/>
                      <a:gd name="T21" fmla="*/ 18 h 135"/>
                      <a:gd name="T22" fmla="*/ 213 w 370"/>
                      <a:gd name="T23" fmla="*/ 15 h 135"/>
                      <a:gd name="T24" fmla="*/ 200 w 370"/>
                      <a:gd name="T25" fmla="*/ 15 h 135"/>
                      <a:gd name="T26" fmla="*/ 193 w 370"/>
                      <a:gd name="T27" fmla="*/ 18 h 135"/>
                      <a:gd name="T28" fmla="*/ 189 w 370"/>
                      <a:gd name="T29" fmla="*/ 23 h 135"/>
                      <a:gd name="T30" fmla="*/ 180 w 370"/>
                      <a:gd name="T31" fmla="*/ 25 h 135"/>
                      <a:gd name="T32" fmla="*/ 139 w 370"/>
                      <a:gd name="T33" fmla="*/ 9 h 135"/>
                      <a:gd name="T34" fmla="*/ 103 w 370"/>
                      <a:gd name="T35" fmla="*/ 2 h 135"/>
                      <a:gd name="T36" fmla="*/ 85 w 370"/>
                      <a:gd name="T37" fmla="*/ 6 h 135"/>
                      <a:gd name="T38" fmla="*/ 74 w 370"/>
                      <a:gd name="T39" fmla="*/ 19 h 135"/>
                      <a:gd name="T40" fmla="*/ 65 w 370"/>
                      <a:gd name="T41" fmla="*/ 30 h 135"/>
                      <a:gd name="T42" fmla="*/ 48 w 370"/>
                      <a:gd name="T43" fmla="*/ 34 h 135"/>
                      <a:gd name="T44" fmla="*/ 33 w 370"/>
                      <a:gd name="T45" fmla="*/ 34 h 135"/>
                      <a:gd name="T46" fmla="*/ 24 w 370"/>
                      <a:gd name="T47" fmla="*/ 38 h 135"/>
                      <a:gd name="T48" fmla="*/ 18 w 370"/>
                      <a:gd name="T49" fmla="*/ 42 h 135"/>
                      <a:gd name="T50" fmla="*/ 16 w 370"/>
                      <a:gd name="T51" fmla="*/ 50 h 135"/>
                      <a:gd name="T52" fmla="*/ 18 w 370"/>
                      <a:gd name="T53" fmla="*/ 57 h 135"/>
                      <a:gd name="T54" fmla="*/ 3 w 370"/>
                      <a:gd name="T55" fmla="*/ 69 h 135"/>
                      <a:gd name="T56" fmla="*/ 0 w 370"/>
                      <a:gd name="T57" fmla="*/ 76 h 135"/>
                      <a:gd name="T58" fmla="*/ 4 w 370"/>
                      <a:gd name="T59" fmla="*/ 83 h 135"/>
                      <a:gd name="T60" fmla="*/ 11 w 370"/>
                      <a:gd name="T61" fmla="*/ 87 h 135"/>
                      <a:gd name="T62" fmla="*/ 18 w 370"/>
                      <a:gd name="T63" fmla="*/ 92 h 135"/>
                      <a:gd name="T64" fmla="*/ 19 w 370"/>
                      <a:gd name="T65" fmla="*/ 102 h 135"/>
                      <a:gd name="T66" fmla="*/ 26 w 370"/>
                      <a:gd name="T67" fmla="*/ 111 h 135"/>
                      <a:gd name="T68" fmla="*/ 41 w 370"/>
                      <a:gd name="T69" fmla="*/ 115 h 135"/>
                      <a:gd name="T70" fmla="*/ 58 w 370"/>
                      <a:gd name="T71" fmla="*/ 117 h 135"/>
                      <a:gd name="T72" fmla="*/ 76 w 370"/>
                      <a:gd name="T73" fmla="*/ 118 h 135"/>
                      <a:gd name="T74" fmla="*/ 90 w 370"/>
                      <a:gd name="T75" fmla="*/ 124 h 135"/>
                      <a:gd name="T76" fmla="*/ 115 w 370"/>
                      <a:gd name="T77" fmla="*/ 132 h 135"/>
                      <a:gd name="T78" fmla="*/ 145 w 370"/>
                      <a:gd name="T79" fmla="*/ 133 h 135"/>
                      <a:gd name="T80" fmla="*/ 177 w 370"/>
                      <a:gd name="T81" fmla="*/ 126 h 135"/>
                      <a:gd name="T82" fmla="*/ 206 w 370"/>
                      <a:gd name="T83" fmla="*/ 111 h 135"/>
                      <a:gd name="T84" fmla="*/ 228 w 370"/>
                      <a:gd name="T85" fmla="*/ 85 h 135"/>
                      <a:gd name="T86" fmla="*/ 233 w 370"/>
                      <a:gd name="T87" fmla="*/ 100 h 135"/>
                      <a:gd name="T88" fmla="*/ 241 w 370"/>
                      <a:gd name="T89" fmla="*/ 113 h 135"/>
                      <a:gd name="T90" fmla="*/ 253 w 370"/>
                      <a:gd name="T91" fmla="*/ 121 h 135"/>
                      <a:gd name="T92" fmla="*/ 269 w 370"/>
                      <a:gd name="T93" fmla="*/ 119 h 135"/>
                      <a:gd name="T94" fmla="*/ 291 w 370"/>
                      <a:gd name="T95" fmla="*/ 107 h 135"/>
                      <a:gd name="T96" fmla="*/ 311 w 370"/>
                      <a:gd name="T97" fmla="*/ 104 h 135"/>
                      <a:gd name="T98" fmla="*/ 326 w 370"/>
                      <a:gd name="T99" fmla="*/ 106 h 135"/>
                      <a:gd name="T100" fmla="*/ 337 w 370"/>
                      <a:gd name="T101" fmla="*/ 100 h 135"/>
                      <a:gd name="T102" fmla="*/ 341 w 370"/>
                      <a:gd name="T103" fmla="*/ 91 h 135"/>
                      <a:gd name="T104" fmla="*/ 340 w 370"/>
                      <a:gd name="T105" fmla="*/ 77 h 135"/>
                      <a:gd name="T106" fmla="*/ 336 w 370"/>
                      <a:gd name="T107" fmla="*/ 66 h 135"/>
                      <a:gd name="T108" fmla="*/ 343 w 370"/>
                      <a:gd name="T109" fmla="*/ 65 h 135"/>
                      <a:gd name="T110" fmla="*/ 353 w 370"/>
                      <a:gd name="T111" fmla="*/ 66 h 135"/>
                      <a:gd name="T112" fmla="*/ 363 w 370"/>
                      <a:gd name="T113" fmla="*/ 64 h 135"/>
                      <a:gd name="T114" fmla="*/ 367 w 370"/>
                      <a:gd name="T115" fmla="*/ 54 h 135"/>
                      <a:gd name="T116" fmla="*/ 368 w 370"/>
                      <a:gd name="T117" fmla="*/ 34 h 13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0"/>
                      <a:gd name="T178" fmla="*/ 0 h 135"/>
                      <a:gd name="T179" fmla="*/ 370 w 370"/>
                      <a:gd name="T180" fmla="*/ 135 h 13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0" h="135">
                        <a:moveTo>
                          <a:pt x="368" y="34"/>
                        </a:moveTo>
                        <a:lnTo>
                          <a:pt x="367" y="34"/>
                        </a:lnTo>
                        <a:lnTo>
                          <a:pt x="367" y="33"/>
                        </a:lnTo>
                        <a:lnTo>
                          <a:pt x="366" y="31"/>
                        </a:lnTo>
                        <a:lnTo>
                          <a:pt x="366" y="29"/>
                        </a:lnTo>
                        <a:lnTo>
                          <a:pt x="363" y="27"/>
                        </a:lnTo>
                        <a:lnTo>
                          <a:pt x="361" y="23"/>
                        </a:lnTo>
                        <a:lnTo>
                          <a:pt x="358" y="21"/>
                        </a:lnTo>
                        <a:lnTo>
                          <a:pt x="356" y="16"/>
                        </a:lnTo>
                        <a:lnTo>
                          <a:pt x="351" y="15"/>
                        </a:lnTo>
                        <a:lnTo>
                          <a:pt x="347" y="12"/>
                        </a:lnTo>
                        <a:lnTo>
                          <a:pt x="341" y="10"/>
                        </a:lnTo>
                        <a:lnTo>
                          <a:pt x="335" y="8"/>
                        </a:lnTo>
                        <a:lnTo>
                          <a:pt x="327" y="8"/>
                        </a:lnTo>
                        <a:lnTo>
                          <a:pt x="320" y="7"/>
                        </a:lnTo>
                        <a:lnTo>
                          <a:pt x="310" y="8"/>
                        </a:lnTo>
                        <a:lnTo>
                          <a:pt x="301" y="9"/>
                        </a:lnTo>
                        <a:lnTo>
                          <a:pt x="291" y="6"/>
                        </a:lnTo>
                        <a:lnTo>
                          <a:pt x="283" y="3"/>
                        </a:lnTo>
                        <a:lnTo>
                          <a:pt x="276" y="2"/>
                        </a:lnTo>
                        <a:lnTo>
                          <a:pt x="271" y="0"/>
                        </a:lnTo>
                        <a:lnTo>
                          <a:pt x="265" y="0"/>
                        </a:lnTo>
                        <a:lnTo>
                          <a:pt x="261" y="0"/>
                        </a:lnTo>
                        <a:lnTo>
                          <a:pt x="257" y="1"/>
                        </a:lnTo>
                        <a:lnTo>
                          <a:pt x="255" y="1"/>
                        </a:lnTo>
                        <a:lnTo>
                          <a:pt x="251" y="3"/>
                        </a:lnTo>
                        <a:lnTo>
                          <a:pt x="249" y="5"/>
                        </a:lnTo>
                        <a:lnTo>
                          <a:pt x="247" y="7"/>
                        </a:lnTo>
                        <a:lnTo>
                          <a:pt x="245" y="9"/>
                        </a:lnTo>
                        <a:lnTo>
                          <a:pt x="244" y="13"/>
                        </a:lnTo>
                        <a:lnTo>
                          <a:pt x="242" y="15"/>
                        </a:lnTo>
                        <a:lnTo>
                          <a:pt x="239" y="16"/>
                        </a:lnTo>
                        <a:lnTo>
                          <a:pt x="238" y="18"/>
                        </a:lnTo>
                        <a:lnTo>
                          <a:pt x="228" y="16"/>
                        </a:lnTo>
                        <a:lnTo>
                          <a:pt x="219" y="15"/>
                        </a:lnTo>
                        <a:lnTo>
                          <a:pt x="213" y="15"/>
                        </a:lnTo>
                        <a:lnTo>
                          <a:pt x="207" y="14"/>
                        </a:lnTo>
                        <a:lnTo>
                          <a:pt x="203" y="15"/>
                        </a:lnTo>
                        <a:lnTo>
                          <a:pt x="200" y="15"/>
                        </a:lnTo>
                        <a:lnTo>
                          <a:pt x="197" y="16"/>
                        </a:lnTo>
                        <a:lnTo>
                          <a:pt x="195" y="16"/>
                        </a:lnTo>
                        <a:lnTo>
                          <a:pt x="193" y="18"/>
                        </a:lnTo>
                        <a:lnTo>
                          <a:pt x="191" y="21"/>
                        </a:lnTo>
                        <a:lnTo>
                          <a:pt x="189" y="22"/>
                        </a:lnTo>
                        <a:lnTo>
                          <a:pt x="189" y="23"/>
                        </a:lnTo>
                        <a:lnTo>
                          <a:pt x="186" y="25"/>
                        </a:lnTo>
                        <a:lnTo>
                          <a:pt x="184" y="25"/>
                        </a:lnTo>
                        <a:lnTo>
                          <a:pt x="180" y="25"/>
                        </a:lnTo>
                        <a:lnTo>
                          <a:pt x="177" y="24"/>
                        </a:lnTo>
                        <a:lnTo>
                          <a:pt x="156" y="15"/>
                        </a:lnTo>
                        <a:lnTo>
                          <a:pt x="139" y="9"/>
                        </a:lnTo>
                        <a:lnTo>
                          <a:pt x="124" y="5"/>
                        </a:lnTo>
                        <a:lnTo>
                          <a:pt x="113" y="2"/>
                        </a:lnTo>
                        <a:lnTo>
                          <a:pt x="103" y="2"/>
                        </a:lnTo>
                        <a:lnTo>
                          <a:pt x="95" y="2"/>
                        </a:lnTo>
                        <a:lnTo>
                          <a:pt x="89" y="4"/>
                        </a:lnTo>
                        <a:lnTo>
                          <a:pt x="85" y="6"/>
                        </a:lnTo>
                        <a:lnTo>
                          <a:pt x="80" y="11"/>
                        </a:lnTo>
                        <a:lnTo>
                          <a:pt x="77" y="15"/>
                        </a:lnTo>
                        <a:lnTo>
                          <a:pt x="74" y="19"/>
                        </a:lnTo>
                        <a:lnTo>
                          <a:pt x="72" y="23"/>
                        </a:lnTo>
                        <a:lnTo>
                          <a:pt x="68" y="27"/>
                        </a:lnTo>
                        <a:lnTo>
                          <a:pt x="65" y="30"/>
                        </a:lnTo>
                        <a:lnTo>
                          <a:pt x="60" y="33"/>
                        </a:lnTo>
                        <a:lnTo>
                          <a:pt x="55" y="34"/>
                        </a:lnTo>
                        <a:lnTo>
                          <a:pt x="48" y="34"/>
                        </a:lnTo>
                        <a:lnTo>
                          <a:pt x="42" y="33"/>
                        </a:lnTo>
                        <a:lnTo>
                          <a:pt x="37" y="34"/>
                        </a:lnTo>
                        <a:lnTo>
                          <a:pt x="33" y="34"/>
                        </a:lnTo>
                        <a:lnTo>
                          <a:pt x="29" y="36"/>
                        </a:lnTo>
                        <a:lnTo>
                          <a:pt x="26" y="36"/>
                        </a:lnTo>
                        <a:lnTo>
                          <a:pt x="24" y="38"/>
                        </a:lnTo>
                        <a:lnTo>
                          <a:pt x="22" y="38"/>
                        </a:lnTo>
                        <a:lnTo>
                          <a:pt x="20" y="40"/>
                        </a:lnTo>
                        <a:lnTo>
                          <a:pt x="18" y="42"/>
                        </a:lnTo>
                        <a:lnTo>
                          <a:pt x="17" y="44"/>
                        </a:lnTo>
                        <a:lnTo>
                          <a:pt x="17" y="46"/>
                        </a:lnTo>
                        <a:lnTo>
                          <a:pt x="16" y="50"/>
                        </a:lnTo>
                        <a:lnTo>
                          <a:pt x="16" y="52"/>
                        </a:lnTo>
                        <a:lnTo>
                          <a:pt x="16" y="54"/>
                        </a:lnTo>
                        <a:lnTo>
                          <a:pt x="18" y="57"/>
                        </a:lnTo>
                        <a:lnTo>
                          <a:pt x="11" y="61"/>
                        </a:lnTo>
                        <a:lnTo>
                          <a:pt x="7" y="65"/>
                        </a:lnTo>
                        <a:lnTo>
                          <a:pt x="3" y="69"/>
                        </a:lnTo>
                        <a:lnTo>
                          <a:pt x="2" y="71"/>
                        </a:lnTo>
                        <a:lnTo>
                          <a:pt x="0" y="75"/>
                        </a:lnTo>
                        <a:lnTo>
                          <a:pt x="0" y="76"/>
                        </a:lnTo>
                        <a:lnTo>
                          <a:pt x="1" y="78"/>
                        </a:lnTo>
                        <a:lnTo>
                          <a:pt x="3" y="81"/>
                        </a:lnTo>
                        <a:lnTo>
                          <a:pt x="4" y="83"/>
                        </a:lnTo>
                        <a:lnTo>
                          <a:pt x="6" y="84"/>
                        </a:lnTo>
                        <a:lnTo>
                          <a:pt x="8" y="86"/>
                        </a:lnTo>
                        <a:lnTo>
                          <a:pt x="11" y="87"/>
                        </a:lnTo>
                        <a:lnTo>
                          <a:pt x="13" y="89"/>
                        </a:lnTo>
                        <a:lnTo>
                          <a:pt x="17" y="90"/>
                        </a:lnTo>
                        <a:lnTo>
                          <a:pt x="18" y="92"/>
                        </a:lnTo>
                        <a:lnTo>
                          <a:pt x="21" y="92"/>
                        </a:lnTo>
                        <a:lnTo>
                          <a:pt x="18" y="98"/>
                        </a:lnTo>
                        <a:lnTo>
                          <a:pt x="19" y="102"/>
                        </a:lnTo>
                        <a:lnTo>
                          <a:pt x="20" y="106"/>
                        </a:lnTo>
                        <a:lnTo>
                          <a:pt x="23" y="108"/>
                        </a:lnTo>
                        <a:lnTo>
                          <a:pt x="26" y="111"/>
                        </a:lnTo>
                        <a:lnTo>
                          <a:pt x="30" y="113"/>
                        </a:lnTo>
                        <a:lnTo>
                          <a:pt x="35" y="115"/>
                        </a:lnTo>
                        <a:lnTo>
                          <a:pt x="41" y="115"/>
                        </a:lnTo>
                        <a:lnTo>
                          <a:pt x="47" y="116"/>
                        </a:lnTo>
                        <a:lnTo>
                          <a:pt x="53" y="116"/>
                        </a:lnTo>
                        <a:lnTo>
                          <a:pt x="58" y="117"/>
                        </a:lnTo>
                        <a:lnTo>
                          <a:pt x="65" y="117"/>
                        </a:lnTo>
                        <a:lnTo>
                          <a:pt x="70" y="118"/>
                        </a:lnTo>
                        <a:lnTo>
                          <a:pt x="76" y="118"/>
                        </a:lnTo>
                        <a:lnTo>
                          <a:pt x="79" y="118"/>
                        </a:lnTo>
                        <a:lnTo>
                          <a:pt x="85" y="118"/>
                        </a:lnTo>
                        <a:lnTo>
                          <a:pt x="90" y="124"/>
                        </a:lnTo>
                        <a:lnTo>
                          <a:pt x="97" y="128"/>
                        </a:lnTo>
                        <a:lnTo>
                          <a:pt x="105" y="130"/>
                        </a:lnTo>
                        <a:lnTo>
                          <a:pt x="115" y="132"/>
                        </a:lnTo>
                        <a:lnTo>
                          <a:pt x="124" y="134"/>
                        </a:lnTo>
                        <a:lnTo>
                          <a:pt x="134" y="134"/>
                        </a:lnTo>
                        <a:lnTo>
                          <a:pt x="145" y="133"/>
                        </a:lnTo>
                        <a:lnTo>
                          <a:pt x="156" y="131"/>
                        </a:lnTo>
                        <a:lnTo>
                          <a:pt x="166" y="129"/>
                        </a:lnTo>
                        <a:lnTo>
                          <a:pt x="177" y="126"/>
                        </a:lnTo>
                        <a:lnTo>
                          <a:pt x="187" y="122"/>
                        </a:lnTo>
                        <a:lnTo>
                          <a:pt x="197" y="116"/>
                        </a:lnTo>
                        <a:lnTo>
                          <a:pt x="206" y="111"/>
                        </a:lnTo>
                        <a:lnTo>
                          <a:pt x="214" y="103"/>
                        </a:lnTo>
                        <a:lnTo>
                          <a:pt x="220" y="95"/>
                        </a:lnTo>
                        <a:lnTo>
                          <a:pt x="228" y="85"/>
                        </a:lnTo>
                        <a:lnTo>
                          <a:pt x="229" y="91"/>
                        </a:lnTo>
                        <a:lnTo>
                          <a:pt x="231" y="95"/>
                        </a:lnTo>
                        <a:lnTo>
                          <a:pt x="233" y="100"/>
                        </a:lnTo>
                        <a:lnTo>
                          <a:pt x="236" y="104"/>
                        </a:lnTo>
                        <a:lnTo>
                          <a:pt x="238" y="109"/>
                        </a:lnTo>
                        <a:lnTo>
                          <a:pt x="241" y="113"/>
                        </a:lnTo>
                        <a:lnTo>
                          <a:pt x="245" y="116"/>
                        </a:lnTo>
                        <a:lnTo>
                          <a:pt x="249" y="118"/>
                        </a:lnTo>
                        <a:lnTo>
                          <a:pt x="253" y="121"/>
                        </a:lnTo>
                        <a:lnTo>
                          <a:pt x="257" y="121"/>
                        </a:lnTo>
                        <a:lnTo>
                          <a:pt x="262" y="121"/>
                        </a:lnTo>
                        <a:lnTo>
                          <a:pt x="269" y="119"/>
                        </a:lnTo>
                        <a:lnTo>
                          <a:pt x="275" y="116"/>
                        </a:lnTo>
                        <a:lnTo>
                          <a:pt x="283" y="112"/>
                        </a:lnTo>
                        <a:lnTo>
                          <a:pt x="291" y="107"/>
                        </a:lnTo>
                        <a:lnTo>
                          <a:pt x="301" y="99"/>
                        </a:lnTo>
                        <a:lnTo>
                          <a:pt x="305" y="102"/>
                        </a:lnTo>
                        <a:lnTo>
                          <a:pt x="311" y="104"/>
                        </a:lnTo>
                        <a:lnTo>
                          <a:pt x="316" y="106"/>
                        </a:lnTo>
                        <a:lnTo>
                          <a:pt x="322" y="106"/>
                        </a:lnTo>
                        <a:lnTo>
                          <a:pt x="326" y="106"/>
                        </a:lnTo>
                        <a:lnTo>
                          <a:pt x="330" y="105"/>
                        </a:lnTo>
                        <a:lnTo>
                          <a:pt x="334" y="103"/>
                        </a:lnTo>
                        <a:lnTo>
                          <a:pt x="337" y="100"/>
                        </a:lnTo>
                        <a:lnTo>
                          <a:pt x="339" y="99"/>
                        </a:lnTo>
                        <a:lnTo>
                          <a:pt x="341" y="95"/>
                        </a:lnTo>
                        <a:lnTo>
                          <a:pt x="341" y="91"/>
                        </a:lnTo>
                        <a:lnTo>
                          <a:pt x="342" y="86"/>
                        </a:lnTo>
                        <a:lnTo>
                          <a:pt x="341" y="83"/>
                        </a:lnTo>
                        <a:lnTo>
                          <a:pt x="340" y="77"/>
                        </a:lnTo>
                        <a:lnTo>
                          <a:pt x="337" y="72"/>
                        </a:lnTo>
                        <a:lnTo>
                          <a:pt x="335" y="66"/>
                        </a:lnTo>
                        <a:lnTo>
                          <a:pt x="336" y="66"/>
                        </a:lnTo>
                        <a:lnTo>
                          <a:pt x="337" y="65"/>
                        </a:lnTo>
                        <a:lnTo>
                          <a:pt x="340" y="65"/>
                        </a:lnTo>
                        <a:lnTo>
                          <a:pt x="343" y="65"/>
                        </a:lnTo>
                        <a:lnTo>
                          <a:pt x="345" y="66"/>
                        </a:lnTo>
                        <a:lnTo>
                          <a:pt x="349" y="66"/>
                        </a:lnTo>
                        <a:lnTo>
                          <a:pt x="353" y="66"/>
                        </a:lnTo>
                        <a:lnTo>
                          <a:pt x="357" y="65"/>
                        </a:lnTo>
                        <a:lnTo>
                          <a:pt x="359" y="65"/>
                        </a:lnTo>
                        <a:lnTo>
                          <a:pt x="363" y="64"/>
                        </a:lnTo>
                        <a:lnTo>
                          <a:pt x="365" y="62"/>
                        </a:lnTo>
                        <a:lnTo>
                          <a:pt x="367" y="58"/>
                        </a:lnTo>
                        <a:lnTo>
                          <a:pt x="367" y="54"/>
                        </a:lnTo>
                        <a:lnTo>
                          <a:pt x="369" y="49"/>
                        </a:lnTo>
                        <a:lnTo>
                          <a:pt x="368" y="42"/>
                        </a:lnTo>
                        <a:lnTo>
                          <a:pt x="368" y="34"/>
                        </a:lnTo>
                      </a:path>
                    </a:pathLst>
                  </a:custGeom>
                  <a:pattFill prst="pct70">
                    <a:fgClr>
                      <a:srgbClr val="FFFFFF"/>
                    </a:fgClr>
                    <a:bgClr>
                      <a:srgbClr val="C0C0C0"/>
                    </a:bgClr>
                  </a:pattFill>
                  <a:ln w="9525">
                    <a:noFill/>
                    <a:round/>
                    <a:headEnd/>
                    <a:tailEnd/>
                  </a:ln>
                </p:spPr>
                <p:txBody>
                  <a:bodyPr/>
                  <a:lstStyle/>
                  <a:p>
                    <a:endParaRPr lang="en-US"/>
                  </a:p>
                </p:txBody>
              </p:sp>
              <p:sp>
                <p:nvSpPr>
                  <p:cNvPr id="20753" name="Freeform 275"/>
                  <p:cNvSpPr>
                    <a:spLocks/>
                  </p:cNvSpPr>
                  <p:nvPr/>
                </p:nvSpPr>
                <p:spPr bwMode="auto">
                  <a:xfrm>
                    <a:off x="3623" y="1378"/>
                    <a:ext cx="137" cy="101"/>
                  </a:xfrm>
                  <a:custGeom>
                    <a:avLst/>
                    <a:gdLst>
                      <a:gd name="T0" fmla="*/ 104 w 137"/>
                      <a:gd name="T1" fmla="*/ 66 h 101"/>
                      <a:gd name="T2" fmla="*/ 104 w 137"/>
                      <a:gd name="T3" fmla="*/ 69 h 101"/>
                      <a:gd name="T4" fmla="*/ 105 w 137"/>
                      <a:gd name="T5" fmla="*/ 74 h 101"/>
                      <a:gd name="T6" fmla="*/ 105 w 137"/>
                      <a:gd name="T7" fmla="*/ 78 h 101"/>
                      <a:gd name="T8" fmla="*/ 103 w 137"/>
                      <a:gd name="T9" fmla="*/ 83 h 101"/>
                      <a:gd name="T10" fmla="*/ 98 w 137"/>
                      <a:gd name="T11" fmla="*/ 87 h 101"/>
                      <a:gd name="T12" fmla="*/ 91 w 137"/>
                      <a:gd name="T13" fmla="*/ 87 h 101"/>
                      <a:gd name="T14" fmla="*/ 79 w 137"/>
                      <a:gd name="T15" fmla="*/ 84 h 101"/>
                      <a:gd name="T16" fmla="*/ 60 w 137"/>
                      <a:gd name="T17" fmla="*/ 89 h 101"/>
                      <a:gd name="T18" fmla="*/ 41 w 137"/>
                      <a:gd name="T19" fmla="*/ 98 h 101"/>
                      <a:gd name="T20" fmla="*/ 26 w 137"/>
                      <a:gd name="T21" fmla="*/ 100 h 101"/>
                      <a:gd name="T22" fmla="*/ 15 w 137"/>
                      <a:gd name="T23" fmla="*/ 98 h 101"/>
                      <a:gd name="T24" fmla="*/ 7 w 137"/>
                      <a:gd name="T25" fmla="*/ 91 h 101"/>
                      <a:gd name="T26" fmla="*/ 3 w 137"/>
                      <a:gd name="T27" fmla="*/ 84 h 101"/>
                      <a:gd name="T28" fmla="*/ 0 w 137"/>
                      <a:gd name="T29" fmla="*/ 76 h 101"/>
                      <a:gd name="T30" fmla="*/ 0 w 137"/>
                      <a:gd name="T31" fmla="*/ 70 h 101"/>
                      <a:gd name="T32" fmla="*/ 0 w 137"/>
                      <a:gd name="T33" fmla="*/ 68 h 101"/>
                      <a:gd name="T34" fmla="*/ 3 w 137"/>
                      <a:gd name="T35" fmla="*/ 67 h 101"/>
                      <a:gd name="T36" fmla="*/ 7 w 137"/>
                      <a:gd name="T37" fmla="*/ 65 h 101"/>
                      <a:gd name="T38" fmla="*/ 15 w 137"/>
                      <a:gd name="T39" fmla="*/ 63 h 101"/>
                      <a:gd name="T40" fmla="*/ 22 w 137"/>
                      <a:gd name="T41" fmla="*/ 61 h 101"/>
                      <a:gd name="T42" fmla="*/ 30 w 137"/>
                      <a:gd name="T43" fmla="*/ 61 h 101"/>
                      <a:gd name="T44" fmla="*/ 39 w 137"/>
                      <a:gd name="T45" fmla="*/ 61 h 101"/>
                      <a:gd name="T46" fmla="*/ 47 w 137"/>
                      <a:gd name="T47" fmla="*/ 62 h 101"/>
                      <a:gd name="T48" fmla="*/ 52 w 137"/>
                      <a:gd name="T49" fmla="*/ 62 h 101"/>
                      <a:gd name="T50" fmla="*/ 56 w 137"/>
                      <a:gd name="T51" fmla="*/ 60 h 101"/>
                      <a:gd name="T52" fmla="*/ 60 w 137"/>
                      <a:gd name="T53" fmla="*/ 57 h 101"/>
                      <a:gd name="T54" fmla="*/ 64 w 137"/>
                      <a:gd name="T55" fmla="*/ 53 h 101"/>
                      <a:gd name="T56" fmla="*/ 70 w 137"/>
                      <a:gd name="T57" fmla="*/ 49 h 101"/>
                      <a:gd name="T58" fmla="*/ 73 w 137"/>
                      <a:gd name="T59" fmla="*/ 45 h 101"/>
                      <a:gd name="T60" fmla="*/ 76 w 137"/>
                      <a:gd name="T61" fmla="*/ 42 h 101"/>
                      <a:gd name="T62" fmla="*/ 80 w 137"/>
                      <a:gd name="T63" fmla="*/ 38 h 101"/>
                      <a:gd name="T64" fmla="*/ 88 w 137"/>
                      <a:gd name="T65" fmla="*/ 37 h 101"/>
                      <a:gd name="T66" fmla="*/ 97 w 137"/>
                      <a:gd name="T67" fmla="*/ 34 h 101"/>
                      <a:gd name="T68" fmla="*/ 103 w 137"/>
                      <a:gd name="T69" fmla="*/ 29 h 101"/>
                      <a:gd name="T70" fmla="*/ 105 w 137"/>
                      <a:gd name="T71" fmla="*/ 23 h 101"/>
                      <a:gd name="T72" fmla="*/ 108 w 137"/>
                      <a:gd name="T73" fmla="*/ 17 h 101"/>
                      <a:gd name="T74" fmla="*/ 108 w 137"/>
                      <a:gd name="T75" fmla="*/ 11 h 101"/>
                      <a:gd name="T76" fmla="*/ 108 w 137"/>
                      <a:gd name="T77" fmla="*/ 5 h 101"/>
                      <a:gd name="T78" fmla="*/ 111 w 137"/>
                      <a:gd name="T79" fmla="*/ 1 h 101"/>
                      <a:gd name="T80" fmla="*/ 122 w 137"/>
                      <a:gd name="T81" fmla="*/ 9 h 101"/>
                      <a:gd name="T82" fmla="*/ 134 w 137"/>
                      <a:gd name="T83" fmla="*/ 22 h 101"/>
                      <a:gd name="T84" fmla="*/ 135 w 137"/>
                      <a:gd name="T85" fmla="*/ 32 h 101"/>
                      <a:gd name="T86" fmla="*/ 132 w 137"/>
                      <a:gd name="T87" fmla="*/ 39 h 101"/>
                      <a:gd name="T88" fmla="*/ 125 w 137"/>
                      <a:gd name="T89" fmla="*/ 44 h 101"/>
                      <a:gd name="T90" fmla="*/ 115 w 137"/>
                      <a:gd name="T91" fmla="*/ 46 h 101"/>
                      <a:gd name="T92" fmla="*/ 107 w 137"/>
                      <a:gd name="T93" fmla="*/ 47 h 101"/>
                      <a:gd name="T94" fmla="*/ 101 w 137"/>
                      <a:gd name="T95" fmla="*/ 47 h 101"/>
                      <a:gd name="T96" fmla="*/ 101 w 137"/>
                      <a:gd name="T97" fmla="*/ 49 h 101"/>
                      <a:gd name="T98" fmla="*/ 101 w 137"/>
                      <a:gd name="T99" fmla="*/ 51 h 101"/>
                      <a:gd name="T100" fmla="*/ 101 w 137"/>
                      <a:gd name="T101" fmla="*/ 53 h 101"/>
                      <a:gd name="T102" fmla="*/ 101 w 137"/>
                      <a:gd name="T103" fmla="*/ 56 h 101"/>
                      <a:gd name="T104" fmla="*/ 103 w 137"/>
                      <a:gd name="T105" fmla="*/ 58 h 101"/>
                      <a:gd name="T106" fmla="*/ 103 w 137"/>
                      <a:gd name="T107" fmla="*/ 61 h 101"/>
                      <a:gd name="T108" fmla="*/ 104 w 137"/>
                      <a:gd name="T109" fmla="*/ 63 h 101"/>
                      <a:gd name="T110" fmla="*/ 104 w 137"/>
                      <a:gd name="T111" fmla="*/ 65 h 101"/>
                      <a:gd name="T112" fmla="*/ 104 w 137"/>
                      <a:gd name="T113" fmla="*/ 65 h 1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7"/>
                      <a:gd name="T172" fmla="*/ 0 h 101"/>
                      <a:gd name="T173" fmla="*/ 137 w 137"/>
                      <a:gd name="T174" fmla="*/ 101 h 1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7" h="101">
                        <a:moveTo>
                          <a:pt x="104" y="65"/>
                        </a:moveTo>
                        <a:lnTo>
                          <a:pt x="104" y="66"/>
                        </a:lnTo>
                        <a:lnTo>
                          <a:pt x="104" y="67"/>
                        </a:lnTo>
                        <a:lnTo>
                          <a:pt x="104" y="69"/>
                        </a:lnTo>
                        <a:lnTo>
                          <a:pt x="105" y="70"/>
                        </a:lnTo>
                        <a:lnTo>
                          <a:pt x="105" y="74"/>
                        </a:lnTo>
                        <a:lnTo>
                          <a:pt x="105" y="76"/>
                        </a:lnTo>
                        <a:lnTo>
                          <a:pt x="105" y="78"/>
                        </a:lnTo>
                        <a:lnTo>
                          <a:pt x="105" y="80"/>
                        </a:lnTo>
                        <a:lnTo>
                          <a:pt x="103" y="83"/>
                        </a:lnTo>
                        <a:lnTo>
                          <a:pt x="102" y="85"/>
                        </a:lnTo>
                        <a:lnTo>
                          <a:pt x="98" y="87"/>
                        </a:lnTo>
                        <a:lnTo>
                          <a:pt x="96" y="87"/>
                        </a:lnTo>
                        <a:lnTo>
                          <a:pt x="91" y="87"/>
                        </a:lnTo>
                        <a:lnTo>
                          <a:pt x="86" y="85"/>
                        </a:lnTo>
                        <a:lnTo>
                          <a:pt x="79" y="84"/>
                        </a:lnTo>
                        <a:lnTo>
                          <a:pt x="73" y="80"/>
                        </a:lnTo>
                        <a:lnTo>
                          <a:pt x="60" y="89"/>
                        </a:lnTo>
                        <a:lnTo>
                          <a:pt x="50" y="94"/>
                        </a:lnTo>
                        <a:lnTo>
                          <a:pt x="41" y="98"/>
                        </a:lnTo>
                        <a:lnTo>
                          <a:pt x="34" y="100"/>
                        </a:lnTo>
                        <a:lnTo>
                          <a:pt x="26" y="100"/>
                        </a:lnTo>
                        <a:lnTo>
                          <a:pt x="20" y="100"/>
                        </a:lnTo>
                        <a:lnTo>
                          <a:pt x="15" y="98"/>
                        </a:lnTo>
                        <a:lnTo>
                          <a:pt x="12" y="94"/>
                        </a:lnTo>
                        <a:lnTo>
                          <a:pt x="7" y="91"/>
                        </a:lnTo>
                        <a:lnTo>
                          <a:pt x="5" y="87"/>
                        </a:lnTo>
                        <a:lnTo>
                          <a:pt x="3" y="84"/>
                        </a:lnTo>
                        <a:lnTo>
                          <a:pt x="1" y="79"/>
                        </a:lnTo>
                        <a:lnTo>
                          <a:pt x="0" y="76"/>
                        </a:lnTo>
                        <a:lnTo>
                          <a:pt x="0" y="72"/>
                        </a:lnTo>
                        <a:lnTo>
                          <a:pt x="0" y="70"/>
                        </a:lnTo>
                        <a:lnTo>
                          <a:pt x="0" y="68"/>
                        </a:lnTo>
                        <a:lnTo>
                          <a:pt x="0" y="67"/>
                        </a:lnTo>
                        <a:lnTo>
                          <a:pt x="3" y="67"/>
                        </a:lnTo>
                        <a:lnTo>
                          <a:pt x="5" y="65"/>
                        </a:lnTo>
                        <a:lnTo>
                          <a:pt x="7" y="65"/>
                        </a:lnTo>
                        <a:lnTo>
                          <a:pt x="11" y="63"/>
                        </a:lnTo>
                        <a:lnTo>
                          <a:pt x="15" y="63"/>
                        </a:lnTo>
                        <a:lnTo>
                          <a:pt x="19" y="61"/>
                        </a:lnTo>
                        <a:lnTo>
                          <a:pt x="22" y="61"/>
                        </a:lnTo>
                        <a:lnTo>
                          <a:pt x="27" y="61"/>
                        </a:lnTo>
                        <a:lnTo>
                          <a:pt x="30" y="61"/>
                        </a:lnTo>
                        <a:lnTo>
                          <a:pt x="35" y="60"/>
                        </a:lnTo>
                        <a:lnTo>
                          <a:pt x="39" y="61"/>
                        </a:lnTo>
                        <a:lnTo>
                          <a:pt x="43" y="61"/>
                        </a:lnTo>
                        <a:lnTo>
                          <a:pt x="47" y="62"/>
                        </a:lnTo>
                        <a:lnTo>
                          <a:pt x="51" y="62"/>
                        </a:lnTo>
                        <a:lnTo>
                          <a:pt x="52" y="62"/>
                        </a:lnTo>
                        <a:lnTo>
                          <a:pt x="54" y="61"/>
                        </a:lnTo>
                        <a:lnTo>
                          <a:pt x="56" y="60"/>
                        </a:lnTo>
                        <a:lnTo>
                          <a:pt x="58" y="58"/>
                        </a:lnTo>
                        <a:lnTo>
                          <a:pt x="60" y="57"/>
                        </a:lnTo>
                        <a:lnTo>
                          <a:pt x="62" y="55"/>
                        </a:lnTo>
                        <a:lnTo>
                          <a:pt x="64" y="53"/>
                        </a:lnTo>
                        <a:lnTo>
                          <a:pt x="67" y="51"/>
                        </a:lnTo>
                        <a:lnTo>
                          <a:pt x="70" y="49"/>
                        </a:lnTo>
                        <a:lnTo>
                          <a:pt x="72" y="47"/>
                        </a:lnTo>
                        <a:lnTo>
                          <a:pt x="73" y="45"/>
                        </a:lnTo>
                        <a:lnTo>
                          <a:pt x="75" y="44"/>
                        </a:lnTo>
                        <a:lnTo>
                          <a:pt x="76" y="42"/>
                        </a:lnTo>
                        <a:lnTo>
                          <a:pt x="78" y="40"/>
                        </a:lnTo>
                        <a:lnTo>
                          <a:pt x="80" y="38"/>
                        </a:lnTo>
                        <a:lnTo>
                          <a:pt x="82" y="37"/>
                        </a:lnTo>
                        <a:lnTo>
                          <a:pt x="88" y="37"/>
                        </a:lnTo>
                        <a:lnTo>
                          <a:pt x="94" y="36"/>
                        </a:lnTo>
                        <a:lnTo>
                          <a:pt x="97" y="34"/>
                        </a:lnTo>
                        <a:lnTo>
                          <a:pt x="101" y="31"/>
                        </a:lnTo>
                        <a:lnTo>
                          <a:pt x="103" y="29"/>
                        </a:lnTo>
                        <a:lnTo>
                          <a:pt x="105" y="26"/>
                        </a:lnTo>
                        <a:lnTo>
                          <a:pt x="105" y="23"/>
                        </a:lnTo>
                        <a:lnTo>
                          <a:pt x="108" y="19"/>
                        </a:lnTo>
                        <a:lnTo>
                          <a:pt x="108" y="17"/>
                        </a:lnTo>
                        <a:lnTo>
                          <a:pt x="108" y="13"/>
                        </a:lnTo>
                        <a:lnTo>
                          <a:pt x="108" y="11"/>
                        </a:lnTo>
                        <a:lnTo>
                          <a:pt x="108" y="7"/>
                        </a:lnTo>
                        <a:lnTo>
                          <a:pt x="108" y="5"/>
                        </a:lnTo>
                        <a:lnTo>
                          <a:pt x="110" y="2"/>
                        </a:lnTo>
                        <a:lnTo>
                          <a:pt x="111" y="1"/>
                        </a:lnTo>
                        <a:lnTo>
                          <a:pt x="113" y="0"/>
                        </a:lnTo>
                        <a:lnTo>
                          <a:pt x="122" y="9"/>
                        </a:lnTo>
                        <a:lnTo>
                          <a:pt x="129" y="16"/>
                        </a:lnTo>
                        <a:lnTo>
                          <a:pt x="134" y="22"/>
                        </a:lnTo>
                        <a:lnTo>
                          <a:pt x="136" y="27"/>
                        </a:lnTo>
                        <a:lnTo>
                          <a:pt x="135" y="32"/>
                        </a:lnTo>
                        <a:lnTo>
                          <a:pt x="135" y="37"/>
                        </a:lnTo>
                        <a:lnTo>
                          <a:pt x="132" y="39"/>
                        </a:lnTo>
                        <a:lnTo>
                          <a:pt x="129" y="41"/>
                        </a:lnTo>
                        <a:lnTo>
                          <a:pt x="125" y="44"/>
                        </a:lnTo>
                        <a:lnTo>
                          <a:pt x="120" y="45"/>
                        </a:lnTo>
                        <a:lnTo>
                          <a:pt x="115" y="46"/>
                        </a:lnTo>
                        <a:lnTo>
                          <a:pt x="111" y="46"/>
                        </a:lnTo>
                        <a:lnTo>
                          <a:pt x="107" y="47"/>
                        </a:lnTo>
                        <a:lnTo>
                          <a:pt x="104" y="47"/>
                        </a:lnTo>
                        <a:lnTo>
                          <a:pt x="101" y="47"/>
                        </a:lnTo>
                        <a:lnTo>
                          <a:pt x="101" y="49"/>
                        </a:lnTo>
                        <a:lnTo>
                          <a:pt x="101" y="51"/>
                        </a:lnTo>
                        <a:lnTo>
                          <a:pt x="101" y="53"/>
                        </a:lnTo>
                        <a:lnTo>
                          <a:pt x="101" y="54"/>
                        </a:lnTo>
                        <a:lnTo>
                          <a:pt x="101" y="56"/>
                        </a:lnTo>
                        <a:lnTo>
                          <a:pt x="103" y="56"/>
                        </a:lnTo>
                        <a:lnTo>
                          <a:pt x="103" y="58"/>
                        </a:lnTo>
                        <a:lnTo>
                          <a:pt x="103" y="60"/>
                        </a:lnTo>
                        <a:lnTo>
                          <a:pt x="103" y="61"/>
                        </a:lnTo>
                        <a:lnTo>
                          <a:pt x="104" y="61"/>
                        </a:lnTo>
                        <a:lnTo>
                          <a:pt x="104" y="63"/>
                        </a:lnTo>
                        <a:lnTo>
                          <a:pt x="104" y="65"/>
                        </a:lnTo>
                      </a:path>
                    </a:pathLst>
                  </a:custGeom>
                  <a:solidFill>
                    <a:srgbClr val="A1E2FF"/>
                  </a:solidFill>
                  <a:ln w="9525">
                    <a:noFill/>
                    <a:round/>
                    <a:headEnd/>
                    <a:tailEnd/>
                  </a:ln>
                </p:spPr>
                <p:txBody>
                  <a:bodyPr/>
                  <a:lstStyle/>
                  <a:p>
                    <a:endParaRPr lang="en-US"/>
                  </a:p>
                </p:txBody>
              </p:sp>
              <p:sp>
                <p:nvSpPr>
                  <p:cNvPr id="20754" name="Freeform 276"/>
                  <p:cNvSpPr>
                    <a:spLocks/>
                  </p:cNvSpPr>
                  <p:nvPr/>
                </p:nvSpPr>
                <p:spPr bwMode="auto">
                  <a:xfrm>
                    <a:off x="3484" y="1381"/>
                    <a:ext cx="140" cy="116"/>
                  </a:xfrm>
                  <a:custGeom>
                    <a:avLst/>
                    <a:gdLst>
                      <a:gd name="T0" fmla="*/ 125 w 140"/>
                      <a:gd name="T1" fmla="*/ 3 h 116"/>
                      <a:gd name="T2" fmla="*/ 127 w 140"/>
                      <a:gd name="T3" fmla="*/ 6 h 116"/>
                      <a:gd name="T4" fmla="*/ 130 w 140"/>
                      <a:gd name="T5" fmla="*/ 12 h 116"/>
                      <a:gd name="T6" fmla="*/ 135 w 140"/>
                      <a:gd name="T7" fmla="*/ 18 h 116"/>
                      <a:gd name="T8" fmla="*/ 137 w 140"/>
                      <a:gd name="T9" fmla="*/ 26 h 116"/>
                      <a:gd name="T10" fmla="*/ 139 w 140"/>
                      <a:gd name="T11" fmla="*/ 34 h 116"/>
                      <a:gd name="T12" fmla="*/ 138 w 140"/>
                      <a:gd name="T13" fmla="*/ 42 h 116"/>
                      <a:gd name="T14" fmla="*/ 135 w 140"/>
                      <a:gd name="T15" fmla="*/ 50 h 116"/>
                      <a:gd name="T16" fmla="*/ 130 w 140"/>
                      <a:gd name="T17" fmla="*/ 55 h 116"/>
                      <a:gd name="T18" fmla="*/ 127 w 140"/>
                      <a:gd name="T19" fmla="*/ 63 h 116"/>
                      <a:gd name="T20" fmla="*/ 123 w 140"/>
                      <a:gd name="T21" fmla="*/ 70 h 116"/>
                      <a:gd name="T22" fmla="*/ 119 w 140"/>
                      <a:gd name="T23" fmla="*/ 77 h 116"/>
                      <a:gd name="T24" fmla="*/ 113 w 140"/>
                      <a:gd name="T25" fmla="*/ 82 h 116"/>
                      <a:gd name="T26" fmla="*/ 105 w 140"/>
                      <a:gd name="T27" fmla="*/ 89 h 116"/>
                      <a:gd name="T28" fmla="*/ 96 w 140"/>
                      <a:gd name="T29" fmla="*/ 94 h 116"/>
                      <a:gd name="T30" fmla="*/ 85 w 140"/>
                      <a:gd name="T31" fmla="*/ 98 h 116"/>
                      <a:gd name="T32" fmla="*/ 76 w 140"/>
                      <a:gd name="T33" fmla="*/ 104 h 116"/>
                      <a:gd name="T34" fmla="*/ 67 w 140"/>
                      <a:gd name="T35" fmla="*/ 110 h 116"/>
                      <a:gd name="T36" fmla="*/ 56 w 140"/>
                      <a:gd name="T37" fmla="*/ 113 h 116"/>
                      <a:gd name="T38" fmla="*/ 44 w 140"/>
                      <a:gd name="T39" fmla="*/ 115 h 116"/>
                      <a:gd name="T40" fmla="*/ 30 w 140"/>
                      <a:gd name="T41" fmla="*/ 114 h 116"/>
                      <a:gd name="T42" fmla="*/ 17 w 140"/>
                      <a:gd name="T43" fmla="*/ 111 h 116"/>
                      <a:gd name="T44" fmla="*/ 7 w 140"/>
                      <a:gd name="T45" fmla="*/ 107 h 116"/>
                      <a:gd name="T46" fmla="*/ 1 w 140"/>
                      <a:gd name="T47" fmla="*/ 100 h 116"/>
                      <a:gd name="T48" fmla="*/ 0 w 140"/>
                      <a:gd name="T49" fmla="*/ 95 h 116"/>
                      <a:gd name="T50" fmla="*/ 5 w 140"/>
                      <a:gd name="T51" fmla="*/ 94 h 116"/>
                      <a:gd name="T52" fmla="*/ 15 w 140"/>
                      <a:gd name="T53" fmla="*/ 94 h 116"/>
                      <a:gd name="T54" fmla="*/ 26 w 140"/>
                      <a:gd name="T55" fmla="*/ 94 h 116"/>
                      <a:gd name="T56" fmla="*/ 39 w 140"/>
                      <a:gd name="T57" fmla="*/ 92 h 116"/>
                      <a:gd name="T58" fmla="*/ 51 w 140"/>
                      <a:gd name="T59" fmla="*/ 89 h 116"/>
                      <a:gd name="T60" fmla="*/ 60 w 140"/>
                      <a:gd name="T61" fmla="*/ 84 h 116"/>
                      <a:gd name="T62" fmla="*/ 67 w 140"/>
                      <a:gd name="T63" fmla="*/ 74 h 116"/>
                      <a:gd name="T64" fmla="*/ 70 w 140"/>
                      <a:gd name="T65" fmla="*/ 64 h 116"/>
                      <a:gd name="T66" fmla="*/ 77 w 140"/>
                      <a:gd name="T67" fmla="*/ 58 h 116"/>
                      <a:gd name="T68" fmla="*/ 83 w 140"/>
                      <a:gd name="T69" fmla="*/ 53 h 116"/>
                      <a:gd name="T70" fmla="*/ 91 w 140"/>
                      <a:gd name="T71" fmla="*/ 51 h 116"/>
                      <a:gd name="T72" fmla="*/ 97 w 140"/>
                      <a:gd name="T73" fmla="*/ 50 h 116"/>
                      <a:gd name="T74" fmla="*/ 101 w 140"/>
                      <a:gd name="T75" fmla="*/ 50 h 116"/>
                      <a:gd name="T76" fmla="*/ 105 w 140"/>
                      <a:gd name="T77" fmla="*/ 48 h 116"/>
                      <a:gd name="T78" fmla="*/ 105 w 140"/>
                      <a:gd name="T79" fmla="*/ 46 h 116"/>
                      <a:gd name="T80" fmla="*/ 103 w 140"/>
                      <a:gd name="T81" fmla="*/ 42 h 116"/>
                      <a:gd name="T82" fmla="*/ 99 w 140"/>
                      <a:gd name="T83" fmla="*/ 37 h 116"/>
                      <a:gd name="T84" fmla="*/ 98 w 140"/>
                      <a:gd name="T85" fmla="*/ 34 h 116"/>
                      <a:gd name="T86" fmla="*/ 98 w 140"/>
                      <a:gd name="T87" fmla="*/ 30 h 116"/>
                      <a:gd name="T88" fmla="*/ 99 w 140"/>
                      <a:gd name="T89" fmla="*/ 28 h 116"/>
                      <a:gd name="T90" fmla="*/ 99 w 140"/>
                      <a:gd name="T91" fmla="*/ 25 h 116"/>
                      <a:gd name="T92" fmla="*/ 100 w 140"/>
                      <a:gd name="T93" fmla="*/ 22 h 116"/>
                      <a:gd name="T94" fmla="*/ 100 w 140"/>
                      <a:gd name="T95" fmla="*/ 18 h 116"/>
                      <a:gd name="T96" fmla="*/ 101 w 140"/>
                      <a:gd name="T97" fmla="*/ 16 h 116"/>
                      <a:gd name="T98" fmla="*/ 101 w 140"/>
                      <a:gd name="T99" fmla="*/ 13 h 116"/>
                      <a:gd name="T100" fmla="*/ 101 w 140"/>
                      <a:gd name="T101" fmla="*/ 11 h 116"/>
                      <a:gd name="T102" fmla="*/ 101 w 140"/>
                      <a:gd name="T103" fmla="*/ 7 h 116"/>
                      <a:gd name="T104" fmla="*/ 102 w 140"/>
                      <a:gd name="T105" fmla="*/ 5 h 116"/>
                      <a:gd name="T106" fmla="*/ 105 w 140"/>
                      <a:gd name="T107" fmla="*/ 3 h 116"/>
                      <a:gd name="T108" fmla="*/ 110 w 140"/>
                      <a:gd name="T109" fmla="*/ 0 h 116"/>
                      <a:gd name="T110" fmla="*/ 119 w 140"/>
                      <a:gd name="T111" fmla="*/ 1 h 116"/>
                      <a:gd name="T112" fmla="*/ 125 w 140"/>
                      <a:gd name="T113" fmla="*/ 1 h 1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0"/>
                      <a:gd name="T172" fmla="*/ 0 h 116"/>
                      <a:gd name="T173" fmla="*/ 140 w 140"/>
                      <a:gd name="T174" fmla="*/ 116 h 1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0" h="116">
                        <a:moveTo>
                          <a:pt x="125" y="1"/>
                        </a:moveTo>
                        <a:lnTo>
                          <a:pt x="125" y="3"/>
                        </a:lnTo>
                        <a:lnTo>
                          <a:pt x="126" y="3"/>
                        </a:lnTo>
                        <a:lnTo>
                          <a:pt x="127" y="6"/>
                        </a:lnTo>
                        <a:lnTo>
                          <a:pt x="129" y="8"/>
                        </a:lnTo>
                        <a:lnTo>
                          <a:pt x="130" y="12"/>
                        </a:lnTo>
                        <a:lnTo>
                          <a:pt x="132" y="14"/>
                        </a:lnTo>
                        <a:lnTo>
                          <a:pt x="135" y="18"/>
                        </a:lnTo>
                        <a:lnTo>
                          <a:pt x="137" y="21"/>
                        </a:lnTo>
                        <a:lnTo>
                          <a:pt x="137" y="26"/>
                        </a:lnTo>
                        <a:lnTo>
                          <a:pt x="139" y="30"/>
                        </a:lnTo>
                        <a:lnTo>
                          <a:pt x="139" y="34"/>
                        </a:lnTo>
                        <a:lnTo>
                          <a:pt x="139" y="38"/>
                        </a:lnTo>
                        <a:lnTo>
                          <a:pt x="138" y="42"/>
                        </a:lnTo>
                        <a:lnTo>
                          <a:pt x="137" y="46"/>
                        </a:lnTo>
                        <a:lnTo>
                          <a:pt x="135" y="50"/>
                        </a:lnTo>
                        <a:lnTo>
                          <a:pt x="132" y="51"/>
                        </a:lnTo>
                        <a:lnTo>
                          <a:pt x="130" y="55"/>
                        </a:lnTo>
                        <a:lnTo>
                          <a:pt x="129" y="59"/>
                        </a:lnTo>
                        <a:lnTo>
                          <a:pt x="127" y="63"/>
                        </a:lnTo>
                        <a:lnTo>
                          <a:pt x="126" y="66"/>
                        </a:lnTo>
                        <a:lnTo>
                          <a:pt x="123" y="70"/>
                        </a:lnTo>
                        <a:lnTo>
                          <a:pt x="121" y="73"/>
                        </a:lnTo>
                        <a:lnTo>
                          <a:pt x="119" y="77"/>
                        </a:lnTo>
                        <a:lnTo>
                          <a:pt x="117" y="79"/>
                        </a:lnTo>
                        <a:lnTo>
                          <a:pt x="113" y="82"/>
                        </a:lnTo>
                        <a:lnTo>
                          <a:pt x="110" y="85"/>
                        </a:lnTo>
                        <a:lnTo>
                          <a:pt x="105" y="89"/>
                        </a:lnTo>
                        <a:lnTo>
                          <a:pt x="101" y="91"/>
                        </a:lnTo>
                        <a:lnTo>
                          <a:pt x="96" y="94"/>
                        </a:lnTo>
                        <a:lnTo>
                          <a:pt x="91" y="96"/>
                        </a:lnTo>
                        <a:lnTo>
                          <a:pt x="85" y="98"/>
                        </a:lnTo>
                        <a:lnTo>
                          <a:pt x="80" y="100"/>
                        </a:lnTo>
                        <a:lnTo>
                          <a:pt x="76" y="104"/>
                        </a:lnTo>
                        <a:lnTo>
                          <a:pt x="72" y="107"/>
                        </a:lnTo>
                        <a:lnTo>
                          <a:pt x="67" y="110"/>
                        </a:lnTo>
                        <a:lnTo>
                          <a:pt x="63" y="111"/>
                        </a:lnTo>
                        <a:lnTo>
                          <a:pt x="56" y="113"/>
                        </a:lnTo>
                        <a:lnTo>
                          <a:pt x="51" y="115"/>
                        </a:lnTo>
                        <a:lnTo>
                          <a:pt x="44" y="115"/>
                        </a:lnTo>
                        <a:lnTo>
                          <a:pt x="38" y="114"/>
                        </a:lnTo>
                        <a:lnTo>
                          <a:pt x="30" y="114"/>
                        </a:lnTo>
                        <a:lnTo>
                          <a:pt x="24" y="113"/>
                        </a:lnTo>
                        <a:lnTo>
                          <a:pt x="17" y="111"/>
                        </a:lnTo>
                        <a:lnTo>
                          <a:pt x="13" y="109"/>
                        </a:lnTo>
                        <a:lnTo>
                          <a:pt x="7" y="107"/>
                        </a:lnTo>
                        <a:lnTo>
                          <a:pt x="3" y="104"/>
                        </a:lnTo>
                        <a:lnTo>
                          <a:pt x="1" y="100"/>
                        </a:lnTo>
                        <a:lnTo>
                          <a:pt x="0" y="95"/>
                        </a:lnTo>
                        <a:lnTo>
                          <a:pt x="2" y="94"/>
                        </a:lnTo>
                        <a:lnTo>
                          <a:pt x="5" y="94"/>
                        </a:lnTo>
                        <a:lnTo>
                          <a:pt x="10" y="94"/>
                        </a:lnTo>
                        <a:lnTo>
                          <a:pt x="15" y="94"/>
                        </a:lnTo>
                        <a:lnTo>
                          <a:pt x="20" y="94"/>
                        </a:lnTo>
                        <a:lnTo>
                          <a:pt x="26" y="94"/>
                        </a:lnTo>
                        <a:lnTo>
                          <a:pt x="33" y="92"/>
                        </a:lnTo>
                        <a:lnTo>
                          <a:pt x="39" y="92"/>
                        </a:lnTo>
                        <a:lnTo>
                          <a:pt x="45" y="91"/>
                        </a:lnTo>
                        <a:lnTo>
                          <a:pt x="51" y="89"/>
                        </a:lnTo>
                        <a:lnTo>
                          <a:pt x="56" y="86"/>
                        </a:lnTo>
                        <a:lnTo>
                          <a:pt x="60" y="84"/>
                        </a:lnTo>
                        <a:lnTo>
                          <a:pt x="64" y="79"/>
                        </a:lnTo>
                        <a:lnTo>
                          <a:pt x="67" y="74"/>
                        </a:lnTo>
                        <a:lnTo>
                          <a:pt x="69" y="67"/>
                        </a:lnTo>
                        <a:lnTo>
                          <a:pt x="70" y="64"/>
                        </a:lnTo>
                        <a:lnTo>
                          <a:pt x="74" y="60"/>
                        </a:lnTo>
                        <a:lnTo>
                          <a:pt x="77" y="58"/>
                        </a:lnTo>
                        <a:lnTo>
                          <a:pt x="81" y="55"/>
                        </a:lnTo>
                        <a:lnTo>
                          <a:pt x="83" y="53"/>
                        </a:lnTo>
                        <a:lnTo>
                          <a:pt x="87" y="51"/>
                        </a:lnTo>
                        <a:lnTo>
                          <a:pt x="91" y="51"/>
                        </a:lnTo>
                        <a:lnTo>
                          <a:pt x="95" y="50"/>
                        </a:lnTo>
                        <a:lnTo>
                          <a:pt x="97" y="50"/>
                        </a:lnTo>
                        <a:lnTo>
                          <a:pt x="99" y="50"/>
                        </a:lnTo>
                        <a:lnTo>
                          <a:pt x="101" y="50"/>
                        </a:lnTo>
                        <a:lnTo>
                          <a:pt x="104" y="48"/>
                        </a:lnTo>
                        <a:lnTo>
                          <a:pt x="105" y="48"/>
                        </a:lnTo>
                        <a:lnTo>
                          <a:pt x="106" y="47"/>
                        </a:lnTo>
                        <a:lnTo>
                          <a:pt x="105" y="46"/>
                        </a:lnTo>
                        <a:lnTo>
                          <a:pt x="105" y="44"/>
                        </a:lnTo>
                        <a:lnTo>
                          <a:pt x="103" y="42"/>
                        </a:lnTo>
                        <a:lnTo>
                          <a:pt x="101" y="39"/>
                        </a:lnTo>
                        <a:lnTo>
                          <a:pt x="99" y="37"/>
                        </a:lnTo>
                        <a:lnTo>
                          <a:pt x="99" y="35"/>
                        </a:lnTo>
                        <a:lnTo>
                          <a:pt x="98" y="34"/>
                        </a:lnTo>
                        <a:lnTo>
                          <a:pt x="98" y="32"/>
                        </a:lnTo>
                        <a:lnTo>
                          <a:pt x="98" y="30"/>
                        </a:lnTo>
                        <a:lnTo>
                          <a:pt x="99" y="28"/>
                        </a:lnTo>
                        <a:lnTo>
                          <a:pt x="99" y="26"/>
                        </a:lnTo>
                        <a:lnTo>
                          <a:pt x="99" y="25"/>
                        </a:lnTo>
                        <a:lnTo>
                          <a:pt x="100" y="23"/>
                        </a:lnTo>
                        <a:lnTo>
                          <a:pt x="100" y="22"/>
                        </a:lnTo>
                        <a:lnTo>
                          <a:pt x="100" y="20"/>
                        </a:lnTo>
                        <a:lnTo>
                          <a:pt x="100" y="18"/>
                        </a:lnTo>
                        <a:lnTo>
                          <a:pt x="101" y="16"/>
                        </a:lnTo>
                        <a:lnTo>
                          <a:pt x="101" y="15"/>
                        </a:lnTo>
                        <a:lnTo>
                          <a:pt x="101" y="13"/>
                        </a:lnTo>
                        <a:lnTo>
                          <a:pt x="101" y="12"/>
                        </a:lnTo>
                        <a:lnTo>
                          <a:pt x="101" y="11"/>
                        </a:lnTo>
                        <a:lnTo>
                          <a:pt x="101" y="9"/>
                        </a:lnTo>
                        <a:lnTo>
                          <a:pt x="101" y="7"/>
                        </a:lnTo>
                        <a:lnTo>
                          <a:pt x="102" y="5"/>
                        </a:lnTo>
                        <a:lnTo>
                          <a:pt x="103" y="3"/>
                        </a:lnTo>
                        <a:lnTo>
                          <a:pt x="105" y="3"/>
                        </a:lnTo>
                        <a:lnTo>
                          <a:pt x="107" y="0"/>
                        </a:lnTo>
                        <a:lnTo>
                          <a:pt x="110" y="0"/>
                        </a:lnTo>
                        <a:lnTo>
                          <a:pt x="114" y="0"/>
                        </a:lnTo>
                        <a:lnTo>
                          <a:pt x="119" y="1"/>
                        </a:lnTo>
                        <a:lnTo>
                          <a:pt x="125" y="1"/>
                        </a:lnTo>
                      </a:path>
                    </a:pathLst>
                  </a:custGeom>
                  <a:solidFill>
                    <a:srgbClr val="82C0FF"/>
                  </a:solidFill>
                  <a:ln w="9525">
                    <a:noFill/>
                    <a:round/>
                    <a:headEnd/>
                    <a:tailEnd/>
                  </a:ln>
                </p:spPr>
                <p:txBody>
                  <a:bodyPr/>
                  <a:lstStyle/>
                  <a:p>
                    <a:endParaRPr lang="en-US"/>
                  </a:p>
                </p:txBody>
              </p:sp>
            </p:grpSp>
            <p:sp>
              <p:nvSpPr>
                <p:cNvPr id="20703" name="Freeform 277"/>
                <p:cNvSpPr>
                  <a:spLocks/>
                </p:cNvSpPr>
                <p:nvPr/>
              </p:nvSpPr>
              <p:spPr bwMode="auto">
                <a:xfrm>
                  <a:off x="3069" y="1591"/>
                  <a:ext cx="610" cy="25"/>
                </a:xfrm>
                <a:custGeom>
                  <a:avLst/>
                  <a:gdLst>
                    <a:gd name="T0" fmla="*/ 20 w 610"/>
                    <a:gd name="T1" fmla="*/ 6 h 25"/>
                    <a:gd name="T2" fmla="*/ 48 w 610"/>
                    <a:gd name="T3" fmla="*/ 6 h 25"/>
                    <a:gd name="T4" fmla="*/ 88 w 610"/>
                    <a:gd name="T5" fmla="*/ 6 h 25"/>
                    <a:gd name="T6" fmla="*/ 138 w 610"/>
                    <a:gd name="T7" fmla="*/ 6 h 25"/>
                    <a:gd name="T8" fmla="*/ 190 w 610"/>
                    <a:gd name="T9" fmla="*/ 8 h 25"/>
                    <a:gd name="T10" fmla="*/ 241 w 610"/>
                    <a:gd name="T11" fmla="*/ 8 h 25"/>
                    <a:gd name="T12" fmla="*/ 284 w 610"/>
                    <a:gd name="T13" fmla="*/ 8 h 25"/>
                    <a:gd name="T14" fmla="*/ 313 w 610"/>
                    <a:gd name="T15" fmla="*/ 8 h 25"/>
                    <a:gd name="T16" fmla="*/ 319 w 610"/>
                    <a:gd name="T17" fmla="*/ 7 h 25"/>
                    <a:gd name="T18" fmla="*/ 333 w 610"/>
                    <a:gd name="T19" fmla="*/ 4 h 25"/>
                    <a:gd name="T20" fmla="*/ 363 w 610"/>
                    <a:gd name="T21" fmla="*/ 2 h 25"/>
                    <a:gd name="T22" fmla="*/ 406 w 610"/>
                    <a:gd name="T23" fmla="*/ 1 h 25"/>
                    <a:gd name="T24" fmla="*/ 454 w 610"/>
                    <a:gd name="T25" fmla="*/ 1 h 25"/>
                    <a:gd name="T26" fmla="*/ 503 w 610"/>
                    <a:gd name="T27" fmla="*/ 1 h 25"/>
                    <a:gd name="T28" fmla="*/ 545 w 610"/>
                    <a:gd name="T29" fmla="*/ 3 h 25"/>
                    <a:gd name="T30" fmla="*/ 573 w 610"/>
                    <a:gd name="T31" fmla="*/ 7 h 25"/>
                    <a:gd name="T32" fmla="*/ 594 w 610"/>
                    <a:gd name="T33" fmla="*/ 8 h 25"/>
                    <a:gd name="T34" fmla="*/ 607 w 610"/>
                    <a:gd name="T35" fmla="*/ 8 h 25"/>
                    <a:gd name="T36" fmla="*/ 609 w 610"/>
                    <a:gd name="T37" fmla="*/ 8 h 25"/>
                    <a:gd name="T38" fmla="*/ 601 w 610"/>
                    <a:gd name="T39" fmla="*/ 8 h 25"/>
                    <a:gd name="T40" fmla="*/ 586 w 610"/>
                    <a:gd name="T41" fmla="*/ 10 h 25"/>
                    <a:gd name="T42" fmla="*/ 566 w 610"/>
                    <a:gd name="T43" fmla="*/ 12 h 25"/>
                    <a:gd name="T44" fmla="*/ 544 w 610"/>
                    <a:gd name="T45" fmla="*/ 14 h 25"/>
                    <a:gd name="T46" fmla="*/ 521 w 610"/>
                    <a:gd name="T47" fmla="*/ 14 h 25"/>
                    <a:gd name="T48" fmla="*/ 499 w 610"/>
                    <a:gd name="T49" fmla="*/ 18 h 25"/>
                    <a:gd name="T50" fmla="*/ 478 w 610"/>
                    <a:gd name="T51" fmla="*/ 23 h 25"/>
                    <a:gd name="T52" fmla="*/ 462 w 610"/>
                    <a:gd name="T53" fmla="*/ 24 h 25"/>
                    <a:gd name="T54" fmla="*/ 447 w 610"/>
                    <a:gd name="T55" fmla="*/ 24 h 25"/>
                    <a:gd name="T56" fmla="*/ 436 w 610"/>
                    <a:gd name="T57" fmla="*/ 22 h 25"/>
                    <a:gd name="T58" fmla="*/ 427 w 610"/>
                    <a:gd name="T59" fmla="*/ 20 h 25"/>
                    <a:gd name="T60" fmla="*/ 422 w 610"/>
                    <a:gd name="T61" fmla="*/ 17 h 25"/>
                    <a:gd name="T62" fmla="*/ 420 w 610"/>
                    <a:gd name="T63" fmla="*/ 16 h 25"/>
                    <a:gd name="T64" fmla="*/ 404 w 610"/>
                    <a:gd name="T65" fmla="*/ 16 h 25"/>
                    <a:gd name="T66" fmla="*/ 353 w 610"/>
                    <a:gd name="T67" fmla="*/ 17 h 25"/>
                    <a:gd name="T68" fmla="*/ 281 w 610"/>
                    <a:gd name="T69" fmla="*/ 17 h 25"/>
                    <a:gd name="T70" fmla="*/ 199 w 610"/>
                    <a:gd name="T71" fmla="*/ 17 h 25"/>
                    <a:gd name="T72" fmla="*/ 119 w 610"/>
                    <a:gd name="T73" fmla="*/ 16 h 25"/>
                    <a:gd name="T74" fmla="*/ 52 w 610"/>
                    <a:gd name="T75" fmla="*/ 16 h 25"/>
                    <a:gd name="T76" fmla="*/ 9 w 610"/>
                    <a:gd name="T77" fmla="*/ 13 h 25"/>
                    <a:gd name="T78" fmla="*/ 2 w 610"/>
                    <a:gd name="T79" fmla="*/ 8 h 25"/>
                    <a:gd name="T80" fmla="*/ 15 w 610"/>
                    <a:gd name="T81" fmla="*/ 6 h 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10"/>
                    <a:gd name="T124" fmla="*/ 0 h 25"/>
                    <a:gd name="T125" fmla="*/ 610 w 610"/>
                    <a:gd name="T126" fmla="*/ 25 h 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10" h="25">
                      <a:moveTo>
                        <a:pt x="15" y="6"/>
                      </a:moveTo>
                      <a:lnTo>
                        <a:pt x="20" y="6"/>
                      </a:lnTo>
                      <a:lnTo>
                        <a:pt x="32" y="6"/>
                      </a:lnTo>
                      <a:lnTo>
                        <a:pt x="48" y="6"/>
                      </a:lnTo>
                      <a:lnTo>
                        <a:pt x="67" y="6"/>
                      </a:lnTo>
                      <a:lnTo>
                        <a:pt x="88" y="6"/>
                      </a:lnTo>
                      <a:lnTo>
                        <a:pt x="113" y="6"/>
                      </a:lnTo>
                      <a:lnTo>
                        <a:pt x="138" y="6"/>
                      </a:lnTo>
                      <a:lnTo>
                        <a:pt x="165" y="6"/>
                      </a:lnTo>
                      <a:lnTo>
                        <a:pt x="190" y="8"/>
                      </a:lnTo>
                      <a:lnTo>
                        <a:pt x="217" y="8"/>
                      </a:lnTo>
                      <a:lnTo>
                        <a:pt x="241" y="8"/>
                      </a:lnTo>
                      <a:lnTo>
                        <a:pt x="264" y="8"/>
                      </a:lnTo>
                      <a:lnTo>
                        <a:pt x="284" y="8"/>
                      </a:lnTo>
                      <a:lnTo>
                        <a:pt x="301" y="8"/>
                      </a:lnTo>
                      <a:lnTo>
                        <a:pt x="313" y="8"/>
                      </a:lnTo>
                      <a:lnTo>
                        <a:pt x="322" y="8"/>
                      </a:lnTo>
                      <a:lnTo>
                        <a:pt x="319" y="7"/>
                      </a:lnTo>
                      <a:lnTo>
                        <a:pt x="324" y="6"/>
                      </a:lnTo>
                      <a:lnTo>
                        <a:pt x="333" y="4"/>
                      </a:lnTo>
                      <a:lnTo>
                        <a:pt x="347" y="2"/>
                      </a:lnTo>
                      <a:lnTo>
                        <a:pt x="363" y="2"/>
                      </a:lnTo>
                      <a:lnTo>
                        <a:pt x="384" y="1"/>
                      </a:lnTo>
                      <a:lnTo>
                        <a:pt x="406" y="1"/>
                      </a:lnTo>
                      <a:lnTo>
                        <a:pt x="431" y="0"/>
                      </a:lnTo>
                      <a:lnTo>
                        <a:pt x="454" y="1"/>
                      </a:lnTo>
                      <a:lnTo>
                        <a:pt x="480" y="1"/>
                      </a:lnTo>
                      <a:lnTo>
                        <a:pt x="503" y="1"/>
                      </a:lnTo>
                      <a:lnTo>
                        <a:pt x="526" y="1"/>
                      </a:lnTo>
                      <a:lnTo>
                        <a:pt x="545" y="3"/>
                      </a:lnTo>
                      <a:lnTo>
                        <a:pt x="561" y="5"/>
                      </a:lnTo>
                      <a:lnTo>
                        <a:pt x="573" y="7"/>
                      </a:lnTo>
                      <a:lnTo>
                        <a:pt x="582" y="8"/>
                      </a:lnTo>
                      <a:lnTo>
                        <a:pt x="594" y="8"/>
                      </a:lnTo>
                      <a:lnTo>
                        <a:pt x="602" y="8"/>
                      </a:lnTo>
                      <a:lnTo>
                        <a:pt x="607" y="8"/>
                      </a:lnTo>
                      <a:lnTo>
                        <a:pt x="609" y="8"/>
                      </a:lnTo>
                      <a:lnTo>
                        <a:pt x="606" y="8"/>
                      </a:lnTo>
                      <a:lnTo>
                        <a:pt x="601" y="8"/>
                      </a:lnTo>
                      <a:lnTo>
                        <a:pt x="595" y="8"/>
                      </a:lnTo>
                      <a:lnTo>
                        <a:pt x="586" y="10"/>
                      </a:lnTo>
                      <a:lnTo>
                        <a:pt x="576" y="10"/>
                      </a:lnTo>
                      <a:lnTo>
                        <a:pt x="566" y="12"/>
                      </a:lnTo>
                      <a:lnTo>
                        <a:pt x="556" y="12"/>
                      </a:lnTo>
                      <a:lnTo>
                        <a:pt x="544" y="14"/>
                      </a:lnTo>
                      <a:lnTo>
                        <a:pt x="533" y="14"/>
                      </a:lnTo>
                      <a:lnTo>
                        <a:pt x="521" y="14"/>
                      </a:lnTo>
                      <a:lnTo>
                        <a:pt x="511" y="14"/>
                      </a:lnTo>
                      <a:lnTo>
                        <a:pt x="499" y="18"/>
                      </a:lnTo>
                      <a:lnTo>
                        <a:pt x="488" y="21"/>
                      </a:lnTo>
                      <a:lnTo>
                        <a:pt x="478" y="23"/>
                      </a:lnTo>
                      <a:lnTo>
                        <a:pt x="470" y="23"/>
                      </a:lnTo>
                      <a:lnTo>
                        <a:pt x="462" y="24"/>
                      </a:lnTo>
                      <a:lnTo>
                        <a:pt x="454" y="24"/>
                      </a:lnTo>
                      <a:lnTo>
                        <a:pt x="447" y="24"/>
                      </a:lnTo>
                      <a:lnTo>
                        <a:pt x="442" y="22"/>
                      </a:lnTo>
                      <a:lnTo>
                        <a:pt x="436" y="22"/>
                      </a:lnTo>
                      <a:lnTo>
                        <a:pt x="431" y="20"/>
                      </a:lnTo>
                      <a:lnTo>
                        <a:pt x="427" y="20"/>
                      </a:lnTo>
                      <a:lnTo>
                        <a:pt x="424" y="17"/>
                      </a:lnTo>
                      <a:lnTo>
                        <a:pt x="422" y="17"/>
                      </a:lnTo>
                      <a:lnTo>
                        <a:pt x="420" y="16"/>
                      </a:lnTo>
                      <a:lnTo>
                        <a:pt x="420" y="14"/>
                      </a:lnTo>
                      <a:lnTo>
                        <a:pt x="404" y="16"/>
                      </a:lnTo>
                      <a:lnTo>
                        <a:pt x="382" y="16"/>
                      </a:lnTo>
                      <a:lnTo>
                        <a:pt x="353" y="17"/>
                      </a:lnTo>
                      <a:lnTo>
                        <a:pt x="320" y="17"/>
                      </a:lnTo>
                      <a:lnTo>
                        <a:pt x="281" y="17"/>
                      </a:lnTo>
                      <a:lnTo>
                        <a:pt x="240" y="17"/>
                      </a:lnTo>
                      <a:lnTo>
                        <a:pt x="199" y="17"/>
                      </a:lnTo>
                      <a:lnTo>
                        <a:pt x="159" y="16"/>
                      </a:lnTo>
                      <a:lnTo>
                        <a:pt x="119" y="16"/>
                      </a:lnTo>
                      <a:lnTo>
                        <a:pt x="83" y="16"/>
                      </a:lnTo>
                      <a:lnTo>
                        <a:pt x="52" y="16"/>
                      </a:lnTo>
                      <a:lnTo>
                        <a:pt x="28" y="14"/>
                      </a:lnTo>
                      <a:lnTo>
                        <a:pt x="9" y="13"/>
                      </a:lnTo>
                      <a:lnTo>
                        <a:pt x="0" y="10"/>
                      </a:lnTo>
                      <a:lnTo>
                        <a:pt x="2" y="8"/>
                      </a:lnTo>
                      <a:lnTo>
                        <a:pt x="15" y="6"/>
                      </a:lnTo>
                    </a:path>
                  </a:pathLst>
                </a:custGeom>
                <a:solidFill>
                  <a:srgbClr val="A1E2FF"/>
                </a:solidFill>
                <a:ln w="9525">
                  <a:noFill/>
                  <a:round/>
                  <a:headEnd/>
                  <a:tailEnd/>
                </a:ln>
              </p:spPr>
              <p:txBody>
                <a:bodyPr/>
                <a:lstStyle/>
                <a:p>
                  <a:endParaRPr lang="en-US"/>
                </a:p>
              </p:txBody>
            </p:sp>
            <p:sp>
              <p:nvSpPr>
                <p:cNvPr id="20704" name="Freeform 278"/>
                <p:cNvSpPr>
                  <a:spLocks/>
                </p:cNvSpPr>
                <p:nvPr/>
              </p:nvSpPr>
              <p:spPr bwMode="auto">
                <a:xfrm>
                  <a:off x="3462" y="1158"/>
                  <a:ext cx="212" cy="79"/>
                </a:xfrm>
                <a:custGeom>
                  <a:avLst/>
                  <a:gdLst>
                    <a:gd name="T0" fmla="*/ 16 w 212"/>
                    <a:gd name="T1" fmla="*/ 51 h 79"/>
                    <a:gd name="T2" fmla="*/ 8 w 212"/>
                    <a:gd name="T3" fmla="*/ 50 h 79"/>
                    <a:gd name="T4" fmla="*/ 3 w 212"/>
                    <a:gd name="T5" fmla="*/ 44 h 79"/>
                    <a:gd name="T6" fmla="*/ 0 w 212"/>
                    <a:gd name="T7" fmla="*/ 39 h 79"/>
                    <a:gd name="T8" fmla="*/ 7 w 212"/>
                    <a:gd name="T9" fmla="*/ 31 h 79"/>
                    <a:gd name="T10" fmla="*/ 21 w 212"/>
                    <a:gd name="T11" fmla="*/ 22 h 79"/>
                    <a:gd name="T12" fmla="*/ 31 w 212"/>
                    <a:gd name="T13" fmla="*/ 15 h 79"/>
                    <a:gd name="T14" fmla="*/ 43 w 212"/>
                    <a:gd name="T15" fmla="*/ 14 h 79"/>
                    <a:gd name="T16" fmla="*/ 55 w 212"/>
                    <a:gd name="T17" fmla="*/ 16 h 79"/>
                    <a:gd name="T18" fmla="*/ 63 w 212"/>
                    <a:gd name="T19" fmla="*/ 18 h 79"/>
                    <a:gd name="T20" fmla="*/ 66 w 212"/>
                    <a:gd name="T21" fmla="*/ 18 h 79"/>
                    <a:gd name="T22" fmla="*/ 73 w 212"/>
                    <a:gd name="T23" fmla="*/ 10 h 79"/>
                    <a:gd name="T24" fmla="*/ 87 w 212"/>
                    <a:gd name="T25" fmla="*/ 3 h 79"/>
                    <a:gd name="T26" fmla="*/ 100 w 212"/>
                    <a:gd name="T27" fmla="*/ 1 h 79"/>
                    <a:gd name="T28" fmla="*/ 113 w 212"/>
                    <a:gd name="T29" fmla="*/ 3 h 79"/>
                    <a:gd name="T30" fmla="*/ 118 w 212"/>
                    <a:gd name="T31" fmla="*/ 11 h 79"/>
                    <a:gd name="T32" fmla="*/ 120 w 212"/>
                    <a:gd name="T33" fmla="*/ 15 h 79"/>
                    <a:gd name="T34" fmla="*/ 126 w 212"/>
                    <a:gd name="T35" fmla="*/ 15 h 79"/>
                    <a:gd name="T36" fmla="*/ 137 w 212"/>
                    <a:gd name="T37" fmla="*/ 13 h 79"/>
                    <a:gd name="T38" fmla="*/ 147 w 212"/>
                    <a:gd name="T39" fmla="*/ 14 h 79"/>
                    <a:gd name="T40" fmla="*/ 157 w 212"/>
                    <a:gd name="T41" fmla="*/ 17 h 79"/>
                    <a:gd name="T42" fmla="*/ 163 w 212"/>
                    <a:gd name="T43" fmla="*/ 23 h 79"/>
                    <a:gd name="T44" fmla="*/ 175 w 212"/>
                    <a:gd name="T45" fmla="*/ 24 h 79"/>
                    <a:gd name="T46" fmla="*/ 189 w 212"/>
                    <a:gd name="T47" fmla="*/ 26 h 79"/>
                    <a:gd name="T48" fmla="*/ 202 w 212"/>
                    <a:gd name="T49" fmla="*/ 30 h 79"/>
                    <a:gd name="T50" fmla="*/ 210 w 212"/>
                    <a:gd name="T51" fmla="*/ 37 h 79"/>
                    <a:gd name="T52" fmla="*/ 211 w 212"/>
                    <a:gd name="T53" fmla="*/ 49 h 79"/>
                    <a:gd name="T54" fmla="*/ 207 w 212"/>
                    <a:gd name="T55" fmla="*/ 53 h 79"/>
                    <a:gd name="T56" fmla="*/ 204 w 212"/>
                    <a:gd name="T57" fmla="*/ 55 h 79"/>
                    <a:gd name="T58" fmla="*/ 198 w 212"/>
                    <a:gd name="T59" fmla="*/ 58 h 79"/>
                    <a:gd name="T60" fmla="*/ 190 w 212"/>
                    <a:gd name="T61" fmla="*/ 57 h 79"/>
                    <a:gd name="T62" fmla="*/ 180 w 212"/>
                    <a:gd name="T63" fmla="*/ 53 h 79"/>
                    <a:gd name="T64" fmla="*/ 173 w 212"/>
                    <a:gd name="T65" fmla="*/ 53 h 79"/>
                    <a:gd name="T66" fmla="*/ 167 w 212"/>
                    <a:gd name="T67" fmla="*/ 57 h 79"/>
                    <a:gd name="T68" fmla="*/ 160 w 212"/>
                    <a:gd name="T69" fmla="*/ 60 h 79"/>
                    <a:gd name="T70" fmla="*/ 149 w 212"/>
                    <a:gd name="T71" fmla="*/ 65 h 79"/>
                    <a:gd name="T72" fmla="*/ 139 w 212"/>
                    <a:gd name="T73" fmla="*/ 66 h 79"/>
                    <a:gd name="T74" fmla="*/ 127 w 212"/>
                    <a:gd name="T75" fmla="*/ 68 h 79"/>
                    <a:gd name="T76" fmla="*/ 120 w 212"/>
                    <a:gd name="T77" fmla="*/ 68 h 79"/>
                    <a:gd name="T78" fmla="*/ 112 w 212"/>
                    <a:gd name="T79" fmla="*/ 71 h 79"/>
                    <a:gd name="T80" fmla="*/ 105 w 212"/>
                    <a:gd name="T81" fmla="*/ 73 h 79"/>
                    <a:gd name="T82" fmla="*/ 99 w 212"/>
                    <a:gd name="T83" fmla="*/ 76 h 79"/>
                    <a:gd name="T84" fmla="*/ 99 w 212"/>
                    <a:gd name="T85" fmla="*/ 76 h 79"/>
                    <a:gd name="T86" fmla="*/ 86 w 212"/>
                    <a:gd name="T87" fmla="*/ 78 h 79"/>
                    <a:gd name="T88" fmla="*/ 68 w 212"/>
                    <a:gd name="T89" fmla="*/ 73 h 79"/>
                    <a:gd name="T90" fmla="*/ 47 w 212"/>
                    <a:gd name="T91" fmla="*/ 67 h 79"/>
                    <a:gd name="T92" fmla="*/ 29 w 212"/>
                    <a:gd name="T93" fmla="*/ 60 h 79"/>
                    <a:gd name="T94" fmla="*/ 18 w 212"/>
                    <a:gd name="T95" fmla="*/ 54 h 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2"/>
                    <a:gd name="T145" fmla="*/ 0 h 79"/>
                    <a:gd name="T146" fmla="*/ 212 w 212"/>
                    <a:gd name="T147" fmla="*/ 79 h 7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2" h="79">
                      <a:moveTo>
                        <a:pt x="18" y="51"/>
                      </a:moveTo>
                      <a:lnTo>
                        <a:pt x="16" y="51"/>
                      </a:lnTo>
                      <a:lnTo>
                        <a:pt x="14" y="51"/>
                      </a:lnTo>
                      <a:lnTo>
                        <a:pt x="12" y="50"/>
                      </a:lnTo>
                      <a:lnTo>
                        <a:pt x="8" y="50"/>
                      </a:lnTo>
                      <a:lnTo>
                        <a:pt x="7" y="48"/>
                      </a:lnTo>
                      <a:lnTo>
                        <a:pt x="5" y="46"/>
                      </a:lnTo>
                      <a:lnTo>
                        <a:pt x="3" y="44"/>
                      </a:lnTo>
                      <a:lnTo>
                        <a:pt x="1" y="43"/>
                      </a:lnTo>
                      <a:lnTo>
                        <a:pt x="0" y="41"/>
                      </a:lnTo>
                      <a:lnTo>
                        <a:pt x="0" y="39"/>
                      </a:lnTo>
                      <a:lnTo>
                        <a:pt x="1" y="37"/>
                      </a:lnTo>
                      <a:lnTo>
                        <a:pt x="3" y="35"/>
                      </a:lnTo>
                      <a:lnTo>
                        <a:pt x="7" y="31"/>
                      </a:lnTo>
                      <a:lnTo>
                        <a:pt x="12" y="28"/>
                      </a:lnTo>
                      <a:lnTo>
                        <a:pt x="19" y="24"/>
                      </a:lnTo>
                      <a:lnTo>
                        <a:pt x="21" y="22"/>
                      </a:lnTo>
                      <a:lnTo>
                        <a:pt x="23" y="18"/>
                      </a:lnTo>
                      <a:lnTo>
                        <a:pt x="27" y="17"/>
                      </a:lnTo>
                      <a:lnTo>
                        <a:pt x="31" y="15"/>
                      </a:lnTo>
                      <a:lnTo>
                        <a:pt x="35" y="15"/>
                      </a:lnTo>
                      <a:lnTo>
                        <a:pt x="39" y="14"/>
                      </a:lnTo>
                      <a:lnTo>
                        <a:pt x="43" y="14"/>
                      </a:lnTo>
                      <a:lnTo>
                        <a:pt x="48" y="14"/>
                      </a:lnTo>
                      <a:lnTo>
                        <a:pt x="51" y="16"/>
                      </a:lnTo>
                      <a:lnTo>
                        <a:pt x="55" y="16"/>
                      </a:lnTo>
                      <a:lnTo>
                        <a:pt x="58" y="17"/>
                      </a:lnTo>
                      <a:lnTo>
                        <a:pt x="61" y="17"/>
                      </a:lnTo>
                      <a:lnTo>
                        <a:pt x="63" y="18"/>
                      </a:lnTo>
                      <a:lnTo>
                        <a:pt x="65" y="18"/>
                      </a:lnTo>
                      <a:lnTo>
                        <a:pt x="66" y="18"/>
                      </a:lnTo>
                      <a:lnTo>
                        <a:pt x="67" y="16"/>
                      </a:lnTo>
                      <a:lnTo>
                        <a:pt x="69" y="12"/>
                      </a:lnTo>
                      <a:lnTo>
                        <a:pt x="73" y="10"/>
                      </a:lnTo>
                      <a:lnTo>
                        <a:pt x="78" y="6"/>
                      </a:lnTo>
                      <a:lnTo>
                        <a:pt x="82" y="5"/>
                      </a:lnTo>
                      <a:lnTo>
                        <a:pt x="87" y="3"/>
                      </a:lnTo>
                      <a:lnTo>
                        <a:pt x="91" y="2"/>
                      </a:lnTo>
                      <a:lnTo>
                        <a:pt x="97" y="0"/>
                      </a:lnTo>
                      <a:lnTo>
                        <a:pt x="100" y="1"/>
                      </a:lnTo>
                      <a:lnTo>
                        <a:pt x="105" y="1"/>
                      </a:lnTo>
                      <a:lnTo>
                        <a:pt x="109" y="2"/>
                      </a:lnTo>
                      <a:lnTo>
                        <a:pt x="113" y="3"/>
                      </a:lnTo>
                      <a:lnTo>
                        <a:pt x="114" y="6"/>
                      </a:lnTo>
                      <a:lnTo>
                        <a:pt x="117" y="7"/>
                      </a:lnTo>
                      <a:lnTo>
                        <a:pt x="118" y="11"/>
                      </a:lnTo>
                      <a:lnTo>
                        <a:pt x="119" y="13"/>
                      </a:lnTo>
                      <a:lnTo>
                        <a:pt x="119" y="15"/>
                      </a:lnTo>
                      <a:lnTo>
                        <a:pt x="120" y="15"/>
                      </a:lnTo>
                      <a:lnTo>
                        <a:pt x="121" y="15"/>
                      </a:lnTo>
                      <a:lnTo>
                        <a:pt x="124" y="15"/>
                      </a:lnTo>
                      <a:lnTo>
                        <a:pt x="126" y="15"/>
                      </a:lnTo>
                      <a:lnTo>
                        <a:pt x="130" y="15"/>
                      </a:lnTo>
                      <a:lnTo>
                        <a:pt x="134" y="15"/>
                      </a:lnTo>
                      <a:lnTo>
                        <a:pt x="137" y="13"/>
                      </a:lnTo>
                      <a:lnTo>
                        <a:pt x="140" y="13"/>
                      </a:lnTo>
                      <a:lnTo>
                        <a:pt x="144" y="13"/>
                      </a:lnTo>
                      <a:lnTo>
                        <a:pt x="147" y="14"/>
                      </a:lnTo>
                      <a:lnTo>
                        <a:pt x="151" y="14"/>
                      </a:lnTo>
                      <a:lnTo>
                        <a:pt x="153" y="16"/>
                      </a:lnTo>
                      <a:lnTo>
                        <a:pt x="157" y="17"/>
                      </a:lnTo>
                      <a:lnTo>
                        <a:pt x="158" y="20"/>
                      </a:lnTo>
                      <a:lnTo>
                        <a:pt x="161" y="22"/>
                      </a:lnTo>
                      <a:lnTo>
                        <a:pt x="163" y="23"/>
                      </a:lnTo>
                      <a:lnTo>
                        <a:pt x="167" y="23"/>
                      </a:lnTo>
                      <a:lnTo>
                        <a:pt x="171" y="24"/>
                      </a:lnTo>
                      <a:lnTo>
                        <a:pt x="175" y="24"/>
                      </a:lnTo>
                      <a:lnTo>
                        <a:pt x="179" y="25"/>
                      </a:lnTo>
                      <a:lnTo>
                        <a:pt x="184" y="25"/>
                      </a:lnTo>
                      <a:lnTo>
                        <a:pt x="189" y="26"/>
                      </a:lnTo>
                      <a:lnTo>
                        <a:pt x="195" y="26"/>
                      </a:lnTo>
                      <a:lnTo>
                        <a:pt x="198" y="28"/>
                      </a:lnTo>
                      <a:lnTo>
                        <a:pt x="202" y="30"/>
                      </a:lnTo>
                      <a:lnTo>
                        <a:pt x="205" y="31"/>
                      </a:lnTo>
                      <a:lnTo>
                        <a:pt x="209" y="32"/>
                      </a:lnTo>
                      <a:lnTo>
                        <a:pt x="210" y="37"/>
                      </a:lnTo>
                      <a:lnTo>
                        <a:pt x="211" y="39"/>
                      </a:lnTo>
                      <a:lnTo>
                        <a:pt x="211" y="44"/>
                      </a:lnTo>
                      <a:lnTo>
                        <a:pt x="211" y="49"/>
                      </a:lnTo>
                      <a:lnTo>
                        <a:pt x="209" y="51"/>
                      </a:lnTo>
                      <a:lnTo>
                        <a:pt x="207" y="53"/>
                      </a:lnTo>
                      <a:lnTo>
                        <a:pt x="205" y="55"/>
                      </a:lnTo>
                      <a:lnTo>
                        <a:pt x="204" y="55"/>
                      </a:lnTo>
                      <a:lnTo>
                        <a:pt x="202" y="56"/>
                      </a:lnTo>
                      <a:lnTo>
                        <a:pt x="198" y="58"/>
                      </a:lnTo>
                      <a:lnTo>
                        <a:pt x="196" y="58"/>
                      </a:lnTo>
                      <a:lnTo>
                        <a:pt x="192" y="58"/>
                      </a:lnTo>
                      <a:lnTo>
                        <a:pt x="190" y="57"/>
                      </a:lnTo>
                      <a:lnTo>
                        <a:pt x="187" y="57"/>
                      </a:lnTo>
                      <a:lnTo>
                        <a:pt x="183" y="55"/>
                      </a:lnTo>
                      <a:lnTo>
                        <a:pt x="180" y="53"/>
                      </a:lnTo>
                      <a:lnTo>
                        <a:pt x="176" y="51"/>
                      </a:lnTo>
                      <a:lnTo>
                        <a:pt x="174" y="53"/>
                      </a:lnTo>
                      <a:lnTo>
                        <a:pt x="173" y="53"/>
                      </a:lnTo>
                      <a:lnTo>
                        <a:pt x="171" y="55"/>
                      </a:lnTo>
                      <a:lnTo>
                        <a:pt x="170" y="55"/>
                      </a:lnTo>
                      <a:lnTo>
                        <a:pt x="167" y="57"/>
                      </a:lnTo>
                      <a:lnTo>
                        <a:pt x="165" y="59"/>
                      </a:lnTo>
                      <a:lnTo>
                        <a:pt x="162" y="60"/>
                      </a:lnTo>
                      <a:lnTo>
                        <a:pt x="160" y="60"/>
                      </a:lnTo>
                      <a:lnTo>
                        <a:pt x="157" y="62"/>
                      </a:lnTo>
                      <a:lnTo>
                        <a:pt x="153" y="63"/>
                      </a:lnTo>
                      <a:lnTo>
                        <a:pt x="149" y="65"/>
                      </a:lnTo>
                      <a:lnTo>
                        <a:pt x="147" y="65"/>
                      </a:lnTo>
                      <a:lnTo>
                        <a:pt x="143" y="66"/>
                      </a:lnTo>
                      <a:lnTo>
                        <a:pt x="139" y="66"/>
                      </a:lnTo>
                      <a:lnTo>
                        <a:pt x="135" y="66"/>
                      </a:lnTo>
                      <a:lnTo>
                        <a:pt x="131" y="66"/>
                      </a:lnTo>
                      <a:lnTo>
                        <a:pt x="127" y="68"/>
                      </a:lnTo>
                      <a:lnTo>
                        <a:pt x="125" y="68"/>
                      </a:lnTo>
                      <a:lnTo>
                        <a:pt x="122" y="68"/>
                      </a:lnTo>
                      <a:lnTo>
                        <a:pt x="120" y="68"/>
                      </a:lnTo>
                      <a:lnTo>
                        <a:pt x="116" y="70"/>
                      </a:lnTo>
                      <a:lnTo>
                        <a:pt x="114" y="70"/>
                      </a:lnTo>
                      <a:lnTo>
                        <a:pt x="112" y="71"/>
                      </a:lnTo>
                      <a:lnTo>
                        <a:pt x="110" y="71"/>
                      </a:lnTo>
                      <a:lnTo>
                        <a:pt x="107" y="73"/>
                      </a:lnTo>
                      <a:lnTo>
                        <a:pt x="105" y="73"/>
                      </a:lnTo>
                      <a:lnTo>
                        <a:pt x="103" y="75"/>
                      </a:lnTo>
                      <a:lnTo>
                        <a:pt x="102" y="75"/>
                      </a:lnTo>
                      <a:lnTo>
                        <a:pt x="99" y="76"/>
                      </a:lnTo>
                      <a:lnTo>
                        <a:pt x="95" y="78"/>
                      </a:lnTo>
                      <a:lnTo>
                        <a:pt x="91" y="78"/>
                      </a:lnTo>
                      <a:lnTo>
                        <a:pt x="86" y="78"/>
                      </a:lnTo>
                      <a:lnTo>
                        <a:pt x="81" y="76"/>
                      </a:lnTo>
                      <a:lnTo>
                        <a:pt x="74" y="75"/>
                      </a:lnTo>
                      <a:lnTo>
                        <a:pt x="68" y="73"/>
                      </a:lnTo>
                      <a:lnTo>
                        <a:pt x="60" y="71"/>
                      </a:lnTo>
                      <a:lnTo>
                        <a:pt x="54" y="69"/>
                      </a:lnTo>
                      <a:lnTo>
                        <a:pt x="47" y="67"/>
                      </a:lnTo>
                      <a:lnTo>
                        <a:pt x="40" y="65"/>
                      </a:lnTo>
                      <a:lnTo>
                        <a:pt x="34" y="63"/>
                      </a:lnTo>
                      <a:lnTo>
                        <a:pt x="29" y="60"/>
                      </a:lnTo>
                      <a:lnTo>
                        <a:pt x="23" y="59"/>
                      </a:lnTo>
                      <a:lnTo>
                        <a:pt x="20" y="56"/>
                      </a:lnTo>
                      <a:lnTo>
                        <a:pt x="18" y="54"/>
                      </a:lnTo>
                      <a:lnTo>
                        <a:pt x="18" y="51"/>
                      </a:lnTo>
                    </a:path>
                  </a:pathLst>
                </a:custGeom>
                <a:solidFill>
                  <a:srgbClr val="FFFFFF"/>
                </a:solidFill>
                <a:ln w="9525">
                  <a:noFill/>
                  <a:round/>
                  <a:headEnd/>
                  <a:tailEnd/>
                </a:ln>
              </p:spPr>
              <p:txBody>
                <a:bodyPr/>
                <a:lstStyle/>
                <a:p>
                  <a:endParaRPr lang="en-US"/>
                </a:p>
              </p:txBody>
            </p:sp>
            <p:sp>
              <p:nvSpPr>
                <p:cNvPr id="20705" name="Freeform 279"/>
                <p:cNvSpPr>
                  <a:spLocks/>
                </p:cNvSpPr>
                <p:nvPr/>
              </p:nvSpPr>
              <p:spPr bwMode="auto">
                <a:xfrm>
                  <a:off x="3482" y="1171"/>
                  <a:ext cx="103" cy="64"/>
                </a:xfrm>
                <a:custGeom>
                  <a:avLst/>
                  <a:gdLst>
                    <a:gd name="T0" fmla="*/ 20 w 103"/>
                    <a:gd name="T1" fmla="*/ 1 h 64"/>
                    <a:gd name="T2" fmla="*/ 23 w 103"/>
                    <a:gd name="T3" fmla="*/ 1 h 64"/>
                    <a:gd name="T4" fmla="*/ 25 w 103"/>
                    <a:gd name="T5" fmla="*/ 3 h 64"/>
                    <a:gd name="T6" fmla="*/ 26 w 103"/>
                    <a:gd name="T7" fmla="*/ 3 h 64"/>
                    <a:gd name="T8" fmla="*/ 28 w 103"/>
                    <a:gd name="T9" fmla="*/ 5 h 64"/>
                    <a:gd name="T10" fmla="*/ 31 w 103"/>
                    <a:gd name="T11" fmla="*/ 6 h 64"/>
                    <a:gd name="T12" fmla="*/ 36 w 103"/>
                    <a:gd name="T13" fmla="*/ 7 h 64"/>
                    <a:gd name="T14" fmla="*/ 45 w 103"/>
                    <a:gd name="T15" fmla="*/ 7 h 64"/>
                    <a:gd name="T16" fmla="*/ 53 w 103"/>
                    <a:gd name="T17" fmla="*/ 5 h 64"/>
                    <a:gd name="T18" fmla="*/ 57 w 103"/>
                    <a:gd name="T19" fmla="*/ 3 h 64"/>
                    <a:gd name="T20" fmla="*/ 63 w 103"/>
                    <a:gd name="T21" fmla="*/ 3 h 64"/>
                    <a:gd name="T22" fmla="*/ 68 w 103"/>
                    <a:gd name="T23" fmla="*/ 5 h 64"/>
                    <a:gd name="T24" fmla="*/ 74 w 103"/>
                    <a:gd name="T25" fmla="*/ 9 h 64"/>
                    <a:gd name="T26" fmla="*/ 77 w 103"/>
                    <a:gd name="T27" fmla="*/ 12 h 64"/>
                    <a:gd name="T28" fmla="*/ 79 w 103"/>
                    <a:gd name="T29" fmla="*/ 18 h 64"/>
                    <a:gd name="T30" fmla="*/ 80 w 103"/>
                    <a:gd name="T31" fmla="*/ 22 h 64"/>
                    <a:gd name="T32" fmla="*/ 82 w 103"/>
                    <a:gd name="T33" fmla="*/ 24 h 64"/>
                    <a:gd name="T34" fmla="*/ 86 w 103"/>
                    <a:gd name="T35" fmla="*/ 25 h 64"/>
                    <a:gd name="T36" fmla="*/ 91 w 103"/>
                    <a:gd name="T37" fmla="*/ 27 h 64"/>
                    <a:gd name="T38" fmla="*/ 95 w 103"/>
                    <a:gd name="T39" fmla="*/ 31 h 64"/>
                    <a:gd name="T40" fmla="*/ 98 w 103"/>
                    <a:gd name="T41" fmla="*/ 33 h 64"/>
                    <a:gd name="T42" fmla="*/ 100 w 103"/>
                    <a:gd name="T43" fmla="*/ 36 h 64"/>
                    <a:gd name="T44" fmla="*/ 101 w 103"/>
                    <a:gd name="T45" fmla="*/ 40 h 64"/>
                    <a:gd name="T46" fmla="*/ 100 w 103"/>
                    <a:gd name="T47" fmla="*/ 43 h 64"/>
                    <a:gd name="T48" fmla="*/ 98 w 103"/>
                    <a:gd name="T49" fmla="*/ 47 h 64"/>
                    <a:gd name="T50" fmla="*/ 95 w 103"/>
                    <a:gd name="T51" fmla="*/ 53 h 64"/>
                    <a:gd name="T52" fmla="*/ 89 w 103"/>
                    <a:gd name="T53" fmla="*/ 57 h 64"/>
                    <a:gd name="T54" fmla="*/ 85 w 103"/>
                    <a:gd name="T55" fmla="*/ 61 h 64"/>
                    <a:gd name="T56" fmla="*/ 79 w 103"/>
                    <a:gd name="T57" fmla="*/ 63 h 64"/>
                    <a:gd name="T58" fmla="*/ 76 w 103"/>
                    <a:gd name="T59" fmla="*/ 63 h 64"/>
                    <a:gd name="T60" fmla="*/ 72 w 103"/>
                    <a:gd name="T61" fmla="*/ 63 h 64"/>
                    <a:gd name="T62" fmla="*/ 71 w 103"/>
                    <a:gd name="T63" fmla="*/ 63 h 64"/>
                    <a:gd name="T64" fmla="*/ 66 w 103"/>
                    <a:gd name="T65" fmla="*/ 63 h 64"/>
                    <a:gd name="T66" fmla="*/ 55 w 103"/>
                    <a:gd name="T67" fmla="*/ 59 h 64"/>
                    <a:gd name="T68" fmla="*/ 40 w 103"/>
                    <a:gd name="T69" fmla="*/ 52 h 64"/>
                    <a:gd name="T70" fmla="*/ 25 w 103"/>
                    <a:gd name="T71" fmla="*/ 44 h 64"/>
                    <a:gd name="T72" fmla="*/ 10 w 103"/>
                    <a:gd name="T73" fmla="*/ 34 h 64"/>
                    <a:gd name="T74" fmla="*/ 2 w 103"/>
                    <a:gd name="T75" fmla="*/ 25 h 64"/>
                    <a:gd name="T76" fmla="*/ 0 w 103"/>
                    <a:gd name="T77" fmla="*/ 15 h 64"/>
                    <a:gd name="T78" fmla="*/ 9 w 103"/>
                    <a:gd name="T79" fmla="*/ 5 h 64"/>
                    <a:gd name="T80" fmla="*/ 18 w 103"/>
                    <a:gd name="T81" fmla="*/ 0 h 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64"/>
                    <a:gd name="T125" fmla="*/ 103 w 103"/>
                    <a:gd name="T126" fmla="*/ 64 h 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64">
                      <a:moveTo>
                        <a:pt x="18" y="0"/>
                      </a:moveTo>
                      <a:lnTo>
                        <a:pt x="20" y="1"/>
                      </a:lnTo>
                      <a:lnTo>
                        <a:pt x="22" y="1"/>
                      </a:lnTo>
                      <a:lnTo>
                        <a:pt x="23" y="1"/>
                      </a:lnTo>
                      <a:lnTo>
                        <a:pt x="25" y="1"/>
                      </a:lnTo>
                      <a:lnTo>
                        <a:pt x="25" y="3"/>
                      </a:lnTo>
                      <a:lnTo>
                        <a:pt x="26" y="3"/>
                      </a:lnTo>
                      <a:lnTo>
                        <a:pt x="28" y="3"/>
                      </a:lnTo>
                      <a:lnTo>
                        <a:pt x="28" y="5"/>
                      </a:lnTo>
                      <a:lnTo>
                        <a:pt x="30" y="5"/>
                      </a:lnTo>
                      <a:lnTo>
                        <a:pt x="31" y="6"/>
                      </a:lnTo>
                      <a:lnTo>
                        <a:pt x="34" y="6"/>
                      </a:lnTo>
                      <a:lnTo>
                        <a:pt x="36" y="7"/>
                      </a:lnTo>
                      <a:lnTo>
                        <a:pt x="40" y="7"/>
                      </a:lnTo>
                      <a:lnTo>
                        <a:pt x="45" y="7"/>
                      </a:lnTo>
                      <a:lnTo>
                        <a:pt x="51" y="7"/>
                      </a:lnTo>
                      <a:lnTo>
                        <a:pt x="53" y="5"/>
                      </a:lnTo>
                      <a:lnTo>
                        <a:pt x="55" y="3"/>
                      </a:lnTo>
                      <a:lnTo>
                        <a:pt x="57" y="3"/>
                      </a:lnTo>
                      <a:lnTo>
                        <a:pt x="61" y="2"/>
                      </a:lnTo>
                      <a:lnTo>
                        <a:pt x="63" y="3"/>
                      </a:lnTo>
                      <a:lnTo>
                        <a:pt x="66" y="3"/>
                      </a:lnTo>
                      <a:lnTo>
                        <a:pt x="68" y="5"/>
                      </a:lnTo>
                      <a:lnTo>
                        <a:pt x="72" y="5"/>
                      </a:lnTo>
                      <a:lnTo>
                        <a:pt x="74" y="9"/>
                      </a:lnTo>
                      <a:lnTo>
                        <a:pt x="76" y="10"/>
                      </a:lnTo>
                      <a:lnTo>
                        <a:pt x="77" y="12"/>
                      </a:lnTo>
                      <a:lnTo>
                        <a:pt x="79" y="14"/>
                      </a:lnTo>
                      <a:lnTo>
                        <a:pt x="79" y="18"/>
                      </a:lnTo>
                      <a:lnTo>
                        <a:pt x="80" y="19"/>
                      </a:lnTo>
                      <a:lnTo>
                        <a:pt x="80" y="22"/>
                      </a:lnTo>
                      <a:lnTo>
                        <a:pt x="80" y="23"/>
                      </a:lnTo>
                      <a:lnTo>
                        <a:pt x="82" y="24"/>
                      </a:lnTo>
                      <a:lnTo>
                        <a:pt x="84" y="24"/>
                      </a:lnTo>
                      <a:lnTo>
                        <a:pt x="86" y="25"/>
                      </a:lnTo>
                      <a:lnTo>
                        <a:pt x="89" y="25"/>
                      </a:lnTo>
                      <a:lnTo>
                        <a:pt x="91" y="27"/>
                      </a:lnTo>
                      <a:lnTo>
                        <a:pt x="93" y="29"/>
                      </a:lnTo>
                      <a:lnTo>
                        <a:pt x="95" y="31"/>
                      </a:lnTo>
                      <a:lnTo>
                        <a:pt x="98" y="31"/>
                      </a:lnTo>
                      <a:lnTo>
                        <a:pt x="98" y="33"/>
                      </a:lnTo>
                      <a:lnTo>
                        <a:pt x="100" y="34"/>
                      </a:lnTo>
                      <a:lnTo>
                        <a:pt x="100" y="36"/>
                      </a:lnTo>
                      <a:lnTo>
                        <a:pt x="102" y="38"/>
                      </a:lnTo>
                      <a:lnTo>
                        <a:pt x="101" y="40"/>
                      </a:lnTo>
                      <a:lnTo>
                        <a:pt x="101" y="41"/>
                      </a:lnTo>
                      <a:lnTo>
                        <a:pt x="100" y="43"/>
                      </a:lnTo>
                      <a:lnTo>
                        <a:pt x="98" y="47"/>
                      </a:lnTo>
                      <a:lnTo>
                        <a:pt x="97" y="50"/>
                      </a:lnTo>
                      <a:lnTo>
                        <a:pt x="95" y="53"/>
                      </a:lnTo>
                      <a:lnTo>
                        <a:pt x="93" y="55"/>
                      </a:lnTo>
                      <a:lnTo>
                        <a:pt x="89" y="57"/>
                      </a:lnTo>
                      <a:lnTo>
                        <a:pt x="87" y="59"/>
                      </a:lnTo>
                      <a:lnTo>
                        <a:pt x="85" y="61"/>
                      </a:lnTo>
                      <a:lnTo>
                        <a:pt x="83" y="61"/>
                      </a:lnTo>
                      <a:lnTo>
                        <a:pt x="79" y="63"/>
                      </a:lnTo>
                      <a:lnTo>
                        <a:pt x="78" y="63"/>
                      </a:lnTo>
                      <a:lnTo>
                        <a:pt x="76" y="63"/>
                      </a:lnTo>
                      <a:lnTo>
                        <a:pt x="74" y="63"/>
                      </a:lnTo>
                      <a:lnTo>
                        <a:pt x="72" y="63"/>
                      </a:lnTo>
                      <a:lnTo>
                        <a:pt x="71" y="63"/>
                      </a:lnTo>
                      <a:lnTo>
                        <a:pt x="66" y="63"/>
                      </a:lnTo>
                      <a:lnTo>
                        <a:pt x="62" y="61"/>
                      </a:lnTo>
                      <a:lnTo>
                        <a:pt x="55" y="59"/>
                      </a:lnTo>
                      <a:lnTo>
                        <a:pt x="48" y="55"/>
                      </a:lnTo>
                      <a:lnTo>
                        <a:pt x="40" y="52"/>
                      </a:lnTo>
                      <a:lnTo>
                        <a:pt x="33" y="48"/>
                      </a:lnTo>
                      <a:lnTo>
                        <a:pt x="25" y="44"/>
                      </a:lnTo>
                      <a:lnTo>
                        <a:pt x="18" y="38"/>
                      </a:lnTo>
                      <a:lnTo>
                        <a:pt x="10" y="34"/>
                      </a:lnTo>
                      <a:lnTo>
                        <a:pt x="5" y="29"/>
                      </a:lnTo>
                      <a:lnTo>
                        <a:pt x="2" y="25"/>
                      </a:lnTo>
                      <a:lnTo>
                        <a:pt x="0" y="19"/>
                      </a:lnTo>
                      <a:lnTo>
                        <a:pt x="0" y="15"/>
                      </a:lnTo>
                      <a:lnTo>
                        <a:pt x="3" y="9"/>
                      </a:lnTo>
                      <a:lnTo>
                        <a:pt x="9" y="5"/>
                      </a:lnTo>
                      <a:lnTo>
                        <a:pt x="18" y="0"/>
                      </a:lnTo>
                    </a:path>
                  </a:pathLst>
                </a:custGeom>
                <a:solidFill>
                  <a:srgbClr val="82C0FF"/>
                </a:solidFill>
                <a:ln w="9525">
                  <a:noFill/>
                  <a:round/>
                  <a:headEnd/>
                  <a:tailEnd/>
                </a:ln>
              </p:spPr>
              <p:txBody>
                <a:bodyPr/>
                <a:lstStyle/>
                <a:p>
                  <a:endParaRPr lang="en-US"/>
                </a:p>
              </p:txBody>
            </p:sp>
            <p:sp>
              <p:nvSpPr>
                <p:cNvPr id="20706" name="Freeform 280" descr="70%"/>
                <p:cNvSpPr>
                  <a:spLocks/>
                </p:cNvSpPr>
                <p:nvPr/>
              </p:nvSpPr>
              <p:spPr bwMode="auto">
                <a:xfrm>
                  <a:off x="3867" y="1404"/>
                  <a:ext cx="266" cy="88"/>
                </a:xfrm>
                <a:custGeom>
                  <a:avLst/>
                  <a:gdLst>
                    <a:gd name="T0" fmla="*/ 156 w 266"/>
                    <a:gd name="T1" fmla="*/ 4 h 88"/>
                    <a:gd name="T2" fmla="*/ 165 w 266"/>
                    <a:gd name="T3" fmla="*/ 3 h 88"/>
                    <a:gd name="T4" fmla="*/ 179 w 266"/>
                    <a:gd name="T5" fmla="*/ 0 h 88"/>
                    <a:gd name="T6" fmla="*/ 192 w 266"/>
                    <a:gd name="T7" fmla="*/ 3 h 88"/>
                    <a:gd name="T8" fmla="*/ 206 w 266"/>
                    <a:gd name="T9" fmla="*/ 8 h 88"/>
                    <a:gd name="T10" fmla="*/ 216 w 266"/>
                    <a:gd name="T11" fmla="*/ 14 h 88"/>
                    <a:gd name="T12" fmla="*/ 230 w 266"/>
                    <a:gd name="T13" fmla="*/ 11 h 88"/>
                    <a:gd name="T14" fmla="*/ 239 w 266"/>
                    <a:gd name="T15" fmla="*/ 13 h 88"/>
                    <a:gd name="T16" fmla="*/ 246 w 266"/>
                    <a:gd name="T17" fmla="*/ 19 h 88"/>
                    <a:gd name="T18" fmla="*/ 249 w 266"/>
                    <a:gd name="T19" fmla="*/ 28 h 88"/>
                    <a:gd name="T20" fmla="*/ 251 w 266"/>
                    <a:gd name="T21" fmla="*/ 35 h 88"/>
                    <a:gd name="T22" fmla="*/ 258 w 266"/>
                    <a:gd name="T23" fmla="*/ 40 h 88"/>
                    <a:gd name="T24" fmla="*/ 262 w 266"/>
                    <a:gd name="T25" fmla="*/ 44 h 88"/>
                    <a:gd name="T26" fmla="*/ 264 w 266"/>
                    <a:gd name="T27" fmla="*/ 48 h 88"/>
                    <a:gd name="T28" fmla="*/ 263 w 266"/>
                    <a:gd name="T29" fmla="*/ 54 h 88"/>
                    <a:gd name="T30" fmla="*/ 259 w 266"/>
                    <a:gd name="T31" fmla="*/ 59 h 88"/>
                    <a:gd name="T32" fmla="*/ 261 w 266"/>
                    <a:gd name="T33" fmla="*/ 65 h 88"/>
                    <a:gd name="T34" fmla="*/ 260 w 266"/>
                    <a:gd name="T35" fmla="*/ 71 h 88"/>
                    <a:gd name="T36" fmla="*/ 258 w 266"/>
                    <a:gd name="T37" fmla="*/ 71 h 88"/>
                    <a:gd name="T38" fmla="*/ 252 w 266"/>
                    <a:gd name="T39" fmla="*/ 72 h 88"/>
                    <a:gd name="T40" fmla="*/ 248 w 266"/>
                    <a:gd name="T41" fmla="*/ 73 h 88"/>
                    <a:gd name="T42" fmla="*/ 241 w 266"/>
                    <a:gd name="T43" fmla="*/ 77 h 88"/>
                    <a:gd name="T44" fmla="*/ 228 w 266"/>
                    <a:gd name="T45" fmla="*/ 80 h 88"/>
                    <a:gd name="T46" fmla="*/ 213 w 266"/>
                    <a:gd name="T47" fmla="*/ 75 h 88"/>
                    <a:gd name="T48" fmla="*/ 200 w 266"/>
                    <a:gd name="T49" fmla="*/ 69 h 88"/>
                    <a:gd name="T50" fmla="*/ 186 w 266"/>
                    <a:gd name="T51" fmla="*/ 64 h 88"/>
                    <a:gd name="T52" fmla="*/ 175 w 266"/>
                    <a:gd name="T53" fmla="*/ 60 h 88"/>
                    <a:gd name="T54" fmla="*/ 155 w 266"/>
                    <a:gd name="T55" fmla="*/ 80 h 88"/>
                    <a:gd name="T56" fmla="*/ 135 w 266"/>
                    <a:gd name="T57" fmla="*/ 87 h 88"/>
                    <a:gd name="T58" fmla="*/ 115 w 266"/>
                    <a:gd name="T59" fmla="*/ 87 h 88"/>
                    <a:gd name="T60" fmla="*/ 98 w 266"/>
                    <a:gd name="T61" fmla="*/ 82 h 88"/>
                    <a:gd name="T62" fmla="*/ 84 w 266"/>
                    <a:gd name="T63" fmla="*/ 79 h 88"/>
                    <a:gd name="T64" fmla="*/ 64 w 266"/>
                    <a:gd name="T65" fmla="*/ 84 h 88"/>
                    <a:gd name="T66" fmla="*/ 42 w 266"/>
                    <a:gd name="T67" fmla="*/ 87 h 88"/>
                    <a:gd name="T68" fmla="*/ 26 w 266"/>
                    <a:gd name="T69" fmla="*/ 82 h 88"/>
                    <a:gd name="T70" fmla="*/ 10 w 266"/>
                    <a:gd name="T71" fmla="*/ 76 h 88"/>
                    <a:gd name="T72" fmla="*/ 2 w 266"/>
                    <a:gd name="T73" fmla="*/ 67 h 88"/>
                    <a:gd name="T74" fmla="*/ 0 w 266"/>
                    <a:gd name="T75" fmla="*/ 59 h 88"/>
                    <a:gd name="T76" fmla="*/ 3 w 266"/>
                    <a:gd name="T77" fmla="*/ 50 h 88"/>
                    <a:gd name="T78" fmla="*/ 12 w 266"/>
                    <a:gd name="T79" fmla="*/ 39 h 88"/>
                    <a:gd name="T80" fmla="*/ 28 w 266"/>
                    <a:gd name="T81" fmla="*/ 29 h 88"/>
                    <a:gd name="T82" fmla="*/ 49 w 266"/>
                    <a:gd name="T83" fmla="*/ 24 h 88"/>
                    <a:gd name="T84" fmla="*/ 76 w 266"/>
                    <a:gd name="T85" fmla="*/ 23 h 88"/>
                    <a:gd name="T86" fmla="*/ 92 w 266"/>
                    <a:gd name="T87" fmla="*/ 9 h 88"/>
                    <a:gd name="T88" fmla="*/ 111 w 266"/>
                    <a:gd name="T89" fmla="*/ 2 h 88"/>
                    <a:gd name="T90" fmla="*/ 130 w 266"/>
                    <a:gd name="T91" fmla="*/ 3 h 88"/>
                    <a:gd name="T92" fmla="*/ 146 w 266"/>
                    <a:gd name="T93" fmla="*/ 5 h 88"/>
                    <a:gd name="T94" fmla="*/ 154 w 266"/>
                    <a:gd name="T95" fmla="*/ 7 h 88"/>
                    <a:gd name="T96" fmla="*/ 155 w 266"/>
                    <a:gd name="T97" fmla="*/ 7 h 88"/>
                    <a:gd name="T98" fmla="*/ 155 w 266"/>
                    <a:gd name="T99" fmla="*/ 7 h 88"/>
                    <a:gd name="T100" fmla="*/ 155 w 266"/>
                    <a:gd name="T101" fmla="*/ 6 h 88"/>
                    <a:gd name="T102" fmla="*/ 155 w 266"/>
                    <a:gd name="T103" fmla="*/ 6 h 88"/>
                    <a:gd name="T104" fmla="*/ 155 w 266"/>
                    <a:gd name="T105" fmla="*/ 5 h 88"/>
                    <a:gd name="T106" fmla="*/ 155 w 266"/>
                    <a:gd name="T107" fmla="*/ 4 h 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6"/>
                    <a:gd name="T163" fmla="*/ 0 h 88"/>
                    <a:gd name="T164" fmla="*/ 266 w 266"/>
                    <a:gd name="T165" fmla="*/ 88 h 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6" h="88">
                      <a:moveTo>
                        <a:pt x="155" y="4"/>
                      </a:moveTo>
                      <a:lnTo>
                        <a:pt x="155" y="4"/>
                      </a:lnTo>
                      <a:lnTo>
                        <a:pt x="156" y="4"/>
                      </a:lnTo>
                      <a:lnTo>
                        <a:pt x="158" y="4"/>
                      </a:lnTo>
                      <a:lnTo>
                        <a:pt x="162" y="3"/>
                      </a:lnTo>
                      <a:lnTo>
                        <a:pt x="165" y="3"/>
                      </a:lnTo>
                      <a:lnTo>
                        <a:pt x="170" y="1"/>
                      </a:lnTo>
                      <a:lnTo>
                        <a:pt x="173" y="1"/>
                      </a:lnTo>
                      <a:lnTo>
                        <a:pt x="179" y="0"/>
                      </a:lnTo>
                      <a:lnTo>
                        <a:pt x="183" y="1"/>
                      </a:lnTo>
                      <a:lnTo>
                        <a:pt x="188" y="1"/>
                      </a:lnTo>
                      <a:lnTo>
                        <a:pt x="192" y="3"/>
                      </a:lnTo>
                      <a:lnTo>
                        <a:pt x="198" y="3"/>
                      </a:lnTo>
                      <a:lnTo>
                        <a:pt x="202" y="6"/>
                      </a:lnTo>
                      <a:lnTo>
                        <a:pt x="206" y="8"/>
                      </a:lnTo>
                      <a:lnTo>
                        <a:pt x="209" y="12"/>
                      </a:lnTo>
                      <a:lnTo>
                        <a:pt x="213" y="16"/>
                      </a:lnTo>
                      <a:lnTo>
                        <a:pt x="216" y="14"/>
                      </a:lnTo>
                      <a:lnTo>
                        <a:pt x="221" y="12"/>
                      </a:lnTo>
                      <a:lnTo>
                        <a:pt x="225" y="12"/>
                      </a:lnTo>
                      <a:lnTo>
                        <a:pt x="230" y="11"/>
                      </a:lnTo>
                      <a:lnTo>
                        <a:pt x="232" y="12"/>
                      </a:lnTo>
                      <a:lnTo>
                        <a:pt x="237" y="12"/>
                      </a:lnTo>
                      <a:lnTo>
                        <a:pt x="239" y="13"/>
                      </a:lnTo>
                      <a:lnTo>
                        <a:pt x="243" y="14"/>
                      </a:lnTo>
                      <a:lnTo>
                        <a:pt x="244" y="18"/>
                      </a:lnTo>
                      <a:lnTo>
                        <a:pt x="246" y="19"/>
                      </a:lnTo>
                      <a:lnTo>
                        <a:pt x="247" y="22"/>
                      </a:lnTo>
                      <a:lnTo>
                        <a:pt x="249" y="24"/>
                      </a:lnTo>
                      <a:lnTo>
                        <a:pt x="249" y="28"/>
                      </a:lnTo>
                      <a:lnTo>
                        <a:pt x="251" y="30"/>
                      </a:lnTo>
                      <a:lnTo>
                        <a:pt x="251" y="33"/>
                      </a:lnTo>
                      <a:lnTo>
                        <a:pt x="251" y="35"/>
                      </a:lnTo>
                      <a:lnTo>
                        <a:pt x="253" y="37"/>
                      </a:lnTo>
                      <a:lnTo>
                        <a:pt x="256" y="38"/>
                      </a:lnTo>
                      <a:lnTo>
                        <a:pt x="258" y="40"/>
                      </a:lnTo>
                      <a:lnTo>
                        <a:pt x="260" y="40"/>
                      </a:lnTo>
                      <a:lnTo>
                        <a:pt x="261" y="42"/>
                      </a:lnTo>
                      <a:lnTo>
                        <a:pt x="262" y="44"/>
                      </a:lnTo>
                      <a:lnTo>
                        <a:pt x="263" y="46"/>
                      </a:lnTo>
                      <a:lnTo>
                        <a:pt x="265" y="46"/>
                      </a:lnTo>
                      <a:lnTo>
                        <a:pt x="264" y="48"/>
                      </a:lnTo>
                      <a:lnTo>
                        <a:pt x="264" y="50"/>
                      </a:lnTo>
                      <a:lnTo>
                        <a:pt x="263" y="52"/>
                      </a:lnTo>
                      <a:lnTo>
                        <a:pt x="263" y="54"/>
                      </a:lnTo>
                      <a:lnTo>
                        <a:pt x="262" y="56"/>
                      </a:lnTo>
                      <a:lnTo>
                        <a:pt x="261" y="58"/>
                      </a:lnTo>
                      <a:lnTo>
                        <a:pt x="259" y="59"/>
                      </a:lnTo>
                      <a:lnTo>
                        <a:pt x="258" y="60"/>
                      </a:lnTo>
                      <a:lnTo>
                        <a:pt x="259" y="63"/>
                      </a:lnTo>
                      <a:lnTo>
                        <a:pt x="261" y="65"/>
                      </a:lnTo>
                      <a:lnTo>
                        <a:pt x="261" y="67"/>
                      </a:lnTo>
                      <a:lnTo>
                        <a:pt x="261" y="68"/>
                      </a:lnTo>
                      <a:lnTo>
                        <a:pt x="260" y="71"/>
                      </a:lnTo>
                      <a:lnTo>
                        <a:pt x="258" y="71"/>
                      </a:lnTo>
                      <a:lnTo>
                        <a:pt x="256" y="72"/>
                      </a:lnTo>
                      <a:lnTo>
                        <a:pt x="254" y="72"/>
                      </a:lnTo>
                      <a:lnTo>
                        <a:pt x="252" y="72"/>
                      </a:lnTo>
                      <a:lnTo>
                        <a:pt x="251" y="72"/>
                      </a:lnTo>
                      <a:lnTo>
                        <a:pt x="249" y="73"/>
                      </a:lnTo>
                      <a:lnTo>
                        <a:pt x="248" y="73"/>
                      </a:lnTo>
                      <a:lnTo>
                        <a:pt x="247" y="73"/>
                      </a:lnTo>
                      <a:lnTo>
                        <a:pt x="241" y="77"/>
                      </a:lnTo>
                      <a:lnTo>
                        <a:pt x="237" y="79"/>
                      </a:lnTo>
                      <a:lnTo>
                        <a:pt x="232" y="80"/>
                      </a:lnTo>
                      <a:lnTo>
                        <a:pt x="228" y="80"/>
                      </a:lnTo>
                      <a:lnTo>
                        <a:pt x="222" y="80"/>
                      </a:lnTo>
                      <a:lnTo>
                        <a:pt x="218" y="78"/>
                      </a:lnTo>
                      <a:lnTo>
                        <a:pt x="213" y="75"/>
                      </a:lnTo>
                      <a:lnTo>
                        <a:pt x="209" y="73"/>
                      </a:lnTo>
                      <a:lnTo>
                        <a:pt x="203" y="71"/>
                      </a:lnTo>
                      <a:lnTo>
                        <a:pt x="200" y="69"/>
                      </a:lnTo>
                      <a:lnTo>
                        <a:pt x="194" y="67"/>
                      </a:lnTo>
                      <a:lnTo>
                        <a:pt x="191" y="65"/>
                      </a:lnTo>
                      <a:lnTo>
                        <a:pt x="186" y="64"/>
                      </a:lnTo>
                      <a:lnTo>
                        <a:pt x="182" y="62"/>
                      </a:lnTo>
                      <a:lnTo>
                        <a:pt x="178" y="61"/>
                      </a:lnTo>
                      <a:lnTo>
                        <a:pt x="175" y="60"/>
                      </a:lnTo>
                      <a:lnTo>
                        <a:pt x="167" y="68"/>
                      </a:lnTo>
                      <a:lnTo>
                        <a:pt x="162" y="75"/>
                      </a:lnTo>
                      <a:lnTo>
                        <a:pt x="155" y="80"/>
                      </a:lnTo>
                      <a:lnTo>
                        <a:pt x="149" y="83"/>
                      </a:lnTo>
                      <a:lnTo>
                        <a:pt x="141" y="85"/>
                      </a:lnTo>
                      <a:lnTo>
                        <a:pt x="135" y="87"/>
                      </a:lnTo>
                      <a:lnTo>
                        <a:pt x="128" y="87"/>
                      </a:lnTo>
                      <a:lnTo>
                        <a:pt x="122" y="87"/>
                      </a:lnTo>
                      <a:lnTo>
                        <a:pt x="115" y="87"/>
                      </a:lnTo>
                      <a:lnTo>
                        <a:pt x="109" y="85"/>
                      </a:lnTo>
                      <a:lnTo>
                        <a:pt x="103" y="84"/>
                      </a:lnTo>
                      <a:lnTo>
                        <a:pt x="98" y="82"/>
                      </a:lnTo>
                      <a:lnTo>
                        <a:pt x="93" y="81"/>
                      </a:lnTo>
                      <a:lnTo>
                        <a:pt x="88" y="80"/>
                      </a:lnTo>
                      <a:lnTo>
                        <a:pt x="84" y="79"/>
                      </a:lnTo>
                      <a:lnTo>
                        <a:pt x="80" y="77"/>
                      </a:lnTo>
                      <a:lnTo>
                        <a:pt x="72" y="81"/>
                      </a:lnTo>
                      <a:lnTo>
                        <a:pt x="64" y="84"/>
                      </a:lnTo>
                      <a:lnTo>
                        <a:pt x="57" y="86"/>
                      </a:lnTo>
                      <a:lnTo>
                        <a:pt x="50" y="86"/>
                      </a:lnTo>
                      <a:lnTo>
                        <a:pt x="42" y="87"/>
                      </a:lnTo>
                      <a:lnTo>
                        <a:pt x="36" y="86"/>
                      </a:lnTo>
                      <a:lnTo>
                        <a:pt x="31" y="84"/>
                      </a:lnTo>
                      <a:lnTo>
                        <a:pt x="26" y="82"/>
                      </a:lnTo>
                      <a:lnTo>
                        <a:pt x="20" y="80"/>
                      </a:lnTo>
                      <a:lnTo>
                        <a:pt x="14" y="78"/>
                      </a:lnTo>
                      <a:lnTo>
                        <a:pt x="10" y="76"/>
                      </a:lnTo>
                      <a:lnTo>
                        <a:pt x="7" y="72"/>
                      </a:lnTo>
                      <a:lnTo>
                        <a:pt x="4" y="71"/>
                      </a:lnTo>
                      <a:lnTo>
                        <a:pt x="2" y="67"/>
                      </a:lnTo>
                      <a:lnTo>
                        <a:pt x="0" y="65"/>
                      </a:lnTo>
                      <a:lnTo>
                        <a:pt x="0" y="61"/>
                      </a:lnTo>
                      <a:lnTo>
                        <a:pt x="0" y="59"/>
                      </a:lnTo>
                      <a:lnTo>
                        <a:pt x="0" y="57"/>
                      </a:lnTo>
                      <a:lnTo>
                        <a:pt x="1" y="54"/>
                      </a:lnTo>
                      <a:lnTo>
                        <a:pt x="3" y="50"/>
                      </a:lnTo>
                      <a:lnTo>
                        <a:pt x="5" y="47"/>
                      </a:lnTo>
                      <a:lnTo>
                        <a:pt x="9" y="43"/>
                      </a:lnTo>
                      <a:lnTo>
                        <a:pt x="12" y="39"/>
                      </a:lnTo>
                      <a:lnTo>
                        <a:pt x="18" y="35"/>
                      </a:lnTo>
                      <a:lnTo>
                        <a:pt x="22" y="33"/>
                      </a:lnTo>
                      <a:lnTo>
                        <a:pt x="28" y="29"/>
                      </a:lnTo>
                      <a:lnTo>
                        <a:pt x="34" y="27"/>
                      </a:lnTo>
                      <a:lnTo>
                        <a:pt x="42" y="25"/>
                      </a:lnTo>
                      <a:lnTo>
                        <a:pt x="49" y="24"/>
                      </a:lnTo>
                      <a:lnTo>
                        <a:pt x="57" y="23"/>
                      </a:lnTo>
                      <a:lnTo>
                        <a:pt x="66" y="23"/>
                      </a:lnTo>
                      <a:lnTo>
                        <a:pt x="76" y="23"/>
                      </a:lnTo>
                      <a:lnTo>
                        <a:pt x="80" y="18"/>
                      </a:lnTo>
                      <a:lnTo>
                        <a:pt x="86" y="12"/>
                      </a:lnTo>
                      <a:lnTo>
                        <a:pt x="92" y="9"/>
                      </a:lnTo>
                      <a:lnTo>
                        <a:pt x="98" y="5"/>
                      </a:lnTo>
                      <a:lnTo>
                        <a:pt x="104" y="4"/>
                      </a:lnTo>
                      <a:lnTo>
                        <a:pt x="111" y="2"/>
                      </a:lnTo>
                      <a:lnTo>
                        <a:pt x="117" y="2"/>
                      </a:lnTo>
                      <a:lnTo>
                        <a:pt x="125" y="1"/>
                      </a:lnTo>
                      <a:lnTo>
                        <a:pt x="130" y="3"/>
                      </a:lnTo>
                      <a:lnTo>
                        <a:pt x="136" y="3"/>
                      </a:lnTo>
                      <a:lnTo>
                        <a:pt x="140" y="5"/>
                      </a:lnTo>
                      <a:lnTo>
                        <a:pt x="146" y="5"/>
                      </a:lnTo>
                      <a:lnTo>
                        <a:pt x="149" y="6"/>
                      </a:lnTo>
                      <a:lnTo>
                        <a:pt x="152" y="6"/>
                      </a:lnTo>
                      <a:lnTo>
                        <a:pt x="154" y="7"/>
                      </a:lnTo>
                      <a:lnTo>
                        <a:pt x="155" y="7"/>
                      </a:lnTo>
                      <a:lnTo>
                        <a:pt x="155" y="6"/>
                      </a:lnTo>
                      <a:lnTo>
                        <a:pt x="155" y="5"/>
                      </a:lnTo>
                      <a:lnTo>
                        <a:pt x="155" y="4"/>
                      </a:lnTo>
                    </a:path>
                  </a:pathLst>
                </a:custGeom>
                <a:pattFill prst="pct70">
                  <a:fgClr>
                    <a:srgbClr val="FFFFFF"/>
                  </a:fgClr>
                  <a:bgClr>
                    <a:srgbClr val="C0C0C0"/>
                  </a:bgClr>
                </a:pattFill>
                <a:ln w="9525">
                  <a:noFill/>
                  <a:round/>
                  <a:headEnd/>
                  <a:tailEnd/>
                </a:ln>
              </p:spPr>
              <p:txBody>
                <a:bodyPr/>
                <a:lstStyle/>
                <a:p>
                  <a:endParaRPr lang="en-US"/>
                </a:p>
              </p:txBody>
            </p:sp>
            <p:sp>
              <p:nvSpPr>
                <p:cNvPr id="20707" name="Freeform 281"/>
                <p:cNvSpPr>
                  <a:spLocks/>
                </p:cNvSpPr>
                <p:nvPr/>
              </p:nvSpPr>
              <p:spPr bwMode="auto">
                <a:xfrm>
                  <a:off x="3064" y="1154"/>
                  <a:ext cx="702" cy="257"/>
                </a:xfrm>
                <a:custGeom>
                  <a:avLst/>
                  <a:gdLst>
                    <a:gd name="T0" fmla="*/ 396 w 702"/>
                    <a:gd name="T1" fmla="*/ 35 h 257"/>
                    <a:gd name="T2" fmla="*/ 380 w 702"/>
                    <a:gd name="T3" fmla="*/ 45 h 257"/>
                    <a:gd name="T4" fmla="*/ 368 w 702"/>
                    <a:gd name="T5" fmla="*/ 42 h 257"/>
                    <a:gd name="T6" fmla="*/ 342 w 702"/>
                    <a:gd name="T7" fmla="*/ 31 h 257"/>
                    <a:gd name="T8" fmla="*/ 324 w 702"/>
                    <a:gd name="T9" fmla="*/ 38 h 257"/>
                    <a:gd name="T10" fmla="*/ 293 w 702"/>
                    <a:gd name="T11" fmla="*/ 31 h 257"/>
                    <a:gd name="T12" fmla="*/ 264 w 702"/>
                    <a:gd name="T13" fmla="*/ 35 h 257"/>
                    <a:gd name="T14" fmla="*/ 251 w 702"/>
                    <a:gd name="T15" fmla="*/ 41 h 257"/>
                    <a:gd name="T16" fmla="*/ 215 w 702"/>
                    <a:gd name="T17" fmla="*/ 1 h 257"/>
                    <a:gd name="T18" fmla="*/ 188 w 702"/>
                    <a:gd name="T19" fmla="*/ 13 h 257"/>
                    <a:gd name="T20" fmla="*/ 175 w 702"/>
                    <a:gd name="T21" fmla="*/ 35 h 257"/>
                    <a:gd name="T22" fmla="*/ 175 w 702"/>
                    <a:gd name="T23" fmla="*/ 43 h 257"/>
                    <a:gd name="T24" fmla="*/ 179 w 702"/>
                    <a:gd name="T25" fmla="*/ 51 h 257"/>
                    <a:gd name="T26" fmla="*/ 174 w 702"/>
                    <a:gd name="T27" fmla="*/ 54 h 257"/>
                    <a:gd name="T28" fmla="*/ 158 w 702"/>
                    <a:gd name="T29" fmla="*/ 51 h 257"/>
                    <a:gd name="T30" fmla="*/ 138 w 702"/>
                    <a:gd name="T31" fmla="*/ 57 h 257"/>
                    <a:gd name="T32" fmla="*/ 124 w 702"/>
                    <a:gd name="T33" fmla="*/ 67 h 257"/>
                    <a:gd name="T34" fmla="*/ 103 w 702"/>
                    <a:gd name="T35" fmla="*/ 72 h 257"/>
                    <a:gd name="T36" fmla="*/ 70 w 702"/>
                    <a:gd name="T37" fmla="*/ 66 h 257"/>
                    <a:gd name="T38" fmla="*/ 45 w 702"/>
                    <a:gd name="T39" fmla="*/ 70 h 257"/>
                    <a:gd name="T40" fmla="*/ 26 w 702"/>
                    <a:gd name="T41" fmla="*/ 89 h 257"/>
                    <a:gd name="T42" fmla="*/ 24 w 702"/>
                    <a:gd name="T43" fmla="*/ 112 h 257"/>
                    <a:gd name="T44" fmla="*/ 22 w 702"/>
                    <a:gd name="T45" fmla="*/ 126 h 257"/>
                    <a:gd name="T46" fmla="*/ 6 w 702"/>
                    <a:gd name="T47" fmla="*/ 157 h 257"/>
                    <a:gd name="T48" fmla="*/ 3 w 702"/>
                    <a:gd name="T49" fmla="*/ 172 h 257"/>
                    <a:gd name="T50" fmla="*/ 14 w 702"/>
                    <a:gd name="T51" fmla="*/ 182 h 257"/>
                    <a:gd name="T52" fmla="*/ 22 w 702"/>
                    <a:gd name="T53" fmla="*/ 200 h 257"/>
                    <a:gd name="T54" fmla="*/ 34 w 702"/>
                    <a:gd name="T55" fmla="*/ 214 h 257"/>
                    <a:gd name="T56" fmla="*/ 64 w 702"/>
                    <a:gd name="T57" fmla="*/ 218 h 257"/>
                    <a:gd name="T58" fmla="*/ 97 w 702"/>
                    <a:gd name="T59" fmla="*/ 215 h 257"/>
                    <a:gd name="T60" fmla="*/ 125 w 702"/>
                    <a:gd name="T61" fmla="*/ 216 h 257"/>
                    <a:gd name="T62" fmla="*/ 172 w 702"/>
                    <a:gd name="T63" fmla="*/ 200 h 257"/>
                    <a:gd name="T64" fmla="*/ 214 w 702"/>
                    <a:gd name="T65" fmla="*/ 224 h 257"/>
                    <a:gd name="T66" fmla="*/ 244 w 702"/>
                    <a:gd name="T67" fmla="*/ 234 h 257"/>
                    <a:gd name="T68" fmla="*/ 277 w 702"/>
                    <a:gd name="T69" fmla="*/ 243 h 257"/>
                    <a:gd name="T70" fmla="*/ 330 w 702"/>
                    <a:gd name="T71" fmla="*/ 256 h 257"/>
                    <a:gd name="T72" fmla="*/ 373 w 702"/>
                    <a:gd name="T73" fmla="*/ 247 h 257"/>
                    <a:gd name="T74" fmla="*/ 409 w 702"/>
                    <a:gd name="T75" fmla="*/ 247 h 257"/>
                    <a:gd name="T76" fmla="*/ 447 w 702"/>
                    <a:gd name="T77" fmla="*/ 255 h 257"/>
                    <a:gd name="T78" fmla="*/ 499 w 702"/>
                    <a:gd name="T79" fmla="*/ 242 h 257"/>
                    <a:gd name="T80" fmla="*/ 569 w 702"/>
                    <a:gd name="T81" fmla="*/ 253 h 257"/>
                    <a:gd name="T82" fmla="*/ 595 w 702"/>
                    <a:gd name="T83" fmla="*/ 253 h 257"/>
                    <a:gd name="T84" fmla="*/ 632 w 702"/>
                    <a:gd name="T85" fmla="*/ 242 h 257"/>
                    <a:gd name="T86" fmla="*/ 667 w 702"/>
                    <a:gd name="T87" fmla="*/ 247 h 257"/>
                    <a:gd name="T88" fmla="*/ 691 w 702"/>
                    <a:gd name="T89" fmla="*/ 242 h 257"/>
                    <a:gd name="T90" fmla="*/ 698 w 702"/>
                    <a:gd name="T91" fmla="*/ 216 h 257"/>
                    <a:gd name="T92" fmla="*/ 659 w 702"/>
                    <a:gd name="T93" fmla="*/ 197 h 257"/>
                    <a:gd name="T94" fmla="*/ 618 w 702"/>
                    <a:gd name="T95" fmla="*/ 179 h 257"/>
                    <a:gd name="T96" fmla="*/ 649 w 702"/>
                    <a:gd name="T97" fmla="*/ 167 h 257"/>
                    <a:gd name="T98" fmla="*/ 675 w 702"/>
                    <a:gd name="T99" fmla="*/ 153 h 257"/>
                    <a:gd name="T100" fmla="*/ 672 w 702"/>
                    <a:gd name="T101" fmla="*/ 137 h 257"/>
                    <a:gd name="T102" fmla="*/ 630 w 702"/>
                    <a:gd name="T103" fmla="*/ 124 h 257"/>
                    <a:gd name="T104" fmla="*/ 593 w 702"/>
                    <a:gd name="T105" fmla="*/ 123 h 257"/>
                    <a:gd name="T106" fmla="*/ 550 w 702"/>
                    <a:gd name="T107" fmla="*/ 110 h 257"/>
                    <a:gd name="T108" fmla="*/ 523 w 702"/>
                    <a:gd name="T109" fmla="*/ 113 h 257"/>
                    <a:gd name="T110" fmla="*/ 508 w 702"/>
                    <a:gd name="T111" fmla="*/ 122 h 257"/>
                    <a:gd name="T112" fmla="*/ 496 w 702"/>
                    <a:gd name="T113" fmla="*/ 108 h 257"/>
                    <a:gd name="T114" fmla="*/ 483 w 702"/>
                    <a:gd name="T115" fmla="*/ 73 h 257"/>
                    <a:gd name="T116" fmla="*/ 461 w 702"/>
                    <a:gd name="T117" fmla="*/ 41 h 257"/>
                    <a:gd name="T118" fmla="*/ 445 w 702"/>
                    <a:gd name="T119" fmla="*/ 35 h 257"/>
                    <a:gd name="T120" fmla="*/ 430 w 702"/>
                    <a:gd name="T121" fmla="*/ 35 h 2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02"/>
                    <a:gd name="T184" fmla="*/ 0 h 257"/>
                    <a:gd name="T185" fmla="*/ 702 w 702"/>
                    <a:gd name="T186" fmla="*/ 257 h 2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02" h="257">
                      <a:moveTo>
                        <a:pt x="424" y="34"/>
                      </a:moveTo>
                      <a:lnTo>
                        <a:pt x="416" y="34"/>
                      </a:lnTo>
                      <a:lnTo>
                        <a:pt x="411" y="32"/>
                      </a:lnTo>
                      <a:lnTo>
                        <a:pt x="405" y="33"/>
                      </a:lnTo>
                      <a:lnTo>
                        <a:pt x="400" y="33"/>
                      </a:lnTo>
                      <a:lnTo>
                        <a:pt x="396" y="35"/>
                      </a:lnTo>
                      <a:lnTo>
                        <a:pt x="392" y="36"/>
                      </a:lnTo>
                      <a:lnTo>
                        <a:pt x="389" y="38"/>
                      </a:lnTo>
                      <a:lnTo>
                        <a:pt x="387" y="39"/>
                      </a:lnTo>
                      <a:lnTo>
                        <a:pt x="384" y="41"/>
                      </a:lnTo>
                      <a:lnTo>
                        <a:pt x="382" y="43"/>
                      </a:lnTo>
                      <a:lnTo>
                        <a:pt x="380" y="45"/>
                      </a:lnTo>
                      <a:lnTo>
                        <a:pt x="378" y="46"/>
                      </a:lnTo>
                      <a:lnTo>
                        <a:pt x="376" y="48"/>
                      </a:lnTo>
                      <a:lnTo>
                        <a:pt x="374" y="48"/>
                      </a:lnTo>
                      <a:lnTo>
                        <a:pt x="374" y="46"/>
                      </a:lnTo>
                      <a:lnTo>
                        <a:pt x="368" y="42"/>
                      </a:lnTo>
                      <a:lnTo>
                        <a:pt x="363" y="39"/>
                      </a:lnTo>
                      <a:lnTo>
                        <a:pt x="358" y="36"/>
                      </a:lnTo>
                      <a:lnTo>
                        <a:pt x="354" y="34"/>
                      </a:lnTo>
                      <a:lnTo>
                        <a:pt x="350" y="33"/>
                      </a:lnTo>
                      <a:lnTo>
                        <a:pt x="346" y="31"/>
                      </a:lnTo>
                      <a:lnTo>
                        <a:pt x="342" y="31"/>
                      </a:lnTo>
                      <a:lnTo>
                        <a:pt x="340" y="31"/>
                      </a:lnTo>
                      <a:lnTo>
                        <a:pt x="336" y="34"/>
                      </a:lnTo>
                      <a:lnTo>
                        <a:pt x="334" y="34"/>
                      </a:lnTo>
                      <a:lnTo>
                        <a:pt x="330" y="36"/>
                      </a:lnTo>
                      <a:lnTo>
                        <a:pt x="328" y="36"/>
                      </a:lnTo>
                      <a:lnTo>
                        <a:pt x="324" y="38"/>
                      </a:lnTo>
                      <a:lnTo>
                        <a:pt x="322" y="38"/>
                      </a:lnTo>
                      <a:lnTo>
                        <a:pt x="320" y="39"/>
                      </a:lnTo>
                      <a:lnTo>
                        <a:pt x="318" y="38"/>
                      </a:lnTo>
                      <a:lnTo>
                        <a:pt x="308" y="35"/>
                      </a:lnTo>
                      <a:lnTo>
                        <a:pt x="301" y="31"/>
                      </a:lnTo>
                      <a:lnTo>
                        <a:pt x="293" y="31"/>
                      </a:lnTo>
                      <a:lnTo>
                        <a:pt x="287" y="29"/>
                      </a:lnTo>
                      <a:lnTo>
                        <a:pt x="282" y="31"/>
                      </a:lnTo>
                      <a:lnTo>
                        <a:pt x="276" y="31"/>
                      </a:lnTo>
                      <a:lnTo>
                        <a:pt x="272" y="33"/>
                      </a:lnTo>
                      <a:lnTo>
                        <a:pt x="268" y="34"/>
                      </a:lnTo>
                      <a:lnTo>
                        <a:pt x="264" y="35"/>
                      </a:lnTo>
                      <a:lnTo>
                        <a:pt x="261" y="37"/>
                      </a:lnTo>
                      <a:lnTo>
                        <a:pt x="258" y="39"/>
                      </a:lnTo>
                      <a:lnTo>
                        <a:pt x="256" y="40"/>
                      </a:lnTo>
                      <a:lnTo>
                        <a:pt x="254" y="41"/>
                      </a:lnTo>
                      <a:lnTo>
                        <a:pt x="253" y="41"/>
                      </a:lnTo>
                      <a:lnTo>
                        <a:pt x="251" y="41"/>
                      </a:lnTo>
                      <a:lnTo>
                        <a:pt x="251" y="38"/>
                      </a:lnTo>
                      <a:lnTo>
                        <a:pt x="242" y="26"/>
                      </a:lnTo>
                      <a:lnTo>
                        <a:pt x="234" y="16"/>
                      </a:lnTo>
                      <a:lnTo>
                        <a:pt x="227" y="9"/>
                      </a:lnTo>
                      <a:lnTo>
                        <a:pt x="222" y="4"/>
                      </a:lnTo>
                      <a:lnTo>
                        <a:pt x="215" y="1"/>
                      </a:lnTo>
                      <a:lnTo>
                        <a:pt x="209" y="0"/>
                      </a:lnTo>
                      <a:lnTo>
                        <a:pt x="204" y="0"/>
                      </a:lnTo>
                      <a:lnTo>
                        <a:pt x="200" y="1"/>
                      </a:lnTo>
                      <a:lnTo>
                        <a:pt x="196" y="5"/>
                      </a:lnTo>
                      <a:lnTo>
                        <a:pt x="192" y="8"/>
                      </a:lnTo>
                      <a:lnTo>
                        <a:pt x="188" y="13"/>
                      </a:lnTo>
                      <a:lnTo>
                        <a:pt x="185" y="17"/>
                      </a:lnTo>
                      <a:lnTo>
                        <a:pt x="182" y="22"/>
                      </a:lnTo>
                      <a:lnTo>
                        <a:pt x="179" y="26"/>
                      </a:lnTo>
                      <a:lnTo>
                        <a:pt x="178" y="30"/>
                      </a:lnTo>
                      <a:lnTo>
                        <a:pt x="177" y="34"/>
                      </a:lnTo>
                      <a:lnTo>
                        <a:pt x="175" y="35"/>
                      </a:lnTo>
                      <a:lnTo>
                        <a:pt x="175" y="36"/>
                      </a:lnTo>
                      <a:lnTo>
                        <a:pt x="175" y="38"/>
                      </a:lnTo>
                      <a:lnTo>
                        <a:pt x="175" y="40"/>
                      </a:lnTo>
                      <a:lnTo>
                        <a:pt x="175" y="42"/>
                      </a:lnTo>
                      <a:lnTo>
                        <a:pt x="175" y="43"/>
                      </a:lnTo>
                      <a:lnTo>
                        <a:pt x="177" y="43"/>
                      </a:lnTo>
                      <a:lnTo>
                        <a:pt x="177" y="46"/>
                      </a:lnTo>
                      <a:lnTo>
                        <a:pt x="177" y="48"/>
                      </a:lnTo>
                      <a:lnTo>
                        <a:pt x="177" y="50"/>
                      </a:lnTo>
                      <a:lnTo>
                        <a:pt x="179" y="50"/>
                      </a:lnTo>
                      <a:lnTo>
                        <a:pt x="179" y="51"/>
                      </a:lnTo>
                      <a:lnTo>
                        <a:pt x="179" y="52"/>
                      </a:lnTo>
                      <a:lnTo>
                        <a:pt x="179" y="53"/>
                      </a:lnTo>
                      <a:lnTo>
                        <a:pt x="181" y="53"/>
                      </a:lnTo>
                      <a:lnTo>
                        <a:pt x="178" y="54"/>
                      </a:lnTo>
                      <a:lnTo>
                        <a:pt x="176" y="54"/>
                      </a:lnTo>
                      <a:lnTo>
                        <a:pt x="174" y="54"/>
                      </a:lnTo>
                      <a:lnTo>
                        <a:pt x="172" y="53"/>
                      </a:lnTo>
                      <a:lnTo>
                        <a:pt x="168" y="53"/>
                      </a:lnTo>
                      <a:lnTo>
                        <a:pt x="166" y="53"/>
                      </a:lnTo>
                      <a:lnTo>
                        <a:pt x="163" y="53"/>
                      </a:lnTo>
                      <a:lnTo>
                        <a:pt x="162" y="51"/>
                      </a:lnTo>
                      <a:lnTo>
                        <a:pt x="158" y="51"/>
                      </a:lnTo>
                      <a:lnTo>
                        <a:pt x="155" y="51"/>
                      </a:lnTo>
                      <a:lnTo>
                        <a:pt x="151" y="51"/>
                      </a:lnTo>
                      <a:lnTo>
                        <a:pt x="149" y="51"/>
                      </a:lnTo>
                      <a:lnTo>
                        <a:pt x="146" y="53"/>
                      </a:lnTo>
                      <a:lnTo>
                        <a:pt x="141" y="55"/>
                      </a:lnTo>
                      <a:lnTo>
                        <a:pt x="138" y="57"/>
                      </a:lnTo>
                      <a:lnTo>
                        <a:pt x="135" y="58"/>
                      </a:lnTo>
                      <a:lnTo>
                        <a:pt x="133" y="60"/>
                      </a:lnTo>
                      <a:lnTo>
                        <a:pt x="131" y="63"/>
                      </a:lnTo>
                      <a:lnTo>
                        <a:pt x="129" y="64"/>
                      </a:lnTo>
                      <a:lnTo>
                        <a:pt x="127" y="65"/>
                      </a:lnTo>
                      <a:lnTo>
                        <a:pt x="124" y="67"/>
                      </a:lnTo>
                      <a:lnTo>
                        <a:pt x="122" y="68"/>
                      </a:lnTo>
                      <a:lnTo>
                        <a:pt x="119" y="70"/>
                      </a:lnTo>
                      <a:lnTo>
                        <a:pt x="117" y="70"/>
                      </a:lnTo>
                      <a:lnTo>
                        <a:pt x="112" y="72"/>
                      </a:lnTo>
                      <a:lnTo>
                        <a:pt x="109" y="72"/>
                      </a:lnTo>
                      <a:lnTo>
                        <a:pt x="103" y="72"/>
                      </a:lnTo>
                      <a:lnTo>
                        <a:pt x="100" y="72"/>
                      </a:lnTo>
                      <a:lnTo>
                        <a:pt x="93" y="72"/>
                      </a:lnTo>
                      <a:lnTo>
                        <a:pt x="87" y="70"/>
                      </a:lnTo>
                      <a:lnTo>
                        <a:pt x="80" y="68"/>
                      </a:lnTo>
                      <a:lnTo>
                        <a:pt x="74" y="66"/>
                      </a:lnTo>
                      <a:lnTo>
                        <a:pt x="70" y="66"/>
                      </a:lnTo>
                      <a:lnTo>
                        <a:pt x="66" y="66"/>
                      </a:lnTo>
                      <a:lnTo>
                        <a:pt x="62" y="66"/>
                      </a:lnTo>
                      <a:lnTo>
                        <a:pt x="58" y="66"/>
                      </a:lnTo>
                      <a:lnTo>
                        <a:pt x="53" y="68"/>
                      </a:lnTo>
                      <a:lnTo>
                        <a:pt x="49" y="68"/>
                      </a:lnTo>
                      <a:lnTo>
                        <a:pt x="45" y="70"/>
                      </a:lnTo>
                      <a:lnTo>
                        <a:pt x="41" y="71"/>
                      </a:lnTo>
                      <a:lnTo>
                        <a:pt x="38" y="74"/>
                      </a:lnTo>
                      <a:lnTo>
                        <a:pt x="34" y="77"/>
                      </a:lnTo>
                      <a:lnTo>
                        <a:pt x="30" y="80"/>
                      </a:lnTo>
                      <a:lnTo>
                        <a:pt x="28" y="84"/>
                      </a:lnTo>
                      <a:lnTo>
                        <a:pt x="26" y="89"/>
                      </a:lnTo>
                      <a:lnTo>
                        <a:pt x="25" y="94"/>
                      </a:lnTo>
                      <a:lnTo>
                        <a:pt x="25" y="99"/>
                      </a:lnTo>
                      <a:lnTo>
                        <a:pt x="25" y="105"/>
                      </a:lnTo>
                      <a:lnTo>
                        <a:pt x="24" y="108"/>
                      </a:lnTo>
                      <a:lnTo>
                        <a:pt x="24" y="110"/>
                      </a:lnTo>
                      <a:lnTo>
                        <a:pt x="24" y="112"/>
                      </a:lnTo>
                      <a:lnTo>
                        <a:pt x="24" y="114"/>
                      </a:lnTo>
                      <a:lnTo>
                        <a:pt x="24" y="116"/>
                      </a:lnTo>
                      <a:lnTo>
                        <a:pt x="24" y="118"/>
                      </a:lnTo>
                      <a:lnTo>
                        <a:pt x="24" y="120"/>
                      </a:lnTo>
                      <a:lnTo>
                        <a:pt x="24" y="122"/>
                      </a:lnTo>
                      <a:lnTo>
                        <a:pt x="22" y="126"/>
                      </a:lnTo>
                      <a:lnTo>
                        <a:pt x="22" y="129"/>
                      </a:lnTo>
                      <a:lnTo>
                        <a:pt x="20" y="133"/>
                      </a:lnTo>
                      <a:lnTo>
                        <a:pt x="18" y="137"/>
                      </a:lnTo>
                      <a:lnTo>
                        <a:pt x="14" y="143"/>
                      </a:lnTo>
                      <a:lnTo>
                        <a:pt x="11" y="149"/>
                      </a:lnTo>
                      <a:lnTo>
                        <a:pt x="6" y="157"/>
                      </a:lnTo>
                      <a:lnTo>
                        <a:pt x="2" y="165"/>
                      </a:lnTo>
                      <a:lnTo>
                        <a:pt x="0" y="167"/>
                      </a:lnTo>
                      <a:lnTo>
                        <a:pt x="0" y="169"/>
                      </a:lnTo>
                      <a:lnTo>
                        <a:pt x="0" y="171"/>
                      </a:lnTo>
                      <a:lnTo>
                        <a:pt x="2" y="171"/>
                      </a:lnTo>
                      <a:lnTo>
                        <a:pt x="3" y="172"/>
                      </a:lnTo>
                      <a:lnTo>
                        <a:pt x="5" y="174"/>
                      </a:lnTo>
                      <a:lnTo>
                        <a:pt x="7" y="176"/>
                      </a:lnTo>
                      <a:lnTo>
                        <a:pt x="9" y="176"/>
                      </a:lnTo>
                      <a:lnTo>
                        <a:pt x="11" y="179"/>
                      </a:lnTo>
                      <a:lnTo>
                        <a:pt x="12" y="180"/>
                      </a:lnTo>
                      <a:lnTo>
                        <a:pt x="14" y="182"/>
                      </a:lnTo>
                      <a:lnTo>
                        <a:pt x="17" y="184"/>
                      </a:lnTo>
                      <a:lnTo>
                        <a:pt x="17" y="188"/>
                      </a:lnTo>
                      <a:lnTo>
                        <a:pt x="19" y="190"/>
                      </a:lnTo>
                      <a:lnTo>
                        <a:pt x="19" y="194"/>
                      </a:lnTo>
                      <a:lnTo>
                        <a:pt x="22" y="196"/>
                      </a:lnTo>
                      <a:lnTo>
                        <a:pt x="22" y="200"/>
                      </a:lnTo>
                      <a:lnTo>
                        <a:pt x="22" y="202"/>
                      </a:lnTo>
                      <a:lnTo>
                        <a:pt x="24" y="205"/>
                      </a:lnTo>
                      <a:lnTo>
                        <a:pt x="25" y="207"/>
                      </a:lnTo>
                      <a:lnTo>
                        <a:pt x="27" y="210"/>
                      </a:lnTo>
                      <a:lnTo>
                        <a:pt x="31" y="212"/>
                      </a:lnTo>
                      <a:lnTo>
                        <a:pt x="34" y="214"/>
                      </a:lnTo>
                      <a:lnTo>
                        <a:pt x="39" y="215"/>
                      </a:lnTo>
                      <a:lnTo>
                        <a:pt x="43" y="217"/>
                      </a:lnTo>
                      <a:lnTo>
                        <a:pt x="48" y="218"/>
                      </a:lnTo>
                      <a:lnTo>
                        <a:pt x="53" y="218"/>
                      </a:lnTo>
                      <a:lnTo>
                        <a:pt x="58" y="218"/>
                      </a:lnTo>
                      <a:lnTo>
                        <a:pt x="64" y="218"/>
                      </a:lnTo>
                      <a:lnTo>
                        <a:pt x="71" y="217"/>
                      </a:lnTo>
                      <a:lnTo>
                        <a:pt x="78" y="215"/>
                      </a:lnTo>
                      <a:lnTo>
                        <a:pt x="86" y="212"/>
                      </a:lnTo>
                      <a:lnTo>
                        <a:pt x="89" y="214"/>
                      </a:lnTo>
                      <a:lnTo>
                        <a:pt x="93" y="214"/>
                      </a:lnTo>
                      <a:lnTo>
                        <a:pt x="97" y="215"/>
                      </a:lnTo>
                      <a:lnTo>
                        <a:pt x="102" y="215"/>
                      </a:lnTo>
                      <a:lnTo>
                        <a:pt x="105" y="217"/>
                      </a:lnTo>
                      <a:lnTo>
                        <a:pt x="110" y="217"/>
                      </a:lnTo>
                      <a:lnTo>
                        <a:pt x="115" y="217"/>
                      </a:lnTo>
                      <a:lnTo>
                        <a:pt x="120" y="216"/>
                      </a:lnTo>
                      <a:lnTo>
                        <a:pt x="125" y="216"/>
                      </a:lnTo>
                      <a:lnTo>
                        <a:pt x="131" y="215"/>
                      </a:lnTo>
                      <a:lnTo>
                        <a:pt x="138" y="214"/>
                      </a:lnTo>
                      <a:lnTo>
                        <a:pt x="146" y="211"/>
                      </a:lnTo>
                      <a:lnTo>
                        <a:pt x="153" y="209"/>
                      </a:lnTo>
                      <a:lnTo>
                        <a:pt x="163" y="205"/>
                      </a:lnTo>
                      <a:lnTo>
                        <a:pt x="172" y="200"/>
                      </a:lnTo>
                      <a:lnTo>
                        <a:pt x="184" y="193"/>
                      </a:lnTo>
                      <a:lnTo>
                        <a:pt x="190" y="202"/>
                      </a:lnTo>
                      <a:lnTo>
                        <a:pt x="196" y="209"/>
                      </a:lnTo>
                      <a:lnTo>
                        <a:pt x="202" y="215"/>
                      </a:lnTo>
                      <a:lnTo>
                        <a:pt x="209" y="219"/>
                      </a:lnTo>
                      <a:lnTo>
                        <a:pt x="214" y="224"/>
                      </a:lnTo>
                      <a:lnTo>
                        <a:pt x="220" y="227"/>
                      </a:lnTo>
                      <a:lnTo>
                        <a:pt x="225" y="229"/>
                      </a:lnTo>
                      <a:lnTo>
                        <a:pt x="231" y="230"/>
                      </a:lnTo>
                      <a:lnTo>
                        <a:pt x="235" y="232"/>
                      </a:lnTo>
                      <a:lnTo>
                        <a:pt x="240" y="233"/>
                      </a:lnTo>
                      <a:lnTo>
                        <a:pt x="244" y="234"/>
                      </a:lnTo>
                      <a:lnTo>
                        <a:pt x="250" y="234"/>
                      </a:lnTo>
                      <a:lnTo>
                        <a:pt x="254" y="235"/>
                      </a:lnTo>
                      <a:lnTo>
                        <a:pt x="258" y="235"/>
                      </a:lnTo>
                      <a:lnTo>
                        <a:pt x="262" y="236"/>
                      </a:lnTo>
                      <a:lnTo>
                        <a:pt x="268" y="236"/>
                      </a:lnTo>
                      <a:lnTo>
                        <a:pt x="277" y="243"/>
                      </a:lnTo>
                      <a:lnTo>
                        <a:pt x="287" y="248"/>
                      </a:lnTo>
                      <a:lnTo>
                        <a:pt x="296" y="252"/>
                      </a:lnTo>
                      <a:lnTo>
                        <a:pt x="306" y="254"/>
                      </a:lnTo>
                      <a:lnTo>
                        <a:pt x="314" y="256"/>
                      </a:lnTo>
                      <a:lnTo>
                        <a:pt x="322" y="256"/>
                      </a:lnTo>
                      <a:lnTo>
                        <a:pt x="330" y="256"/>
                      </a:lnTo>
                      <a:lnTo>
                        <a:pt x="339" y="255"/>
                      </a:lnTo>
                      <a:lnTo>
                        <a:pt x="345" y="254"/>
                      </a:lnTo>
                      <a:lnTo>
                        <a:pt x="352" y="252"/>
                      </a:lnTo>
                      <a:lnTo>
                        <a:pt x="359" y="250"/>
                      </a:lnTo>
                      <a:lnTo>
                        <a:pt x="367" y="248"/>
                      </a:lnTo>
                      <a:lnTo>
                        <a:pt x="373" y="247"/>
                      </a:lnTo>
                      <a:lnTo>
                        <a:pt x="379" y="246"/>
                      </a:lnTo>
                      <a:lnTo>
                        <a:pt x="385" y="245"/>
                      </a:lnTo>
                      <a:lnTo>
                        <a:pt x="392" y="244"/>
                      </a:lnTo>
                      <a:lnTo>
                        <a:pt x="397" y="245"/>
                      </a:lnTo>
                      <a:lnTo>
                        <a:pt x="403" y="246"/>
                      </a:lnTo>
                      <a:lnTo>
                        <a:pt x="409" y="247"/>
                      </a:lnTo>
                      <a:lnTo>
                        <a:pt x="414" y="248"/>
                      </a:lnTo>
                      <a:lnTo>
                        <a:pt x="420" y="250"/>
                      </a:lnTo>
                      <a:lnTo>
                        <a:pt x="427" y="251"/>
                      </a:lnTo>
                      <a:lnTo>
                        <a:pt x="433" y="253"/>
                      </a:lnTo>
                      <a:lnTo>
                        <a:pt x="441" y="253"/>
                      </a:lnTo>
                      <a:lnTo>
                        <a:pt x="447" y="255"/>
                      </a:lnTo>
                      <a:lnTo>
                        <a:pt x="455" y="255"/>
                      </a:lnTo>
                      <a:lnTo>
                        <a:pt x="463" y="255"/>
                      </a:lnTo>
                      <a:lnTo>
                        <a:pt x="471" y="253"/>
                      </a:lnTo>
                      <a:lnTo>
                        <a:pt x="480" y="251"/>
                      </a:lnTo>
                      <a:lnTo>
                        <a:pt x="489" y="247"/>
                      </a:lnTo>
                      <a:lnTo>
                        <a:pt x="499" y="242"/>
                      </a:lnTo>
                      <a:lnTo>
                        <a:pt x="510" y="236"/>
                      </a:lnTo>
                      <a:lnTo>
                        <a:pt x="526" y="241"/>
                      </a:lnTo>
                      <a:lnTo>
                        <a:pt x="540" y="245"/>
                      </a:lnTo>
                      <a:lnTo>
                        <a:pt x="552" y="248"/>
                      </a:lnTo>
                      <a:lnTo>
                        <a:pt x="562" y="250"/>
                      </a:lnTo>
                      <a:lnTo>
                        <a:pt x="569" y="253"/>
                      </a:lnTo>
                      <a:lnTo>
                        <a:pt x="576" y="254"/>
                      </a:lnTo>
                      <a:lnTo>
                        <a:pt x="580" y="255"/>
                      </a:lnTo>
                      <a:lnTo>
                        <a:pt x="586" y="255"/>
                      </a:lnTo>
                      <a:lnTo>
                        <a:pt x="588" y="255"/>
                      </a:lnTo>
                      <a:lnTo>
                        <a:pt x="592" y="255"/>
                      </a:lnTo>
                      <a:lnTo>
                        <a:pt x="595" y="253"/>
                      </a:lnTo>
                      <a:lnTo>
                        <a:pt x="599" y="251"/>
                      </a:lnTo>
                      <a:lnTo>
                        <a:pt x="603" y="249"/>
                      </a:lnTo>
                      <a:lnTo>
                        <a:pt x="609" y="247"/>
                      </a:lnTo>
                      <a:lnTo>
                        <a:pt x="616" y="244"/>
                      </a:lnTo>
                      <a:lnTo>
                        <a:pt x="626" y="240"/>
                      </a:lnTo>
                      <a:lnTo>
                        <a:pt x="632" y="242"/>
                      </a:lnTo>
                      <a:lnTo>
                        <a:pt x="638" y="244"/>
                      </a:lnTo>
                      <a:lnTo>
                        <a:pt x="643" y="246"/>
                      </a:lnTo>
                      <a:lnTo>
                        <a:pt x="650" y="246"/>
                      </a:lnTo>
                      <a:lnTo>
                        <a:pt x="656" y="247"/>
                      </a:lnTo>
                      <a:lnTo>
                        <a:pt x="662" y="247"/>
                      </a:lnTo>
                      <a:lnTo>
                        <a:pt x="667" y="247"/>
                      </a:lnTo>
                      <a:lnTo>
                        <a:pt x="673" y="246"/>
                      </a:lnTo>
                      <a:lnTo>
                        <a:pt x="677" y="246"/>
                      </a:lnTo>
                      <a:lnTo>
                        <a:pt x="681" y="245"/>
                      </a:lnTo>
                      <a:lnTo>
                        <a:pt x="685" y="245"/>
                      </a:lnTo>
                      <a:lnTo>
                        <a:pt x="689" y="243"/>
                      </a:lnTo>
                      <a:lnTo>
                        <a:pt x="691" y="242"/>
                      </a:lnTo>
                      <a:lnTo>
                        <a:pt x="694" y="240"/>
                      </a:lnTo>
                      <a:lnTo>
                        <a:pt x="696" y="238"/>
                      </a:lnTo>
                      <a:lnTo>
                        <a:pt x="698" y="236"/>
                      </a:lnTo>
                      <a:lnTo>
                        <a:pt x="700" y="228"/>
                      </a:lnTo>
                      <a:lnTo>
                        <a:pt x="701" y="221"/>
                      </a:lnTo>
                      <a:lnTo>
                        <a:pt x="698" y="216"/>
                      </a:lnTo>
                      <a:lnTo>
                        <a:pt x="695" y="210"/>
                      </a:lnTo>
                      <a:lnTo>
                        <a:pt x="689" y="208"/>
                      </a:lnTo>
                      <a:lnTo>
                        <a:pt x="684" y="204"/>
                      </a:lnTo>
                      <a:lnTo>
                        <a:pt x="676" y="202"/>
                      </a:lnTo>
                      <a:lnTo>
                        <a:pt x="669" y="199"/>
                      </a:lnTo>
                      <a:lnTo>
                        <a:pt x="659" y="197"/>
                      </a:lnTo>
                      <a:lnTo>
                        <a:pt x="651" y="195"/>
                      </a:lnTo>
                      <a:lnTo>
                        <a:pt x="643" y="193"/>
                      </a:lnTo>
                      <a:lnTo>
                        <a:pt x="635" y="190"/>
                      </a:lnTo>
                      <a:lnTo>
                        <a:pt x="627" y="187"/>
                      </a:lnTo>
                      <a:lnTo>
                        <a:pt x="622" y="184"/>
                      </a:lnTo>
                      <a:lnTo>
                        <a:pt x="618" y="179"/>
                      </a:lnTo>
                      <a:lnTo>
                        <a:pt x="615" y="172"/>
                      </a:lnTo>
                      <a:lnTo>
                        <a:pt x="621" y="172"/>
                      </a:lnTo>
                      <a:lnTo>
                        <a:pt x="629" y="172"/>
                      </a:lnTo>
                      <a:lnTo>
                        <a:pt x="636" y="171"/>
                      </a:lnTo>
                      <a:lnTo>
                        <a:pt x="643" y="169"/>
                      </a:lnTo>
                      <a:lnTo>
                        <a:pt x="649" y="167"/>
                      </a:lnTo>
                      <a:lnTo>
                        <a:pt x="655" y="165"/>
                      </a:lnTo>
                      <a:lnTo>
                        <a:pt x="660" y="163"/>
                      </a:lnTo>
                      <a:lnTo>
                        <a:pt x="665" y="159"/>
                      </a:lnTo>
                      <a:lnTo>
                        <a:pt x="669" y="157"/>
                      </a:lnTo>
                      <a:lnTo>
                        <a:pt x="672" y="155"/>
                      </a:lnTo>
                      <a:lnTo>
                        <a:pt x="675" y="153"/>
                      </a:lnTo>
                      <a:lnTo>
                        <a:pt x="678" y="149"/>
                      </a:lnTo>
                      <a:lnTo>
                        <a:pt x="679" y="147"/>
                      </a:lnTo>
                      <a:lnTo>
                        <a:pt x="680" y="145"/>
                      </a:lnTo>
                      <a:lnTo>
                        <a:pt x="680" y="144"/>
                      </a:lnTo>
                      <a:lnTo>
                        <a:pt x="680" y="142"/>
                      </a:lnTo>
                      <a:lnTo>
                        <a:pt x="672" y="137"/>
                      </a:lnTo>
                      <a:lnTo>
                        <a:pt x="664" y="133"/>
                      </a:lnTo>
                      <a:lnTo>
                        <a:pt x="657" y="130"/>
                      </a:lnTo>
                      <a:lnTo>
                        <a:pt x="651" y="127"/>
                      </a:lnTo>
                      <a:lnTo>
                        <a:pt x="643" y="126"/>
                      </a:lnTo>
                      <a:lnTo>
                        <a:pt x="638" y="124"/>
                      </a:lnTo>
                      <a:lnTo>
                        <a:pt x="630" y="124"/>
                      </a:lnTo>
                      <a:lnTo>
                        <a:pt x="624" y="122"/>
                      </a:lnTo>
                      <a:lnTo>
                        <a:pt x="616" y="123"/>
                      </a:lnTo>
                      <a:lnTo>
                        <a:pt x="610" y="123"/>
                      </a:lnTo>
                      <a:lnTo>
                        <a:pt x="605" y="123"/>
                      </a:lnTo>
                      <a:lnTo>
                        <a:pt x="599" y="123"/>
                      </a:lnTo>
                      <a:lnTo>
                        <a:pt x="593" y="123"/>
                      </a:lnTo>
                      <a:lnTo>
                        <a:pt x="588" y="123"/>
                      </a:lnTo>
                      <a:lnTo>
                        <a:pt x="583" y="122"/>
                      </a:lnTo>
                      <a:lnTo>
                        <a:pt x="580" y="120"/>
                      </a:lnTo>
                      <a:lnTo>
                        <a:pt x="568" y="116"/>
                      </a:lnTo>
                      <a:lnTo>
                        <a:pt x="559" y="112"/>
                      </a:lnTo>
                      <a:lnTo>
                        <a:pt x="550" y="110"/>
                      </a:lnTo>
                      <a:lnTo>
                        <a:pt x="545" y="108"/>
                      </a:lnTo>
                      <a:lnTo>
                        <a:pt x="538" y="108"/>
                      </a:lnTo>
                      <a:lnTo>
                        <a:pt x="533" y="108"/>
                      </a:lnTo>
                      <a:lnTo>
                        <a:pt x="529" y="110"/>
                      </a:lnTo>
                      <a:lnTo>
                        <a:pt x="527" y="111"/>
                      </a:lnTo>
                      <a:lnTo>
                        <a:pt x="523" y="113"/>
                      </a:lnTo>
                      <a:lnTo>
                        <a:pt x="520" y="115"/>
                      </a:lnTo>
                      <a:lnTo>
                        <a:pt x="518" y="117"/>
                      </a:lnTo>
                      <a:lnTo>
                        <a:pt x="516" y="119"/>
                      </a:lnTo>
                      <a:lnTo>
                        <a:pt x="513" y="121"/>
                      </a:lnTo>
                      <a:lnTo>
                        <a:pt x="511" y="122"/>
                      </a:lnTo>
                      <a:lnTo>
                        <a:pt x="508" y="122"/>
                      </a:lnTo>
                      <a:lnTo>
                        <a:pt x="506" y="120"/>
                      </a:lnTo>
                      <a:lnTo>
                        <a:pt x="503" y="120"/>
                      </a:lnTo>
                      <a:lnTo>
                        <a:pt x="502" y="118"/>
                      </a:lnTo>
                      <a:lnTo>
                        <a:pt x="500" y="115"/>
                      </a:lnTo>
                      <a:lnTo>
                        <a:pt x="497" y="111"/>
                      </a:lnTo>
                      <a:lnTo>
                        <a:pt x="496" y="108"/>
                      </a:lnTo>
                      <a:lnTo>
                        <a:pt x="494" y="102"/>
                      </a:lnTo>
                      <a:lnTo>
                        <a:pt x="492" y="96"/>
                      </a:lnTo>
                      <a:lnTo>
                        <a:pt x="490" y="90"/>
                      </a:lnTo>
                      <a:lnTo>
                        <a:pt x="487" y="84"/>
                      </a:lnTo>
                      <a:lnTo>
                        <a:pt x="485" y="79"/>
                      </a:lnTo>
                      <a:lnTo>
                        <a:pt x="483" y="73"/>
                      </a:lnTo>
                      <a:lnTo>
                        <a:pt x="481" y="66"/>
                      </a:lnTo>
                      <a:lnTo>
                        <a:pt x="477" y="60"/>
                      </a:lnTo>
                      <a:lnTo>
                        <a:pt x="474" y="54"/>
                      </a:lnTo>
                      <a:lnTo>
                        <a:pt x="469" y="48"/>
                      </a:lnTo>
                      <a:lnTo>
                        <a:pt x="465" y="42"/>
                      </a:lnTo>
                      <a:lnTo>
                        <a:pt x="461" y="41"/>
                      </a:lnTo>
                      <a:lnTo>
                        <a:pt x="459" y="39"/>
                      </a:lnTo>
                      <a:lnTo>
                        <a:pt x="456" y="37"/>
                      </a:lnTo>
                      <a:lnTo>
                        <a:pt x="454" y="35"/>
                      </a:lnTo>
                      <a:lnTo>
                        <a:pt x="450" y="35"/>
                      </a:lnTo>
                      <a:lnTo>
                        <a:pt x="448" y="35"/>
                      </a:lnTo>
                      <a:lnTo>
                        <a:pt x="445" y="35"/>
                      </a:lnTo>
                      <a:lnTo>
                        <a:pt x="443" y="34"/>
                      </a:lnTo>
                      <a:lnTo>
                        <a:pt x="440" y="35"/>
                      </a:lnTo>
                      <a:lnTo>
                        <a:pt x="437" y="35"/>
                      </a:lnTo>
                      <a:lnTo>
                        <a:pt x="435" y="35"/>
                      </a:lnTo>
                      <a:lnTo>
                        <a:pt x="433" y="35"/>
                      </a:lnTo>
                      <a:lnTo>
                        <a:pt x="430" y="35"/>
                      </a:lnTo>
                      <a:lnTo>
                        <a:pt x="428" y="35"/>
                      </a:lnTo>
                      <a:lnTo>
                        <a:pt x="426" y="35"/>
                      </a:lnTo>
                      <a:lnTo>
                        <a:pt x="424" y="34"/>
                      </a:lnTo>
                    </a:path>
                  </a:pathLst>
                </a:custGeom>
                <a:solidFill>
                  <a:srgbClr val="FFFFFF"/>
                </a:solidFill>
                <a:ln w="9525">
                  <a:noFill/>
                  <a:round/>
                  <a:headEnd/>
                  <a:tailEnd/>
                </a:ln>
              </p:spPr>
              <p:txBody>
                <a:bodyPr/>
                <a:lstStyle/>
                <a:p>
                  <a:endParaRPr lang="en-US"/>
                </a:p>
              </p:txBody>
            </p:sp>
            <p:sp>
              <p:nvSpPr>
                <p:cNvPr id="20708" name="Freeform 282"/>
                <p:cNvSpPr>
                  <a:spLocks/>
                </p:cNvSpPr>
                <p:nvPr/>
              </p:nvSpPr>
              <p:spPr bwMode="auto">
                <a:xfrm>
                  <a:off x="3081" y="1238"/>
                  <a:ext cx="286" cy="136"/>
                </a:xfrm>
                <a:custGeom>
                  <a:avLst/>
                  <a:gdLst>
                    <a:gd name="T0" fmla="*/ 281 w 286"/>
                    <a:gd name="T1" fmla="*/ 48 h 136"/>
                    <a:gd name="T2" fmla="*/ 270 w 286"/>
                    <a:gd name="T3" fmla="*/ 47 h 136"/>
                    <a:gd name="T4" fmla="*/ 259 w 286"/>
                    <a:gd name="T5" fmla="*/ 45 h 136"/>
                    <a:gd name="T6" fmla="*/ 247 w 286"/>
                    <a:gd name="T7" fmla="*/ 43 h 136"/>
                    <a:gd name="T8" fmla="*/ 243 w 286"/>
                    <a:gd name="T9" fmla="*/ 36 h 136"/>
                    <a:gd name="T10" fmla="*/ 244 w 286"/>
                    <a:gd name="T11" fmla="*/ 23 h 136"/>
                    <a:gd name="T12" fmla="*/ 241 w 286"/>
                    <a:gd name="T13" fmla="*/ 17 h 136"/>
                    <a:gd name="T14" fmla="*/ 231 w 286"/>
                    <a:gd name="T15" fmla="*/ 11 h 136"/>
                    <a:gd name="T16" fmla="*/ 221 w 286"/>
                    <a:gd name="T17" fmla="*/ 7 h 136"/>
                    <a:gd name="T18" fmla="*/ 212 w 286"/>
                    <a:gd name="T19" fmla="*/ 4 h 136"/>
                    <a:gd name="T20" fmla="*/ 205 w 286"/>
                    <a:gd name="T21" fmla="*/ 0 h 136"/>
                    <a:gd name="T22" fmla="*/ 198 w 286"/>
                    <a:gd name="T23" fmla="*/ 3 h 136"/>
                    <a:gd name="T24" fmla="*/ 192 w 286"/>
                    <a:gd name="T25" fmla="*/ 6 h 136"/>
                    <a:gd name="T26" fmla="*/ 184 w 286"/>
                    <a:gd name="T27" fmla="*/ 10 h 136"/>
                    <a:gd name="T28" fmla="*/ 179 w 286"/>
                    <a:gd name="T29" fmla="*/ 13 h 136"/>
                    <a:gd name="T30" fmla="*/ 173 w 286"/>
                    <a:gd name="T31" fmla="*/ 17 h 136"/>
                    <a:gd name="T32" fmla="*/ 155 w 286"/>
                    <a:gd name="T33" fmla="*/ 11 h 136"/>
                    <a:gd name="T34" fmla="*/ 131 w 286"/>
                    <a:gd name="T35" fmla="*/ 5 h 136"/>
                    <a:gd name="T36" fmla="*/ 110 w 286"/>
                    <a:gd name="T37" fmla="*/ 1 h 136"/>
                    <a:gd name="T38" fmla="*/ 91 w 286"/>
                    <a:gd name="T39" fmla="*/ 2 h 136"/>
                    <a:gd name="T40" fmla="*/ 74 w 286"/>
                    <a:gd name="T41" fmla="*/ 4 h 136"/>
                    <a:gd name="T42" fmla="*/ 65 w 286"/>
                    <a:gd name="T43" fmla="*/ 6 h 136"/>
                    <a:gd name="T44" fmla="*/ 58 w 286"/>
                    <a:gd name="T45" fmla="*/ 13 h 136"/>
                    <a:gd name="T46" fmla="*/ 49 w 286"/>
                    <a:gd name="T47" fmla="*/ 26 h 136"/>
                    <a:gd name="T48" fmla="*/ 43 w 286"/>
                    <a:gd name="T49" fmla="*/ 39 h 136"/>
                    <a:gd name="T50" fmla="*/ 46 w 286"/>
                    <a:gd name="T51" fmla="*/ 51 h 136"/>
                    <a:gd name="T52" fmla="*/ 63 w 286"/>
                    <a:gd name="T53" fmla="*/ 58 h 136"/>
                    <a:gd name="T54" fmla="*/ 44 w 286"/>
                    <a:gd name="T55" fmla="*/ 66 h 136"/>
                    <a:gd name="T56" fmla="*/ 31 w 286"/>
                    <a:gd name="T57" fmla="*/ 71 h 136"/>
                    <a:gd name="T58" fmla="*/ 21 w 286"/>
                    <a:gd name="T59" fmla="*/ 75 h 136"/>
                    <a:gd name="T60" fmla="*/ 12 w 286"/>
                    <a:gd name="T61" fmla="*/ 78 h 136"/>
                    <a:gd name="T62" fmla="*/ 2 w 286"/>
                    <a:gd name="T63" fmla="*/ 84 h 136"/>
                    <a:gd name="T64" fmla="*/ 2 w 286"/>
                    <a:gd name="T65" fmla="*/ 107 h 136"/>
                    <a:gd name="T66" fmla="*/ 10 w 286"/>
                    <a:gd name="T67" fmla="*/ 127 h 136"/>
                    <a:gd name="T68" fmla="*/ 23 w 286"/>
                    <a:gd name="T69" fmla="*/ 134 h 136"/>
                    <a:gd name="T70" fmla="*/ 39 w 286"/>
                    <a:gd name="T71" fmla="*/ 134 h 136"/>
                    <a:gd name="T72" fmla="*/ 57 w 286"/>
                    <a:gd name="T73" fmla="*/ 126 h 136"/>
                    <a:gd name="T74" fmla="*/ 74 w 286"/>
                    <a:gd name="T75" fmla="*/ 124 h 136"/>
                    <a:gd name="T76" fmla="*/ 93 w 286"/>
                    <a:gd name="T77" fmla="*/ 129 h 136"/>
                    <a:gd name="T78" fmla="*/ 119 w 286"/>
                    <a:gd name="T79" fmla="*/ 128 h 136"/>
                    <a:gd name="T80" fmla="*/ 146 w 286"/>
                    <a:gd name="T81" fmla="*/ 122 h 136"/>
                    <a:gd name="T82" fmla="*/ 167 w 286"/>
                    <a:gd name="T83" fmla="*/ 116 h 136"/>
                    <a:gd name="T84" fmla="*/ 176 w 286"/>
                    <a:gd name="T85" fmla="*/ 111 h 136"/>
                    <a:gd name="T86" fmla="*/ 186 w 286"/>
                    <a:gd name="T87" fmla="*/ 113 h 136"/>
                    <a:gd name="T88" fmla="*/ 212 w 286"/>
                    <a:gd name="T89" fmla="*/ 112 h 136"/>
                    <a:gd name="T90" fmla="*/ 243 w 286"/>
                    <a:gd name="T91" fmla="*/ 107 h 136"/>
                    <a:gd name="T92" fmla="*/ 271 w 286"/>
                    <a:gd name="T93" fmla="*/ 91 h 136"/>
                    <a:gd name="T94" fmla="*/ 284 w 286"/>
                    <a:gd name="T95" fmla="*/ 64 h 1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6"/>
                    <a:gd name="T145" fmla="*/ 0 h 136"/>
                    <a:gd name="T146" fmla="*/ 286 w 286"/>
                    <a:gd name="T147" fmla="*/ 136 h 1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6" h="136">
                      <a:moveTo>
                        <a:pt x="285" y="51"/>
                      </a:moveTo>
                      <a:lnTo>
                        <a:pt x="283" y="50"/>
                      </a:lnTo>
                      <a:lnTo>
                        <a:pt x="281" y="48"/>
                      </a:lnTo>
                      <a:lnTo>
                        <a:pt x="278" y="48"/>
                      </a:lnTo>
                      <a:lnTo>
                        <a:pt x="275" y="47"/>
                      </a:lnTo>
                      <a:lnTo>
                        <a:pt x="270" y="47"/>
                      </a:lnTo>
                      <a:lnTo>
                        <a:pt x="266" y="47"/>
                      </a:lnTo>
                      <a:lnTo>
                        <a:pt x="263" y="47"/>
                      </a:lnTo>
                      <a:lnTo>
                        <a:pt x="259" y="45"/>
                      </a:lnTo>
                      <a:lnTo>
                        <a:pt x="254" y="45"/>
                      </a:lnTo>
                      <a:lnTo>
                        <a:pt x="250" y="45"/>
                      </a:lnTo>
                      <a:lnTo>
                        <a:pt x="247" y="43"/>
                      </a:lnTo>
                      <a:lnTo>
                        <a:pt x="245" y="42"/>
                      </a:lnTo>
                      <a:lnTo>
                        <a:pt x="243" y="40"/>
                      </a:lnTo>
                      <a:lnTo>
                        <a:pt x="243" y="36"/>
                      </a:lnTo>
                      <a:lnTo>
                        <a:pt x="243" y="31"/>
                      </a:lnTo>
                      <a:lnTo>
                        <a:pt x="246" y="25"/>
                      </a:lnTo>
                      <a:lnTo>
                        <a:pt x="244" y="23"/>
                      </a:lnTo>
                      <a:lnTo>
                        <a:pt x="244" y="21"/>
                      </a:lnTo>
                      <a:lnTo>
                        <a:pt x="242" y="19"/>
                      </a:lnTo>
                      <a:lnTo>
                        <a:pt x="241" y="17"/>
                      </a:lnTo>
                      <a:lnTo>
                        <a:pt x="237" y="15"/>
                      </a:lnTo>
                      <a:lnTo>
                        <a:pt x="235" y="13"/>
                      </a:lnTo>
                      <a:lnTo>
                        <a:pt x="231" y="11"/>
                      </a:lnTo>
                      <a:lnTo>
                        <a:pt x="229" y="10"/>
                      </a:lnTo>
                      <a:lnTo>
                        <a:pt x="225" y="9"/>
                      </a:lnTo>
                      <a:lnTo>
                        <a:pt x="221" y="7"/>
                      </a:lnTo>
                      <a:lnTo>
                        <a:pt x="217" y="5"/>
                      </a:lnTo>
                      <a:lnTo>
                        <a:pt x="215" y="4"/>
                      </a:lnTo>
                      <a:lnTo>
                        <a:pt x="212" y="4"/>
                      </a:lnTo>
                      <a:lnTo>
                        <a:pt x="209" y="2"/>
                      </a:lnTo>
                      <a:lnTo>
                        <a:pt x="206" y="2"/>
                      </a:lnTo>
                      <a:lnTo>
                        <a:pt x="205" y="0"/>
                      </a:lnTo>
                      <a:lnTo>
                        <a:pt x="202" y="2"/>
                      </a:lnTo>
                      <a:lnTo>
                        <a:pt x="200" y="2"/>
                      </a:lnTo>
                      <a:lnTo>
                        <a:pt x="198" y="3"/>
                      </a:lnTo>
                      <a:lnTo>
                        <a:pt x="196" y="3"/>
                      </a:lnTo>
                      <a:lnTo>
                        <a:pt x="193" y="5"/>
                      </a:lnTo>
                      <a:lnTo>
                        <a:pt x="192" y="6"/>
                      </a:lnTo>
                      <a:lnTo>
                        <a:pt x="190" y="8"/>
                      </a:lnTo>
                      <a:lnTo>
                        <a:pt x="188" y="8"/>
                      </a:lnTo>
                      <a:lnTo>
                        <a:pt x="184" y="10"/>
                      </a:lnTo>
                      <a:lnTo>
                        <a:pt x="183" y="11"/>
                      </a:lnTo>
                      <a:lnTo>
                        <a:pt x="181" y="13"/>
                      </a:lnTo>
                      <a:lnTo>
                        <a:pt x="179" y="13"/>
                      </a:lnTo>
                      <a:lnTo>
                        <a:pt x="177" y="15"/>
                      </a:lnTo>
                      <a:lnTo>
                        <a:pt x="175" y="15"/>
                      </a:lnTo>
                      <a:lnTo>
                        <a:pt x="173" y="17"/>
                      </a:lnTo>
                      <a:lnTo>
                        <a:pt x="172" y="17"/>
                      </a:lnTo>
                      <a:lnTo>
                        <a:pt x="162" y="14"/>
                      </a:lnTo>
                      <a:lnTo>
                        <a:pt x="155" y="11"/>
                      </a:lnTo>
                      <a:lnTo>
                        <a:pt x="146" y="10"/>
                      </a:lnTo>
                      <a:lnTo>
                        <a:pt x="139" y="6"/>
                      </a:lnTo>
                      <a:lnTo>
                        <a:pt x="131" y="5"/>
                      </a:lnTo>
                      <a:lnTo>
                        <a:pt x="123" y="4"/>
                      </a:lnTo>
                      <a:lnTo>
                        <a:pt x="115" y="3"/>
                      </a:lnTo>
                      <a:lnTo>
                        <a:pt x="110" y="1"/>
                      </a:lnTo>
                      <a:lnTo>
                        <a:pt x="102" y="2"/>
                      </a:lnTo>
                      <a:lnTo>
                        <a:pt x="96" y="2"/>
                      </a:lnTo>
                      <a:lnTo>
                        <a:pt x="91" y="2"/>
                      </a:lnTo>
                      <a:lnTo>
                        <a:pt x="85" y="2"/>
                      </a:lnTo>
                      <a:lnTo>
                        <a:pt x="79" y="4"/>
                      </a:lnTo>
                      <a:lnTo>
                        <a:pt x="74" y="4"/>
                      </a:lnTo>
                      <a:lnTo>
                        <a:pt x="70" y="4"/>
                      </a:lnTo>
                      <a:lnTo>
                        <a:pt x="67" y="4"/>
                      </a:lnTo>
                      <a:lnTo>
                        <a:pt x="65" y="6"/>
                      </a:lnTo>
                      <a:lnTo>
                        <a:pt x="63" y="7"/>
                      </a:lnTo>
                      <a:lnTo>
                        <a:pt x="60" y="11"/>
                      </a:lnTo>
                      <a:lnTo>
                        <a:pt x="58" y="13"/>
                      </a:lnTo>
                      <a:lnTo>
                        <a:pt x="54" y="18"/>
                      </a:lnTo>
                      <a:lnTo>
                        <a:pt x="52" y="22"/>
                      </a:lnTo>
                      <a:lnTo>
                        <a:pt x="49" y="26"/>
                      </a:lnTo>
                      <a:lnTo>
                        <a:pt x="47" y="29"/>
                      </a:lnTo>
                      <a:lnTo>
                        <a:pt x="45" y="35"/>
                      </a:lnTo>
                      <a:lnTo>
                        <a:pt x="43" y="39"/>
                      </a:lnTo>
                      <a:lnTo>
                        <a:pt x="43" y="43"/>
                      </a:lnTo>
                      <a:lnTo>
                        <a:pt x="45" y="48"/>
                      </a:lnTo>
                      <a:lnTo>
                        <a:pt x="46" y="51"/>
                      </a:lnTo>
                      <a:lnTo>
                        <a:pt x="50" y="55"/>
                      </a:lnTo>
                      <a:lnTo>
                        <a:pt x="55" y="56"/>
                      </a:lnTo>
                      <a:lnTo>
                        <a:pt x="63" y="58"/>
                      </a:lnTo>
                      <a:lnTo>
                        <a:pt x="55" y="62"/>
                      </a:lnTo>
                      <a:lnTo>
                        <a:pt x="50" y="64"/>
                      </a:lnTo>
                      <a:lnTo>
                        <a:pt x="44" y="66"/>
                      </a:lnTo>
                      <a:lnTo>
                        <a:pt x="39" y="68"/>
                      </a:lnTo>
                      <a:lnTo>
                        <a:pt x="35" y="70"/>
                      </a:lnTo>
                      <a:lnTo>
                        <a:pt x="31" y="71"/>
                      </a:lnTo>
                      <a:lnTo>
                        <a:pt x="27" y="73"/>
                      </a:lnTo>
                      <a:lnTo>
                        <a:pt x="24" y="73"/>
                      </a:lnTo>
                      <a:lnTo>
                        <a:pt x="21" y="75"/>
                      </a:lnTo>
                      <a:lnTo>
                        <a:pt x="18" y="76"/>
                      </a:lnTo>
                      <a:lnTo>
                        <a:pt x="14" y="78"/>
                      </a:lnTo>
                      <a:lnTo>
                        <a:pt x="12" y="78"/>
                      </a:lnTo>
                      <a:lnTo>
                        <a:pt x="8" y="80"/>
                      </a:lnTo>
                      <a:lnTo>
                        <a:pt x="6" y="81"/>
                      </a:lnTo>
                      <a:lnTo>
                        <a:pt x="2" y="84"/>
                      </a:lnTo>
                      <a:lnTo>
                        <a:pt x="0" y="85"/>
                      </a:lnTo>
                      <a:lnTo>
                        <a:pt x="1" y="97"/>
                      </a:lnTo>
                      <a:lnTo>
                        <a:pt x="2" y="107"/>
                      </a:lnTo>
                      <a:lnTo>
                        <a:pt x="5" y="115"/>
                      </a:lnTo>
                      <a:lnTo>
                        <a:pt x="8" y="122"/>
                      </a:lnTo>
                      <a:lnTo>
                        <a:pt x="10" y="127"/>
                      </a:lnTo>
                      <a:lnTo>
                        <a:pt x="14" y="131"/>
                      </a:lnTo>
                      <a:lnTo>
                        <a:pt x="18" y="133"/>
                      </a:lnTo>
                      <a:lnTo>
                        <a:pt x="23" y="134"/>
                      </a:lnTo>
                      <a:lnTo>
                        <a:pt x="27" y="135"/>
                      </a:lnTo>
                      <a:lnTo>
                        <a:pt x="33" y="135"/>
                      </a:lnTo>
                      <a:lnTo>
                        <a:pt x="39" y="134"/>
                      </a:lnTo>
                      <a:lnTo>
                        <a:pt x="45" y="132"/>
                      </a:lnTo>
                      <a:lnTo>
                        <a:pt x="50" y="130"/>
                      </a:lnTo>
                      <a:lnTo>
                        <a:pt x="57" y="126"/>
                      </a:lnTo>
                      <a:lnTo>
                        <a:pt x="63" y="122"/>
                      </a:lnTo>
                      <a:lnTo>
                        <a:pt x="71" y="118"/>
                      </a:lnTo>
                      <a:lnTo>
                        <a:pt x="74" y="124"/>
                      </a:lnTo>
                      <a:lnTo>
                        <a:pt x="79" y="127"/>
                      </a:lnTo>
                      <a:lnTo>
                        <a:pt x="86" y="129"/>
                      </a:lnTo>
                      <a:lnTo>
                        <a:pt x="93" y="129"/>
                      </a:lnTo>
                      <a:lnTo>
                        <a:pt x="101" y="130"/>
                      </a:lnTo>
                      <a:lnTo>
                        <a:pt x="110" y="129"/>
                      </a:lnTo>
                      <a:lnTo>
                        <a:pt x="119" y="128"/>
                      </a:lnTo>
                      <a:lnTo>
                        <a:pt x="129" y="126"/>
                      </a:lnTo>
                      <a:lnTo>
                        <a:pt x="137" y="124"/>
                      </a:lnTo>
                      <a:lnTo>
                        <a:pt x="146" y="122"/>
                      </a:lnTo>
                      <a:lnTo>
                        <a:pt x="153" y="120"/>
                      </a:lnTo>
                      <a:lnTo>
                        <a:pt x="161" y="118"/>
                      </a:lnTo>
                      <a:lnTo>
                        <a:pt x="167" y="116"/>
                      </a:lnTo>
                      <a:lnTo>
                        <a:pt x="172" y="114"/>
                      </a:lnTo>
                      <a:lnTo>
                        <a:pt x="174" y="113"/>
                      </a:lnTo>
                      <a:lnTo>
                        <a:pt x="176" y="111"/>
                      </a:lnTo>
                      <a:lnTo>
                        <a:pt x="177" y="113"/>
                      </a:lnTo>
                      <a:lnTo>
                        <a:pt x="181" y="113"/>
                      </a:lnTo>
                      <a:lnTo>
                        <a:pt x="186" y="113"/>
                      </a:lnTo>
                      <a:lnTo>
                        <a:pt x="193" y="113"/>
                      </a:lnTo>
                      <a:lnTo>
                        <a:pt x="202" y="113"/>
                      </a:lnTo>
                      <a:lnTo>
                        <a:pt x="212" y="112"/>
                      </a:lnTo>
                      <a:lnTo>
                        <a:pt x="222" y="111"/>
                      </a:lnTo>
                      <a:lnTo>
                        <a:pt x="234" y="109"/>
                      </a:lnTo>
                      <a:lnTo>
                        <a:pt x="243" y="107"/>
                      </a:lnTo>
                      <a:lnTo>
                        <a:pt x="253" y="102"/>
                      </a:lnTo>
                      <a:lnTo>
                        <a:pt x="262" y="97"/>
                      </a:lnTo>
                      <a:lnTo>
                        <a:pt x="271" y="91"/>
                      </a:lnTo>
                      <a:lnTo>
                        <a:pt x="277" y="84"/>
                      </a:lnTo>
                      <a:lnTo>
                        <a:pt x="282" y="74"/>
                      </a:lnTo>
                      <a:lnTo>
                        <a:pt x="284" y="64"/>
                      </a:lnTo>
                      <a:lnTo>
                        <a:pt x="285" y="51"/>
                      </a:lnTo>
                    </a:path>
                  </a:pathLst>
                </a:custGeom>
                <a:gradFill rotWithShape="0">
                  <a:gsLst>
                    <a:gs pos="0">
                      <a:srgbClr val="FFFFFF"/>
                    </a:gs>
                    <a:gs pos="100000">
                      <a:srgbClr val="C0C0C0"/>
                    </a:gs>
                  </a:gsLst>
                  <a:lin ang="5400000" scaled="1"/>
                </a:gradFill>
                <a:ln w="9525">
                  <a:noFill/>
                  <a:round/>
                  <a:headEnd/>
                  <a:tailEnd/>
                </a:ln>
              </p:spPr>
              <p:txBody>
                <a:bodyPr/>
                <a:lstStyle/>
                <a:p>
                  <a:endParaRPr lang="en-US"/>
                </a:p>
              </p:txBody>
            </p:sp>
            <p:sp>
              <p:nvSpPr>
                <p:cNvPr id="20709" name="Freeform 283"/>
                <p:cNvSpPr>
                  <a:spLocks/>
                </p:cNvSpPr>
                <p:nvPr/>
              </p:nvSpPr>
              <p:spPr bwMode="auto">
                <a:xfrm>
                  <a:off x="3238" y="1287"/>
                  <a:ext cx="530" cy="121"/>
                </a:xfrm>
                <a:custGeom>
                  <a:avLst/>
                  <a:gdLst>
                    <a:gd name="T0" fmla="*/ 407 w 530"/>
                    <a:gd name="T1" fmla="*/ 53 h 121"/>
                    <a:gd name="T2" fmla="*/ 376 w 530"/>
                    <a:gd name="T3" fmla="*/ 54 h 121"/>
                    <a:gd name="T4" fmla="*/ 359 w 530"/>
                    <a:gd name="T5" fmla="*/ 60 h 121"/>
                    <a:gd name="T6" fmla="*/ 344 w 530"/>
                    <a:gd name="T7" fmla="*/ 63 h 121"/>
                    <a:gd name="T8" fmla="*/ 321 w 530"/>
                    <a:gd name="T9" fmla="*/ 47 h 121"/>
                    <a:gd name="T10" fmla="*/ 300 w 530"/>
                    <a:gd name="T11" fmla="*/ 41 h 121"/>
                    <a:gd name="T12" fmla="*/ 284 w 530"/>
                    <a:gd name="T13" fmla="*/ 44 h 121"/>
                    <a:gd name="T14" fmla="*/ 268 w 530"/>
                    <a:gd name="T15" fmla="*/ 44 h 121"/>
                    <a:gd name="T16" fmla="*/ 260 w 530"/>
                    <a:gd name="T17" fmla="*/ 38 h 121"/>
                    <a:gd name="T18" fmla="*/ 254 w 530"/>
                    <a:gd name="T19" fmla="*/ 25 h 121"/>
                    <a:gd name="T20" fmla="*/ 244 w 530"/>
                    <a:gd name="T21" fmla="*/ 15 h 121"/>
                    <a:gd name="T22" fmla="*/ 223 w 530"/>
                    <a:gd name="T23" fmla="*/ 14 h 121"/>
                    <a:gd name="T24" fmla="*/ 185 w 530"/>
                    <a:gd name="T25" fmla="*/ 2 h 121"/>
                    <a:gd name="T26" fmla="*/ 162 w 530"/>
                    <a:gd name="T27" fmla="*/ 3 h 121"/>
                    <a:gd name="T28" fmla="*/ 151 w 530"/>
                    <a:gd name="T29" fmla="*/ 14 h 121"/>
                    <a:gd name="T30" fmla="*/ 141 w 530"/>
                    <a:gd name="T31" fmla="*/ 22 h 121"/>
                    <a:gd name="T32" fmla="*/ 124 w 530"/>
                    <a:gd name="T33" fmla="*/ 23 h 121"/>
                    <a:gd name="T34" fmla="*/ 103 w 530"/>
                    <a:gd name="T35" fmla="*/ 23 h 121"/>
                    <a:gd name="T36" fmla="*/ 82 w 530"/>
                    <a:gd name="T37" fmla="*/ 23 h 121"/>
                    <a:gd name="T38" fmla="*/ 64 w 530"/>
                    <a:gd name="T39" fmla="*/ 23 h 121"/>
                    <a:gd name="T40" fmla="*/ 51 w 530"/>
                    <a:gd name="T41" fmla="*/ 24 h 121"/>
                    <a:gd name="T42" fmla="*/ 32 w 530"/>
                    <a:gd name="T43" fmla="*/ 27 h 121"/>
                    <a:gd name="T44" fmla="*/ 14 w 530"/>
                    <a:gd name="T45" fmla="*/ 31 h 121"/>
                    <a:gd name="T46" fmla="*/ 2 w 530"/>
                    <a:gd name="T47" fmla="*/ 34 h 121"/>
                    <a:gd name="T48" fmla="*/ 2 w 530"/>
                    <a:gd name="T49" fmla="*/ 46 h 121"/>
                    <a:gd name="T50" fmla="*/ 19 w 530"/>
                    <a:gd name="T51" fmla="*/ 68 h 121"/>
                    <a:gd name="T52" fmla="*/ 49 w 530"/>
                    <a:gd name="T53" fmla="*/ 87 h 121"/>
                    <a:gd name="T54" fmla="*/ 87 w 530"/>
                    <a:gd name="T55" fmla="*/ 96 h 121"/>
                    <a:gd name="T56" fmla="*/ 103 w 530"/>
                    <a:gd name="T57" fmla="*/ 102 h 121"/>
                    <a:gd name="T58" fmla="*/ 118 w 530"/>
                    <a:gd name="T59" fmla="*/ 111 h 121"/>
                    <a:gd name="T60" fmla="*/ 137 w 530"/>
                    <a:gd name="T61" fmla="*/ 120 h 121"/>
                    <a:gd name="T62" fmla="*/ 159 w 530"/>
                    <a:gd name="T63" fmla="*/ 119 h 121"/>
                    <a:gd name="T64" fmla="*/ 186 w 530"/>
                    <a:gd name="T65" fmla="*/ 120 h 121"/>
                    <a:gd name="T66" fmla="*/ 216 w 530"/>
                    <a:gd name="T67" fmla="*/ 119 h 121"/>
                    <a:gd name="T68" fmla="*/ 245 w 530"/>
                    <a:gd name="T69" fmla="*/ 115 h 121"/>
                    <a:gd name="T70" fmla="*/ 271 w 530"/>
                    <a:gd name="T71" fmla="*/ 111 h 121"/>
                    <a:gd name="T72" fmla="*/ 289 w 530"/>
                    <a:gd name="T73" fmla="*/ 109 h 121"/>
                    <a:gd name="T74" fmla="*/ 311 w 530"/>
                    <a:gd name="T75" fmla="*/ 102 h 121"/>
                    <a:gd name="T76" fmla="*/ 334 w 530"/>
                    <a:gd name="T77" fmla="*/ 97 h 121"/>
                    <a:gd name="T78" fmla="*/ 353 w 530"/>
                    <a:gd name="T79" fmla="*/ 92 h 121"/>
                    <a:gd name="T80" fmla="*/ 390 w 530"/>
                    <a:gd name="T81" fmla="*/ 107 h 121"/>
                    <a:gd name="T82" fmla="*/ 414 w 530"/>
                    <a:gd name="T83" fmla="*/ 116 h 121"/>
                    <a:gd name="T84" fmla="*/ 434 w 530"/>
                    <a:gd name="T85" fmla="*/ 113 h 121"/>
                    <a:gd name="T86" fmla="*/ 462 w 530"/>
                    <a:gd name="T87" fmla="*/ 106 h 121"/>
                    <a:gd name="T88" fmla="*/ 496 w 530"/>
                    <a:gd name="T89" fmla="*/ 106 h 121"/>
                    <a:gd name="T90" fmla="*/ 524 w 530"/>
                    <a:gd name="T91" fmla="*/ 100 h 121"/>
                    <a:gd name="T92" fmla="*/ 524 w 530"/>
                    <a:gd name="T93" fmla="*/ 85 h 121"/>
                    <a:gd name="T94" fmla="*/ 469 w 530"/>
                    <a:gd name="T95" fmla="*/ 64 h 1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30"/>
                    <a:gd name="T145" fmla="*/ 0 h 121"/>
                    <a:gd name="T146" fmla="*/ 530 w 530"/>
                    <a:gd name="T147" fmla="*/ 121 h 1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30" h="121">
                      <a:moveTo>
                        <a:pt x="445" y="59"/>
                      </a:moveTo>
                      <a:lnTo>
                        <a:pt x="430" y="56"/>
                      </a:lnTo>
                      <a:lnTo>
                        <a:pt x="418" y="53"/>
                      </a:lnTo>
                      <a:lnTo>
                        <a:pt x="407" y="53"/>
                      </a:lnTo>
                      <a:lnTo>
                        <a:pt x="398" y="51"/>
                      </a:lnTo>
                      <a:lnTo>
                        <a:pt x="390" y="52"/>
                      </a:lnTo>
                      <a:lnTo>
                        <a:pt x="383" y="52"/>
                      </a:lnTo>
                      <a:lnTo>
                        <a:pt x="376" y="54"/>
                      </a:lnTo>
                      <a:lnTo>
                        <a:pt x="372" y="54"/>
                      </a:lnTo>
                      <a:lnTo>
                        <a:pt x="367" y="56"/>
                      </a:lnTo>
                      <a:lnTo>
                        <a:pt x="363" y="58"/>
                      </a:lnTo>
                      <a:lnTo>
                        <a:pt x="359" y="60"/>
                      </a:lnTo>
                      <a:lnTo>
                        <a:pt x="355" y="60"/>
                      </a:lnTo>
                      <a:lnTo>
                        <a:pt x="351" y="62"/>
                      </a:lnTo>
                      <a:lnTo>
                        <a:pt x="347" y="63"/>
                      </a:lnTo>
                      <a:lnTo>
                        <a:pt x="344" y="63"/>
                      </a:lnTo>
                      <a:lnTo>
                        <a:pt x="340" y="62"/>
                      </a:lnTo>
                      <a:lnTo>
                        <a:pt x="332" y="56"/>
                      </a:lnTo>
                      <a:lnTo>
                        <a:pt x="326" y="51"/>
                      </a:lnTo>
                      <a:lnTo>
                        <a:pt x="321" y="47"/>
                      </a:lnTo>
                      <a:lnTo>
                        <a:pt x="315" y="44"/>
                      </a:lnTo>
                      <a:lnTo>
                        <a:pt x="309" y="43"/>
                      </a:lnTo>
                      <a:lnTo>
                        <a:pt x="305" y="41"/>
                      </a:lnTo>
                      <a:lnTo>
                        <a:pt x="300" y="41"/>
                      </a:lnTo>
                      <a:lnTo>
                        <a:pt x="296" y="40"/>
                      </a:lnTo>
                      <a:lnTo>
                        <a:pt x="291" y="42"/>
                      </a:lnTo>
                      <a:lnTo>
                        <a:pt x="287" y="42"/>
                      </a:lnTo>
                      <a:lnTo>
                        <a:pt x="284" y="44"/>
                      </a:lnTo>
                      <a:lnTo>
                        <a:pt x="280" y="44"/>
                      </a:lnTo>
                      <a:lnTo>
                        <a:pt x="276" y="44"/>
                      </a:lnTo>
                      <a:lnTo>
                        <a:pt x="272" y="44"/>
                      </a:lnTo>
                      <a:lnTo>
                        <a:pt x="268" y="44"/>
                      </a:lnTo>
                      <a:lnTo>
                        <a:pt x="266" y="42"/>
                      </a:lnTo>
                      <a:lnTo>
                        <a:pt x="263" y="42"/>
                      </a:lnTo>
                      <a:lnTo>
                        <a:pt x="262" y="40"/>
                      </a:lnTo>
                      <a:lnTo>
                        <a:pt x="260" y="38"/>
                      </a:lnTo>
                      <a:lnTo>
                        <a:pt x="259" y="35"/>
                      </a:lnTo>
                      <a:lnTo>
                        <a:pt x="257" y="32"/>
                      </a:lnTo>
                      <a:lnTo>
                        <a:pt x="256" y="29"/>
                      </a:lnTo>
                      <a:lnTo>
                        <a:pt x="254" y="25"/>
                      </a:lnTo>
                      <a:lnTo>
                        <a:pt x="253" y="22"/>
                      </a:lnTo>
                      <a:lnTo>
                        <a:pt x="250" y="20"/>
                      </a:lnTo>
                      <a:lnTo>
                        <a:pt x="248" y="17"/>
                      </a:lnTo>
                      <a:lnTo>
                        <a:pt x="244" y="15"/>
                      </a:lnTo>
                      <a:lnTo>
                        <a:pt x="241" y="13"/>
                      </a:lnTo>
                      <a:lnTo>
                        <a:pt x="235" y="13"/>
                      </a:lnTo>
                      <a:lnTo>
                        <a:pt x="230" y="13"/>
                      </a:lnTo>
                      <a:lnTo>
                        <a:pt x="223" y="14"/>
                      </a:lnTo>
                      <a:lnTo>
                        <a:pt x="216" y="15"/>
                      </a:lnTo>
                      <a:lnTo>
                        <a:pt x="204" y="10"/>
                      </a:lnTo>
                      <a:lnTo>
                        <a:pt x="193" y="5"/>
                      </a:lnTo>
                      <a:lnTo>
                        <a:pt x="185" y="2"/>
                      </a:lnTo>
                      <a:lnTo>
                        <a:pt x="178" y="0"/>
                      </a:lnTo>
                      <a:lnTo>
                        <a:pt x="171" y="1"/>
                      </a:lnTo>
                      <a:lnTo>
                        <a:pt x="166" y="1"/>
                      </a:lnTo>
                      <a:lnTo>
                        <a:pt x="162" y="3"/>
                      </a:lnTo>
                      <a:lnTo>
                        <a:pt x="159" y="4"/>
                      </a:lnTo>
                      <a:lnTo>
                        <a:pt x="155" y="8"/>
                      </a:lnTo>
                      <a:lnTo>
                        <a:pt x="153" y="10"/>
                      </a:lnTo>
                      <a:lnTo>
                        <a:pt x="151" y="14"/>
                      </a:lnTo>
                      <a:lnTo>
                        <a:pt x="149" y="16"/>
                      </a:lnTo>
                      <a:lnTo>
                        <a:pt x="146" y="19"/>
                      </a:lnTo>
                      <a:lnTo>
                        <a:pt x="144" y="21"/>
                      </a:lnTo>
                      <a:lnTo>
                        <a:pt x="141" y="22"/>
                      </a:lnTo>
                      <a:lnTo>
                        <a:pt x="139" y="22"/>
                      </a:lnTo>
                      <a:lnTo>
                        <a:pt x="134" y="23"/>
                      </a:lnTo>
                      <a:lnTo>
                        <a:pt x="130" y="23"/>
                      </a:lnTo>
                      <a:lnTo>
                        <a:pt x="124" y="23"/>
                      </a:lnTo>
                      <a:lnTo>
                        <a:pt x="120" y="23"/>
                      </a:lnTo>
                      <a:lnTo>
                        <a:pt x="115" y="23"/>
                      </a:lnTo>
                      <a:lnTo>
                        <a:pt x="109" y="23"/>
                      </a:lnTo>
                      <a:lnTo>
                        <a:pt x="103" y="23"/>
                      </a:lnTo>
                      <a:lnTo>
                        <a:pt x="100" y="23"/>
                      </a:lnTo>
                      <a:lnTo>
                        <a:pt x="94" y="23"/>
                      </a:lnTo>
                      <a:lnTo>
                        <a:pt x="88" y="23"/>
                      </a:lnTo>
                      <a:lnTo>
                        <a:pt x="82" y="23"/>
                      </a:lnTo>
                      <a:lnTo>
                        <a:pt x="78" y="23"/>
                      </a:lnTo>
                      <a:lnTo>
                        <a:pt x="72" y="23"/>
                      </a:lnTo>
                      <a:lnTo>
                        <a:pt x="68" y="23"/>
                      </a:lnTo>
                      <a:lnTo>
                        <a:pt x="64" y="23"/>
                      </a:lnTo>
                      <a:lnTo>
                        <a:pt x="61" y="22"/>
                      </a:lnTo>
                      <a:lnTo>
                        <a:pt x="58" y="23"/>
                      </a:lnTo>
                      <a:lnTo>
                        <a:pt x="55" y="23"/>
                      </a:lnTo>
                      <a:lnTo>
                        <a:pt x="51" y="24"/>
                      </a:lnTo>
                      <a:lnTo>
                        <a:pt x="48" y="24"/>
                      </a:lnTo>
                      <a:lnTo>
                        <a:pt x="42" y="26"/>
                      </a:lnTo>
                      <a:lnTo>
                        <a:pt x="38" y="26"/>
                      </a:lnTo>
                      <a:lnTo>
                        <a:pt x="32" y="27"/>
                      </a:lnTo>
                      <a:lnTo>
                        <a:pt x="28" y="27"/>
                      </a:lnTo>
                      <a:lnTo>
                        <a:pt x="22" y="29"/>
                      </a:lnTo>
                      <a:lnTo>
                        <a:pt x="19" y="29"/>
                      </a:lnTo>
                      <a:lnTo>
                        <a:pt x="14" y="31"/>
                      </a:lnTo>
                      <a:lnTo>
                        <a:pt x="10" y="31"/>
                      </a:lnTo>
                      <a:lnTo>
                        <a:pt x="6" y="32"/>
                      </a:lnTo>
                      <a:lnTo>
                        <a:pt x="4" y="32"/>
                      </a:lnTo>
                      <a:lnTo>
                        <a:pt x="2" y="34"/>
                      </a:lnTo>
                      <a:lnTo>
                        <a:pt x="0" y="38"/>
                      </a:lnTo>
                      <a:lnTo>
                        <a:pt x="1" y="41"/>
                      </a:lnTo>
                      <a:lnTo>
                        <a:pt x="2" y="46"/>
                      </a:lnTo>
                      <a:lnTo>
                        <a:pt x="5" y="50"/>
                      </a:lnTo>
                      <a:lnTo>
                        <a:pt x="8" y="56"/>
                      </a:lnTo>
                      <a:lnTo>
                        <a:pt x="13" y="62"/>
                      </a:lnTo>
                      <a:lnTo>
                        <a:pt x="19" y="68"/>
                      </a:lnTo>
                      <a:lnTo>
                        <a:pt x="27" y="72"/>
                      </a:lnTo>
                      <a:lnTo>
                        <a:pt x="33" y="78"/>
                      </a:lnTo>
                      <a:lnTo>
                        <a:pt x="41" y="83"/>
                      </a:lnTo>
                      <a:lnTo>
                        <a:pt x="49" y="87"/>
                      </a:lnTo>
                      <a:lnTo>
                        <a:pt x="59" y="91"/>
                      </a:lnTo>
                      <a:lnTo>
                        <a:pt x="68" y="94"/>
                      </a:lnTo>
                      <a:lnTo>
                        <a:pt x="78" y="95"/>
                      </a:lnTo>
                      <a:lnTo>
                        <a:pt x="87" y="96"/>
                      </a:lnTo>
                      <a:lnTo>
                        <a:pt x="98" y="94"/>
                      </a:lnTo>
                      <a:lnTo>
                        <a:pt x="99" y="98"/>
                      </a:lnTo>
                      <a:lnTo>
                        <a:pt x="101" y="100"/>
                      </a:lnTo>
                      <a:lnTo>
                        <a:pt x="103" y="102"/>
                      </a:lnTo>
                      <a:lnTo>
                        <a:pt x="108" y="104"/>
                      </a:lnTo>
                      <a:lnTo>
                        <a:pt x="111" y="107"/>
                      </a:lnTo>
                      <a:lnTo>
                        <a:pt x="115" y="109"/>
                      </a:lnTo>
                      <a:lnTo>
                        <a:pt x="118" y="111"/>
                      </a:lnTo>
                      <a:lnTo>
                        <a:pt x="123" y="113"/>
                      </a:lnTo>
                      <a:lnTo>
                        <a:pt x="127" y="116"/>
                      </a:lnTo>
                      <a:lnTo>
                        <a:pt x="132" y="118"/>
                      </a:lnTo>
                      <a:lnTo>
                        <a:pt x="137" y="120"/>
                      </a:lnTo>
                      <a:lnTo>
                        <a:pt x="142" y="120"/>
                      </a:lnTo>
                      <a:lnTo>
                        <a:pt x="148" y="120"/>
                      </a:lnTo>
                      <a:lnTo>
                        <a:pt x="153" y="120"/>
                      </a:lnTo>
                      <a:lnTo>
                        <a:pt x="159" y="119"/>
                      </a:lnTo>
                      <a:lnTo>
                        <a:pt x="165" y="116"/>
                      </a:lnTo>
                      <a:lnTo>
                        <a:pt x="171" y="118"/>
                      </a:lnTo>
                      <a:lnTo>
                        <a:pt x="178" y="120"/>
                      </a:lnTo>
                      <a:lnTo>
                        <a:pt x="186" y="120"/>
                      </a:lnTo>
                      <a:lnTo>
                        <a:pt x="193" y="120"/>
                      </a:lnTo>
                      <a:lnTo>
                        <a:pt x="201" y="120"/>
                      </a:lnTo>
                      <a:lnTo>
                        <a:pt x="209" y="119"/>
                      </a:lnTo>
                      <a:lnTo>
                        <a:pt x="216" y="119"/>
                      </a:lnTo>
                      <a:lnTo>
                        <a:pt x="224" y="117"/>
                      </a:lnTo>
                      <a:lnTo>
                        <a:pt x="231" y="117"/>
                      </a:lnTo>
                      <a:lnTo>
                        <a:pt x="238" y="115"/>
                      </a:lnTo>
                      <a:lnTo>
                        <a:pt x="245" y="115"/>
                      </a:lnTo>
                      <a:lnTo>
                        <a:pt x="253" y="113"/>
                      </a:lnTo>
                      <a:lnTo>
                        <a:pt x="259" y="113"/>
                      </a:lnTo>
                      <a:lnTo>
                        <a:pt x="265" y="111"/>
                      </a:lnTo>
                      <a:lnTo>
                        <a:pt x="271" y="111"/>
                      </a:lnTo>
                      <a:lnTo>
                        <a:pt x="277" y="109"/>
                      </a:lnTo>
                      <a:lnTo>
                        <a:pt x="280" y="109"/>
                      </a:lnTo>
                      <a:lnTo>
                        <a:pt x="284" y="109"/>
                      </a:lnTo>
                      <a:lnTo>
                        <a:pt x="289" y="109"/>
                      </a:lnTo>
                      <a:lnTo>
                        <a:pt x="294" y="107"/>
                      </a:lnTo>
                      <a:lnTo>
                        <a:pt x="300" y="106"/>
                      </a:lnTo>
                      <a:lnTo>
                        <a:pt x="306" y="104"/>
                      </a:lnTo>
                      <a:lnTo>
                        <a:pt x="311" y="102"/>
                      </a:lnTo>
                      <a:lnTo>
                        <a:pt x="317" y="100"/>
                      </a:lnTo>
                      <a:lnTo>
                        <a:pt x="322" y="100"/>
                      </a:lnTo>
                      <a:lnTo>
                        <a:pt x="328" y="98"/>
                      </a:lnTo>
                      <a:lnTo>
                        <a:pt x="334" y="97"/>
                      </a:lnTo>
                      <a:lnTo>
                        <a:pt x="340" y="94"/>
                      </a:lnTo>
                      <a:lnTo>
                        <a:pt x="344" y="94"/>
                      </a:lnTo>
                      <a:lnTo>
                        <a:pt x="349" y="92"/>
                      </a:lnTo>
                      <a:lnTo>
                        <a:pt x="353" y="92"/>
                      </a:lnTo>
                      <a:lnTo>
                        <a:pt x="359" y="90"/>
                      </a:lnTo>
                      <a:lnTo>
                        <a:pt x="371" y="98"/>
                      </a:lnTo>
                      <a:lnTo>
                        <a:pt x="382" y="103"/>
                      </a:lnTo>
                      <a:lnTo>
                        <a:pt x="390" y="107"/>
                      </a:lnTo>
                      <a:lnTo>
                        <a:pt x="398" y="111"/>
                      </a:lnTo>
                      <a:lnTo>
                        <a:pt x="404" y="113"/>
                      </a:lnTo>
                      <a:lnTo>
                        <a:pt x="410" y="115"/>
                      </a:lnTo>
                      <a:lnTo>
                        <a:pt x="414" y="116"/>
                      </a:lnTo>
                      <a:lnTo>
                        <a:pt x="420" y="116"/>
                      </a:lnTo>
                      <a:lnTo>
                        <a:pt x="424" y="116"/>
                      </a:lnTo>
                      <a:lnTo>
                        <a:pt x="429" y="115"/>
                      </a:lnTo>
                      <a:lnTo>
                        <a:pt x="434" y="113"/>
                      </a:lnTo>
                      <a:lnTo>
                        <a:pt x="440" y="111"/>
                      </a:lnTo>
                      <a:lnTo>
                        <a:pt x="445" y="109"/>
                      </a:lnTo>
                      <a:lnTo>
                        <a:pt x="453" y="107"/>
                      </a:lnTo>
                      <a:lnTo>
                        <a:pt x="462" y="106"/>
                      </a:lnTo>
                      <a:lnTo>
                        <a:pt x="473" y="102"/>
                      </a:lnTo>
                      <a:lnTo>
                        <a:pt x="480" y="105"/>
                      </a:lnTo>
                      <a:lnTo>
                        <a:pt x="489" y="106"/>
                      </a:lnTo>
                      <a:lnTo>
                        <a:pt x="496" y="106"/>
                      </a:lnTo>
                      <a:lnTo>
                        <a:pt x="505" y="105"/>
                      </a:lnTo>
                      <a:lnTo>
                        <a:pt x="512" y="104"/>
                      </a:lnTo>
                      <a:lnTo>
                        <a:pt x="520" y="102"/>
                      </a:lnTo>
                      <a:lnTo>
                        <a:pt x="524" y="100"/>
                      </a:lnTo>
                      <a:lnTo>
                        <a:pt x="529" y="96"/>
                      </a:lnTo>
                      <a:lnTo>
                        <a:pt x="529" y="92"/>
                      </a:lnTo>
                      <a:lnTo>
                        <a:pt x="528" y="89"/>
                      </a:lnTo>
                      <a:lnTo>
                        <a:pt x="524" y="85"/>
                      </a:lnTo>
                      <a:lnTo>
                        <a:pt x="517" y="79"/>
                      </a:lnTo>
                      <a:lnTo>
                        <a:pt x="505" y="75"/>
                      </a:lnTo>
                      <a:lnTo>
                        <a:pt x="489" y="69"/>
                      </a:lnTo>
                      <a:lnTo>
                        <a:pt x="469" y="64"/>
                      </a:lnTo>
                      <a:lnTo>
                        <a:pt x="445" y="59"/>
                      </a:lnTo>
                    </a:path>
                  </a:pathLst>
                </a:custGeom>
                <a:gradFill rotWithShape="0">
                  <a:gsLst>
                    <a:gs pos="0">
                      <a:srgbClr val="FFFFFF"/>
                    </a:gs>
                    <a:gs pos="100000">
                      <a:srgbClr val="C0C0C0"/>
                    </a:gs>
                  </a:gsLst>
                  <a:lin ang="5400000" scaled="1"/>
                </a:gradFill>
                <a:ln w="9525">
                  <a:noFill/>
                  <a:round/>
                  <a:headEnd/>
                  <a:tailEnd/>
                </a:ln>
              </p:spPr>
              <p:txBody>
                <a:bodyPr/>
                <a:lstStyle/>
                <a:p>
                  <a:endParaRPr lang="en-US"/>
                </a:p>
              </p:txBody>
            </p:sp>
            <p:sp>
              <p:nvSpPr>
                <p:cNvPr id="20710" name="Freeform 284"/>
                <p:cNvSpPr>
                  <a:spLocks/>
                </p:cNvSpPr>
                <p:nvPr/>
              </p:nvSpPr>
              <p:spPr bwMode="auto">
                <a:xfrm>
                  <a:off x="3511" y="1191"/>
                  <a:ext cx="55" cy="122"/>
                </a:xfrm>
                <a:custGeom>
                  <a:avLst/>
                  <a:gdLst>
                    <a:gd name="T0" fmla="*/ 0 w 55"/>
                    <a:gd name="T1" fmla="*/ 9 h 122"/>
                    <a:gd name="T2" fmla="*/ 3 w 55"/>
                    <a:gd name="T3" fmla="*/ 13 h 122"/>
                    <a:gd name="T4" fmla="*/ 5 w 55"/>
                    <a:gd name="T5" fmla="*/ 19 h 122"/>
                    <a:gd name="T6" fmla="*/ 9 w 55"/>
                    <a:gd name="T7" fmla="*/ 24 h 122"/>
                    <a:gd name="T8" fmla="*/ 11 w 55"/>
                    <a:gd name="T9" fmla="*/ 30 h 122"/>
                    <a:gd name="T10" fmla="*/ 12 w 55"/>
                    <a:gd name="T11" fmla="*/ 37 h 122"/>
                    <a:gd name="T12" fmla="*/ 12 w 55"/>
                    <a:gd name="T13" fmla="*/ 43 h 122"/>
                    <a:gd name="T14" fmla="*/ 11 w 55"/>
                    <a:gd name="T15" fmla="*/ 50 h 122"/>
                    <a:gd name="T16" fmla="*/ 10 w 55"/>
                    <a:gd name="T17" fmla="*/ 55 h 122"/>
                    <a:gd name="T18" fmla="*/ 8 w 55"/>
                    <a:gd name="T19" fmla="*/ 59 h 122"/>
                    <a:gd name="T20" fmla="*/ 6 w 55"/>
                    <a:gd name="T21" fmla="*/ 63 h 122"/>
                    <a:gd name="T22" fmla="*/ 5 w 55"/>
                    <a:gd name="T23" fmla="*/ 67 h 122"/>
                    <a:gd name="T24" fmla="*/ 4 w 55"/>
                    <a:gd name="T25" fmla="*/ 73 h 122"/>
                    <a:gd name="T26" fmla="*/ 4 w 55"/>
                    <a:gd name="T27" fmla="*/ 76 h 122"/>
                    <a:gd name="T28" fmla="*/ 7 w 55"/>
                    <a:gd name="T29" fmla="*/ 81 h 122"/>
                    <a:gd name="T30" fmla="*/ 12 w 55"/>
                    <a:gd name="T31" fmla="*/ 85 h 122"/>
                    <a:gd name="T32" fmla="*/ 17 w 55"/>
                    <a:gd name="T33" fmla="*/ 89 h 122"/>
                    <a:gd name="T34" fmla="*/ 16 w 55"/>
                    <a:gd name="T35" fmla="*/ 93 h 122"/>
                    <a:gd name="T36" fmla="*/ 12 w 55"/>
                    <a:gd name="T37" fmla="*/ 97 h 122"/>
                    <a:gd name="T38" fmla="*/ 8 w 55"/>
                    <a:gd name="T39" fmla="*/ 101 h 122"/>
                    <a:gd name="T40" fmla="*/ 4 w 55"/>
                    <a:gd name="T41" fmla="*/ 107 h 122"/>
                    <a:gd name="T42" fmla="*/ 0 w 55"/>
                    <a:gd name="T43" fmla="*/ 111 h 122"/>
                    <a:gd name="T44" fmla="*/ 0 w 55"/>
                    <a:gd name="T45" fmla="*/ 114 h 122"/>
                    <a:gd name="T46" fmla="*/ 5 w 55"/>
                    <a:gd name="T47" fmla="*/ 118 h 122"/>
                    <a:gd name="T48" fmla="*/ 11 w 55"/>
                    <a:gd name="T49" fmla="*/ 121 h 122"/>
                    <a:gd name="T50" fmla="*/ 13 w 55"/>
                    <a:gd name="T51" fmla="*/ 121 h 122"/>
                    <a:gd name="T52" fmla="*/ 17 w 55"/>
                    <a:gd name="T53" fmla="*/ 120 h 122"/>
                    <a:gd name="T54" fmla="*/ 22 w 55"/>
                    <a:gd name="T55" fmla="*/ 116 h 122"/>
                    <a:gd name="T56" fmla="*/ 28 w 55"/>
                    <a:gd name="T57" fmla="*/ 112 h 122"/>
                    <a:gd name="T58" fmla="*/ 36 w 55"/>
                    <a:gd name="T59" fmla="*/ 109 h 122"/>
                    <a:gd name="T60" fmla="*/ 43 w 55"/>
                    <a:gd name="T61" fmla="*/ 105 h 122"/>
                    <a:gd name="T62" fmla="*/ 50 w 55"/>
                    <a:gd name="T63" fmla="*/ 101 h 122"/>
                    <a:gd name="T64" fmla="*/ 53 w 55"/>
                    <a:gd name="T65" fmla="*/ 90 h 122"/>
                    <a:gd name="T66" fmla="*/ 49 w 55"/>
                    <a:gd name="T67" fmla="*/ 71 h 122"/>
                    <a:gd name="T68" fmla="*/ 43 w 55"/>
                    <a:gd name="T69" fmla="*/ 52 h 122"/>
                    <a:gd name="T70" fmla="*/ 35 w 55"/>
                    <a:gd name="T71" fmla="*/ 35 h 122"/>
                    <a:gd name="T72" fmla="*/ 26 w 55"/>
                    <a:gd name="T73" fmla="*/ 19 h 122"/>
                    <a:gd name="T74" fmla="*/ 17 w 55"/>
                    <a:gd name="T75" fmla="*/ 7 h 122"/>
                    <a:gd name="T76" fmla="*/ 8 w 55"/>
                    <a:gd name="T77" fmla="*/ 1 h 122"/>
                    <a:gd name="T78" fmla="*/ 2 w 55"/>
                    <a:gd name="T79" fmla="*/ 2 h 122"/>
                    <a:gd name="T80" fmla="*/ 0 w 55"/>
                    <a:gd name="T81" fmla="*/ 5 h 1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5"/>
                    <a:gd name="T124" fmla="*/ 0 h 122"/>
                    <a:gd name="T125" fmla="*/ 55 w 55"/>
                    <a:gd name="T126" fmla="*/ 122 h 1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5" h="122">
                      <a:moveTo>
                        <a:pt x="0" y="5"/>
                      </a:moveTo>
                      <a:lnTo>
                        <a:pt x="0" y="9"/>
                      </a:lnTo>
                      <a:lnTo>
                        <a:pt x="2" y="11"/>
                      </a:lnTo>
                      <a:lnTo>
                        <a:pt x="3" y="13"/>
                      </a:lnTo>
                      <a:lnTo>
                        <a:pt x="5" y="15"/>
                      </a:lnTo>
                      <a:lnTo>
                        <a:pt x="5" y="19"/>
                      </a:lnTo>
                      <a:lnTo>
                        <a:pt x="7" y="21"/>
                      </a:lnTo>
                      <a:lnTo>
                        <a:pt x="9" y="24"/>
                      </a:lnTo>
                      <a:lnTo>
                        <a:pt x="11" y="26"/>
                      </a:lnTo>
                      <a:lnTo>
                        <a:pt x="11" y="30"/>
                      </a:lnTo>
                      <a:lnTo>
                        <a:pt x="12" y="33"/>
                      </a:lnTo>
                      <a:lnTo>
                        <a:pt x="12" y="37"/>
                      </a:lnTo>
                      <a:lnTo>
                        <a:pt x="13" y="39"/>
                      </a:lnTo>
                      <a:lnTo>
                        <a:pt x="12" y="43"/>
                      </a:lnTo>
                      <a:lnTo>
                        <a:pt x="12" y="46"/>
                      </a:lnTo>
                      <a:lnTo>
                        <a:pt x="11" y="50"/>
                      </a:lnTo>
                      <a:lnTo>
                        <a:pt x="11" y="52"/>
                      </a:lnTo>
                      <a:lnTo>
                        <a:pt x="10" y="55"/>
                      </a:lnTo>
                      <a:lnTo>
                        <a:pt x="10" y="57"/>
                      </a:lnTo>
                      <a:lnTo>
                        <a:pt x="8" y="59"/>
                      </a:lnTo>
                      <a:lnTo>
                        <a:pt x="8" y="61"/>
                      </a:lnTo>
                      <a:lnTo>
                        <a:pt x="6" y="63"/>
                      </a:lnTo>
                      <a:lnTo>
                        <a:pt x="6" y="65"/>
                      </a:lnTo>
                      <a:lnTo>
                        <a:pt x="5" y="67"/>
                      </a:lnTo>
                      <a:lnTo>
                        <a:pt x="5" y="69"/>
                      </a:lnTo>
                      <a:lnTo>
                        <a:pt x="4" y="73"/>
                      </a:lnTo>
                      <a:lnTo>
                        <a:pt x="4" y="74"/>
                      </a:lnTo>
                      <a:lnTo>
                        <a:pt x="4" y="76"/>
                      </a:lnTo>
                      <a:lnTo>
                        <a:pt x="5" y="78"/>
                      </a:lnTo>
                      <a:lnTo>
                        <a:pt x="7" y="81"/>
                      </a:lnTo>
                      <a:lnTo>
                        <a:pt x="9" y="83"/>
                      </a:lnTo>
                      <a:lnTo>
                        <a:pt x="12" y="85"/>
                      </a:lnTo>
                      <a:lnTo>
                        <a:pt x="17" y="87"/>
                      </a:lnTo>
                      <a:lnTo>
                        <a:pt x="17" y="89"/>
                      </a:lnTo>
                      <a:lnTo>
                        <a:pt x="17" y="91"/>
                      </a:lnTo>
                      <a:lnTo>
                        <a:pt x="16" y="93"/>
                      </a:lnTo>
                      <a:lnTo>
                        <a:pt x="15" y="95"/>
                      </a:lnTo>
                      <a:lnTo>
                        <a:pt x="12" y="97"/>
                      </a:lnTo>
                      <a:lnTo>
                        <a:pt x="11" y="99"/>
                      </a:lnTo>
                      <a:lnTo>
                        <a:pt x="8" y="101"/>
                      </a:lnTo>
                      <a:lnTo>
                        <a:pt x="6" y="103"/>
                      </a:lnTo>
                      <a:lnTo>
                        <a:pt x="4" y="107"/>
                      </a:lnTo>
                      <a:lnTo>
                        <a:pt x="2" y="109"/>
                      </a:lnTo>
                      <a:lnTo>
                        <a:pt x="0" y="111"/>
                      </a:lnTo>
                      <a:lnTo>
                        <a:pt x="0" y="112"/>
                      </a:lnTo>
                      <a:lnTo>
                        <a:pt x="0" y="114"/>
                      </a:lnTo>
                      <a:lnTo>
                        <a:pt x="2" y="116"/>
                      </a:lnTo>
                      <a:lnTo>
                        <a:pt x="5" y="118"/>
                      </a:lnTo>
                      <a:lnTo>
                        <a:pt x="11" y="119"/>
                      </a:lnTo>
                      <a:lnTo>
                        <a:pt x="11" y="121"/>
                      </a:lnTo>
                      <a:lnTo>
                        <a:pt x="12" y="121"/>
                      </a:lnTo>
                      <a:lnTo>
                        <a:pt x="13" y="121"/>
                      </a:lnTo>
                      <a:lnTo>
                        <a:pt x="15" y="120"/>
                      </a:lnTo>
                      <a:lnTo>
                        <a:pt x="17" y="120"/>
                      </a:lnTo>
                      <a:lnTo>
                        <a:pt x="20" y="118"/>
                      </a:lnTo>
                      <a:lnTo>
                        <a:pt x="22" y="116"/>
                      </a:lnTo>
                      <a:lnTo>
                        <a:pt x="26" y="114"/>
                      </a:lnTo>
                      <a:lnTo>
                        <a:pt x="28" y="112"/>
                      </a:lnTo>
                      <a:lnTo>
                        <a:pt x="32" y="111"/>
                      </a:lnTo>
                      <a:lnTo>
                        <a:pt x="36" y="109"/>
                      </a:lnTo>
                      <a:lnTo>
                        <a:pt x="40" y="107"/>
                      </a:lnTo>
                      <a:lnTo>
                        <a:pt x="43" y="105"/>
                      </a:lnTo>
                      <a:lnTo>
                        <a:pt x="47" y="103"/>
                      </a:lnTo>
                      <a:lnTo>
                        <a:pt x="50" y="101"/>
                      </a:lnTo>
                      <a:lnTo>
                        <a:pt x="54" y="97"/>
                      </a:lnTo>
                      <a:lnTo>
                        <a:pt x="53" y="90"/>
                      </a:lnTo>
                      <a:lnTo>
                        <a:pt x="52" y="81"/>
                      </a:lnTo>
                      <a:lnTo>
                        <a:pt x="49" y="71"/>
                      </a:lnTo>
                      <a:lnTo>
                        <a:pt x="48" y="61"/>
                      </a:lnTo>
                      <a:lnTo>
                        <a:pt x="43" y="52"/>
                      </a:lnTo>
                      <a:lnTo>
                        <a:pt x="40" y="43"/>
                      </a:lnTo>
                      <a:lnTo>
                        <a:pt x="35" y="35"/>
                      </a:lnTo>
                      <a:lnTo>
                        <a:pt x="31" y="26"/>
                      </a:lnTo>
                      <a:lnTo>
                        <a:pt x="26" y="19"/>
                      </a:lnTo>
                      <a:lnTo>
                        <a:pt x="21" y="12"/>
                      </a:lnTo>
                      <a:lnTo>
                        <a:pt x="17" y="7"/>
                      </a:lnTo>
                      <a:lnTo>
                        <a:pt x="12" y="3"/>
                      </a:lnTo>
                      <a:lnTo>
                        <a:pt x="8" y="1"/>
                      </a:lnTo>
                      <a:lnTo>
                        <a:pt x="4" y="0"/>
                      </a:lnTo>
                      <a:lnTo>
                        <a:pt x="2" y="2"/>
                      </a:lnTo>
                      <a:lnTo>
                        <a:pt x="0" y="5"/>
                      </a:lnTo>
                    </a:path>
                  </a:pathLst>
                </a:custGeom>
                <a:solidFill>
                  <a:srgbClr val="A1E2FF"/>
                </a:solidFill>
                <a:ln w="9525">
                  <a:noFill/>
                  <a:round/>
                  <a:headEnd/>
                  <a:tailEnd/>
                </a:ln>
              </p:spPr>
              <p:txBody>
                <a:bodyPr/>
                <a:lstStyle/>
                <a:p>
                  <a:endParaRPr lang="en-US"/>
                </a:p>
              </p:txBody>
            </p:sp>
            <p:sp>
              <p:nvSpPr>
                <p:cNvPr id="20711" name="Freeform 285"/>
                <p:cNvSpPr>
                  <a:spLocks/>
                </p:cNvSpPr>
                <p:nvPr/>
              </p:nvSpPr>
              <p:spPr bwMode="auto">
                <a:xfrm>
                  <a:off x="2595" y="1308"/>
                  <a:ext cx="535" cy="147"/>
                </a:xfrm>
                <a:custGeom>
                  <a:avLst/>
                  <a:gdLst>
                    <a:gd name="T0" fmla="*/ 468 w 535"/>
                    <a:gd name="T1" fmla="*/ 15 h 147"/>
                    <a:gd name="T2" fmla="*/ 444 w 535"/>
                    <a:gd name="T3" fmla="*/ 8 h 147"/>
                    <a:gd name="T4" fmla="*/ 411 w 535"/>
                    <a:gd name="T5" fmla="*/ 8 h 147"/>
                    <a:gd name="T6" fmla="*/ 377 w 535"/>
                    <a:gd name="T7" fmla="*/ 25 h 147"/>
                    <a:gd name="T8" fmla="*/ 341 w 535"/>
                    <a:gd name="T9" fmla="*/ 17 h 147"/>
                    <a:gd name="T10" fmla="*/ 321 w 535"/>
                    <a:gd name="T11" fmla="*/ 8 h 147"/>
                    <a:gd name="T12" fmla="*/ 308 w 535"/>
                    <a:gd name="T13" fmla="*/ 11 h 147"/>
                    <a:gd name="T14" fmla="*/ 286 w 535"/>
                    <a:gd name="T15" fmla="*/ 26 h 147"/>
                    <a:gd name="T16" fmla="*/ 262 w 535"/>
                    <a:gd name="T17" fmla="*/ 28 h 147"/>
                    <a:gd name="T18" fmla="*/ 238 w 535"/>
                    <a:gd name="T19" fmla="*/ 21 h 147"/>
                    <a:gd name="T20" fmla="*/ 214 w 535"/>
                    <a:gd name="T21" fmla="*/ 20 h 147"/>
                    <a:gd name="T22" fmla="*/ 198 w 535"/>
                    <a:gd name="T23" fmla="*/ 40 h 147"/>
                    <a:gd name="T24" fmla="*/ 184 w 535"/>
                    <a:gd name="T25" fmla="*/ 47 h 147"/>
                    <a:gd name="T26" fmla="*/ 165 w 535"/>
                    <a:gd name="T27" fmla="*/ 39 h 147"/>
                    <a:gd name="T28" fmla="*/ 145 w 535"/>
                    <a:gd name="T29" fmla="*/ 32 h 147"/>
                    <a:gd name="T30" fmla="*/ 123 w 535"/>
                    <a:gd name="T31" fmla="*/ 37 h 147"/>
                    <a:gd name="T32" fmla="*/ 103 w 535"/>
                    <a:gd name="T33" fmla="*/ 21 h 147"/>
                    <a:gd name="T34" fmla="*/ 58 w 535"/>
                    <a:gd name="T35" fmla="*/ 2 h 147"/>
                    <a:gd name="T36" fmla="*/ 15 w 535"/>
                    <a:gd name="T37" fmla="*/ 4 h 147"/>
                    <a:gd name="T38" fmla="*/ 11 w 535"/>
                    <a:gd name="T39" fmla="*/ 35 h 147"/>
                    <a:gd name="T40" fmla="*/ 16 w 535"/>
                    <a:gd name="T41" fmla="*/ 54 h 147"/>
                    <a:gd name="T42" fmla="*/ 14 w 535"/>
                    <a:gd name="T43" fmla="*/ 63 h 147"/>
                    <a:gd name="T44" fmla="*/ 13 w 535"/>
                    <a:gd name="T45" fmla="*/ 70 h 147"/>
                    <a:gd name="T46" fmla="*/ 13 w 535"/>
                    <a:gd name="T47" fmla="*/ 77 h 147"/>
                    <a:gd name="T48" fmla="*/ 9 w 535"/>
                    <a:gd name="T49" fmla="*/ 83 h 147"/>
                    <a:gd name="T50" fmla="*/ 3 w 535"/>
                    <a:gd name="T51" fmla="*/ 88 h 147"/>
                    <a:gd name="T52" fmla="*/ 0 w 535"/>
                    <a:gd name="T53" fmla="*/ 93 h 147"/>
                    <a:gd name="T54" fmla="*/ 4 w 535"/>
                    <a:gd name="T55" fmla="*/ 100 h 147"/>
                    <a:gd name="T56" fmla="*/ 7 w 535"/>
                    <a:gd name="T57" fmla="*/ 104 h 147"/>
                    <a:gd name="T58" fmla="*/ 13 w 535"/>
                    <a:gd name="T59" fmla="*/ 107 h 147"/>
                    <a:gd name="T60" fmla="*/ 22 w 535"/>
                    <a:gd name="T61" fmla="*/ 113 h 147"/>
                    <a:gd name="T62" fmla="*/ 32 w 535"/>
                    <a:gd name="T63" fmla="*/ 127 h 147"/>
                    <a:gd name="T64" fmla="*/ 59 w 535"/>
                    <a:gd name="T65" fmla="*/ 145 h 147"/>
                    <a:gd name="T66" fmla="*/ 98 w 535"/>
                    <a:gd name="T67" fmla="*/ 143 h 147"/>
                    <a:gd name="T68" fmla="*/ 133 w 535"/>
                    <a:gd name="T69" fmla="*/ 131 h 147"/>
                    <a:gd name="T70" fmla="*/ 166 w 535"/>
                    <a:gd name="T71" fmla="*/ 122 h 147"/>
                    <a:gd name="T72" fmla="*/ 191 w 535"/>
                    <a:gd name="T73" fmla="*/ 124 h 147"/>
                    <a:gd name="T74" fmla="*/ 216 w 535"/>
                    <a:gd name="T75" fmla="*/ 135 h 147"/>
                    <a:gd name="T76" fmla="*/ 249 w 535"/>
                    <a:gd name="T77" fmla="*/ 143 h 147"/>
                    <a:gd name="T78" fmla="*/ 295 w 535"/>
                    <a:gd name="T79" fmla="*/ 138 h 147"/>
                    <a:gd name="T80" fmla="*/ 332 w 535"/>
                    <a:gd name="T81" fmla="*/ 136 h 147"/>
                    <a:gd name="T82" fmla="*/ 369 w 535"/>
                    <a:gd name="T83" fmla="*/ 143 h 147"/>
                    <a:gd name="T84" fmla="*/ 404 w 535"/>
                    <a:gd name="T85" fmla="*/ 139 h 147"/>
                    <a:gd name="T86" fmla="*/ 429 w 535"/>
                    <a:gd name="T87" fmla="*/ 110 h 147"/>
                    <a:gd name="T88" fmla="*/ 450 w 535"/>
                    <a:gd name="T89" fmla="*/ 100 h 147"/>
                    <a:gd name="T90" fmla="*/ 480 w 535"/>
                    <a:gd name="T91" fmla="*/ 107 h 147"/>
                    <a:gd name="T92" fmla="*/ 509 w 535"/>
                    <a:gd name="T93" fmla="*/ 109 h 147"/>
                    <a:gd name="T94" fmla="*/ 531 w 535"/>
                    <a:gd name="T95" fmla="*/ 97 h 147"/>
                    <a:gd name="T96" fmla="*/ 533 w 535"/>
                    <a:gd name="T97" fmla="*/ 78 h 147"/>
                    <a:gd name="T98" fmla="*/ 520 w 535"/>
                    <a:gd name="T99" fmla="*/ 56 h 147"/>
                    <a:gd name="T100" fmla="*/ 500 w 535"/>
                    <a:gd name="T101" fmla="*/ 36 h 147"/>
                    <a:gd name="T102" fmla="*/ 480 w 535"/>
                    <a:gd name="T103" fmla="*/ 21 h 1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35"/>
                    <a:gd name="T157" fmla="*/ 0 h 147"/>
                    <a:gd name="T158" fmla="*/ 535 w 535"/>
                    <a:gd name="T159" fmla="*/ 147 h 1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35" h="147">
                      <a:moveTo>
                        <a:pt x="476" y="17"/>
                      </a:moveTo>
                      <a:lnTo>
                        <a:pt x="474" y="17"/>
                      </a:lnTo>
                      <a:lnTo>
                        <a:pt x="472" y="17"/>
                      </a:lnTo>
                      <a:lnTo>
                        <a:pt x="468" y="15"/>
                      </a:lnTo>
                      <a:lnTo>
                        <a:pt x="464" y="13"/>
                      </a:lnTo>
                      <a:lnTo>
                        <a:pt x="458" y="11"/>
                      </a:lnTo>
                      <a:lnTo>
                        <a:pt x="452" y="9"/>
                      </a:lnTo>
                      <a:lnTo>
                        <a:pt x="444" y="8"/>
                      </a:lnTo>
                      <a:lnTo>
                        <a:pt x="438" y="6"/>
                      </a:lnTo>
                      <a:lnTo>
                        <a:pt x="428" y="6"/>
                      </a:lnTo>
                      <a:lnTo>
                        <a:pt x="420" y="6"/>
                      </a:lnTo>
                      <a:lnTo>
                        <a:pt x="411" y="8"/>
                      </a:lnTo>
                      <a:lnTo>
                        <a:pt x="403" y="9"/>
                      </a:lnTo>
                      <a:lnTo>
                        <a:pt x="393" y="14"/>
                      </a:lnTo>
                      <a:lnTo>
                        <a:pt x="385" y="18"/>
                      </a:lnTo>
                      <a:lnTo>
                        <a:pt x="377" y="25"/>
                      </a:lnTo>
                      <a:lnTo>
                        <a:pt x="370" y="32"/>
                      </a:lnTo>
                      <a:lnTo>
                        <a:pt x="358" y="27"/>
                      </a:lnTo>
                      <a:lnTo>
                        <a:pt x="349" y="21"/>
                      </a:lnTo>
                      <a:lnTo>
                        <a:pt x="341" y="17"/>
                      </a:lnTo>
                      <a:lnTo>
                        <a:pt x="335" y="14"/>
                      </a:lnTo>
                      <a:lnTo>
                        <a:pt x="329" y="11"/>
                      </a:lnTo>
                      <a:lnTo>
                        <a:pt x="326" y="9"/>
                      </a:lnTo>
                      <a:lnTo>
                        <a:pt x="321" y="8"/>
                      </a:lnTo>
                      <a:lnTo>
                        <a:pt x="319" y="7"/>
                      </a:lnTo>
                      <a:lnTo>
                        <a:pt x="315" y="8"/>
                      </a:lnTo>
                      <a:lnTo>
                        <a:pt x="312" y="9"/>
                      </a:lnTo>
                      <a:lnTo>
                        <a:pt x="308" y="11"/>
                      </a:lnTo>
                      <a:lnTo>
                        <a:pt x="304" y="13"/>
                      </a:lnTo>
                      <a:lnTo>
                        <a:pt x="298" y="17"/>
                      </a:lnTo>
                      <a:lnTo>
                        <a:pt x="293" y="21"/>
                      </a:lnTo>
                      <a:lnTo>
                        <a:pt x="286" y="26"/>
                      </a:lnTo>
                      <a:lnTo>
                        <a:pt x="278" y="30"/>
                      </a:lnTo>
                      <a:lnTo>
                        <a:pt x="273" y="31"/>
                      </a:lnTo>
                      <a:lnTo>
                        <a:pt x="268" y="30"/>
                      </a:lnTo>
                      <a:lnTo>
                        <a:pt x="262" y="28"/>
                      </a:lnTo>
                      <a:lnTo>
                        <a:pt x="257" y="26"/>
                      </a:lnTo>
                      <a:lnTo>
                        <a:pt x="250" y="25"/>
                      </a:lnTo>
                      <a:lnTo>
                        <a:pt x="244" y="23"/>
                      </a:lnTo>
                      <a:lnTo>
                        <a:pt x="238" y="21"/>
                      </a:lnTo>
                      <a:lnTo>
                        <a:pt x="232" y="18"/>
                      </a:lnTo>
                      <a:lnTo>
                        <a:pt x="225" y="18"/>
                      </a:lnTo>
                      <a:lnTo>
                        <a:pt x="220" y="18"/>
                      </a:lnTo>
                      <a:lnTo>
                        <a:pt x="214" y="20"/>
                      </a:lnTo>
                      <a:lnTo>
                        <a:pt x="209" y="22"/>
                      </a:lnTo>
                      <a:lnTo>
                        <a:pt x="204" y="26"/>
                      </a:lnTo>
                      <a:lnTo>
                        <a:pt x="200" y="32"/>
                      </a:lnTo>
                      <a:lnTo>
                        <a:pt x="198" y="40"/>
                      </a:lnTo>
                      <a:lnTo>
                        <a:pt x="197" y="49"/>
                      </a:lnTo>
                      <a:lnTo>
                        <a:pt x="191" y="50"/>
                      </a:lnTo>
                      <a:lnTo>
                        <a:pt x="187" y="49"/>
                      </a:lnTo>
                      <a:lnTo>
                        <a:pt x="184" y="47"/>
                      </a:lnTo>
                      <a:lnTo>
                        <a:pt x="180" y="45"/>
                      </a:lnTo>
                      <a:lnTo>
                        <a:pt x="174" y="43"/>
                      </a:lnTo>
                      <a:lnTo>
                        <a:pt x="170" y="41"/>
                      </a:lnTo>
                      <a:lnTo>
                        <a:pt x="165" y="39"/>
                      </a:lnTo>
                      <a:lnTo>
                        <a:pt x="162" y="35"/>
                      </a:lnTo>
                      <a:lnTo>
                        <a:pt x="156" y="33"/>
                      </a:lnTo>
                      <a:lnTo>
                        <a:pt x="151" y="32"/>
                      </a:lnTo>
                      <a:lnTo>
                        <a:pt x="145" y="32"/>
                      </a:lnTo>
                      <a:lnTo>
                        <a:pt x="141" y="30"/>
                      </a:lnTo>
                      <a:lnTo>
                        <a:pt x="135" y="32"/>
                      </a:lnTo>
                      <a:lnTo>
                        <a:pt x="130" y="33"/>
                      </a:lnTo>
                      <a:lnTo>
                        <a:pt x="123" y="37"/>
                      </a:lnTo>
                      <a:lnTo>
                        <a:pt x="118" y="41"/>
                      </a:lnTo>
                      <a:lnTo>
                        <a:pt x="116" y="35"/>
                      </a:lnTo>
                      <a:lnTo>
                        <a:pt x="111" y="27"/>
                      </a:lnTo>
                      <a:lnTo>
                        <a:pt x="103" y="21"/>
                      </a:lnTo>
                      <a:lnTo>
                        <a:pt x="94" y="14"/>
                      </a:lnTo>
                      <a:lnTo>
                        <a:pt x="83" y="10"/>
                      </a:lnTo>
                      <a:lnTo>
                        <a:pt x="71" y="5"/>
                      </a:lnTo>
                      <a:lnTo>
                        <a:pt x="58" y="2"/>
                      </a:lnTo>
                      <a:lnTo>
                        <a:pt x="47" y="0"/>
                      </a:lnTo>
                      <a:lnTo>
                        <a:pt x="34" y="1"/>
                      </a:lnTo>
                      <a:lnTo>
                        <a:pt x="24" y="1"/>
                      </a:lnTo>
                      <a:lnTo>
                        <a:pt x="15" y="4"/>
                      </a:lnTo>
                      <a:lnTo>
                        <a:pt x="9" y="9"/>
                      </a:lnTo>
                      <a:lnTo>
                        <a:pt x="5" y="16"/>
                      </a:lnTo>
                      <a:lnTo>
                        <a:pt x="7" y="25"/>
                      </a:lnTo>
                      <a:lnTo>
                        <a:pt x="11" y="35"/>
                      </a:lnTo>
                      <a:lnTo>
                        <a:pt x="22" y="47"/>
                      </a:lnTo>
                      <a:lnTo>
                        <a:pt x="20" y="50"/>
                      </a:lnTo>
                      <a:lnTo>
                        <a:pt x="18" y="52"/>
                      </a:lnTo>
                      <a:lnTo>
                        <a:pt x="16" y="54"/>
                      </a:lnTo>
                      <a:lnTo>
                        <a:pt x="16" y="56"/>
                      </a:lnTo>
                      <a:lnTo>
                        <a:pt x="14" y="59"/>
                      </a:lnTo>
                      <a:lnTo>
                        <a:pt x="14" y="61"/>
                      </a:lnTo>
                      <a:lnTo>
                        <a:pt x="14" y="63"/>
                      </a:lnTo>
                      <a:lnTo>
                        <a:pt x="14" y="64"/>
                      </a:lnTo>
                      <a:lnTo>
                        <a:pt x="13" y="66"/>
                      </a:lnTo>
                      <a:lnTo>
                        <a:pt x="13" y="69"/>
                      </a:lnTo>
                      <a:lnTo>
                        <a:pt x="13" y="70"/>
                      </a:lnTo>
                      <a:lnTo>
                        <a:pt x="13" y="72"/>
                      </a:lnTo>
                      <a:lnTo>
                        <a:pt x="13" y="74"/>
                      </a:lnTo>
                      <a:lnTo>
                        <a:pt x="13" y="75"/>
                      </a:lnTo>
                      <a:lnTo>
                        <a:pt x="13" y="77"/>
                      </a:lnTo>
                      <a:lnTo>
                        <a:pt x="12" y="79"/>
                      </a:lnTo>
                      <a:lnTo>
                        <a:pt x="11" y="81"/>
                      </a:lnTo>
                      <a:lnTo>
                        <a:pt x="9" y="83"/>
                      </a:lnTo>
                      <a:lnTo>
                        <a:pt x="8" y="85"/>
                      </a:lnTo>
                      <a:lnTo>
                        <a:pt x="5" y="86"/>
                      </a:lnTo>
                      <a:lnTo>
                        <a:pt x="3" y="88"/>
                      </a:lnTo>
                      <a:lnTo>
                        <a:pt x="1" y="90"/>
                      </a:lnTo>
                      <a:lnTo>
                        <a:pt x="1" y="92"/>
                      </a:lnTo>
                      <a:lnTo>
                        <a:pt x="0" y="93"/>
                      </a:lnTo>
                      <a:lnTo>
                        <a:pt x="0" y="94"/>
                      </a:lnTo>
                      <a:lnTo>
                        <a:pt x="0" y="96"/>
                      </a:lnTo>
                      <a:lnTo>
                        <a:pt x="2" y="98"/>
                      </a:lnTo>
                      <a:lnTo>
                        <a:pt x="4" y="100"/>
                      </a:lnTo>
                      <a:lnTo>
                        <a:pt x="8" y="100"/>
                      </a:lnTo>
                      <a:lnTo>
                        <a:pt x="7" y="102"/>
                      </a:lnTo>
                      <a:lnTo>
                        <a:pt x="7" y="104"/>
                      </a:lnTo>
                      <a:lnTo>
                        <a:pt x="8" y="104"/>
                      </a:lnTo>
                      <a:lnTo>
                        <a:pt x="9" y="106"/>
                      </a:lnTo>
                      <a:lnTo>
                        <a:pt x="11" y="106"/>
                      </a:lnTo>
                      <a:lnTo>
                        <a:pt x="13" y="107"/>
                      </a:lnTo>
                      <a:lnTo>
                        <a:pt x="17" y="107"/>
                      </a:lnTo>
                      <a:lnTo>
                        <a:pt x="18" y="108"/>
                      </a:lnTo>
                      <a:lnTo>
                        <a:pt x="20" y="110"/>
                      </a:lnTo>
                      <a:lnTo>
                        <a:pt x="22" y="113"/>
                      </a:lnTo>
                      <a:lnTo>
                        <a:pt x="26" y="115"/>
                      </a:lnTo>
                      <a:lnTo>
                        <a:pt x="28" y="119"/>
                      </a:lnTo>
                      <a:lnTo>
                        <a:pt x="30" y="122"/>
                      </a:lnTo>
                      <a:lnTo>
                        <a:pt x="32" y="127"/>
                      </a:lnTo>
                      <a:lnTo>
                        <a:pt x="34" y="131"/>
                      </a:lnTo>
                      <a:lnTo>
                        <a:pt x="42" y="138"/>
                      </a:lnTo>
                      <a:lnTo>
                        <a:pt x="51" y="142"/>
                      </a:lnTo>
                      <a:lnTo>
                        <a:pt x="59" y="145"/>
                      </a:lnTo>
                      <a:lnTo>
                        <a:pt x="69" y="146"/>
                      </a:lnTo>
                      <a:lnTo>
                        <a:pt x="78" y="146"/>
                      </a:lnTo>
                      <a:lnTo>
                        <a:pt x="88" y="145"/>
                      </a:lnTo>
                      <a:lnTo>
                        <a:pt x="98" y="143"/>
                      </a:lnTo>
                      <a:lnTo>
                        <a:pt x="107" y="140"/>
                      </a:lnTo>
                      <a:lnTo>
                        <a:pt x="115" y="138"/>
                      </a:lnTo>
                      <a:lnTo>
                        <a:pt x="125" y="134"/>
                      </a:lnTo>
                      <a:lnTo>
                        <a:pt x="133" y="131"/>
                      </a:lnTo>
                      <a:lnTo>
                        <a:pt x="143" y="128"/>
                      </a:lnTo>
                      <a:lnTo>
                        <a:pt x="151" y="126"/>
                      </a:lnTo>
                      <a:lnTo>
                        <a:pt x="159" y="123"/>
                      </a:lnTo>
                      <a:lnTo>
                        <a:pt x="166" y="122"/>
                      </a:lnTo>
                      <a:lnTo>
                        <a:pt x="174" y="121"/>
                      </a:lnTo>
                      <a:lnTo>
                        <a:pt x="179" y="122"/>
                      </a:lnTo>
                      <a:lnTo>
                        <a:pt x="185" y="123"/>
                      </a:lnTo>
                      <a:lnTo>
                        <a:pt x="191" y="124"/>
                      </a:lnTo>
                      <a:lnTo>
                        <a:pt x="197" y="126"/>
                      </a:lnTo>
                      <a:lnTo>
                        <a:pt x="202" y="130"/>
                      </a:lnTo>
                      <a:lnTo>
                        <a:pt x="209" y="132"/>
                      </a:lnTo>
                      <a:lnTo>
                        <a:pt x="216" y="135"/>
                      </a:lnTo>
                      <a:lnTo>
                        <a:pt x="223" y="137"/>
                      </a:lnTo>
                      <a:lnTo>
                        <a:pt x="230" y="139"/>
                      </a:lnTo>
                      <a:lnTo>
                        <a:pt x="239" y="141"/>
                      </a:lnTo>
                      <a:lnTo>
                        <a:pt x="249" y="143"/>
                      </a:lnTo>
                      <a:lnTo>
                        <a:pt x="259" y="143"/>
                      </a:lnTo>
                      <a:lnTo>
                        <a:pt x="270" y="143"/>
                      </a:lnTo>
                      <a:lnTo>
                        <a:pt x="282" y="140"/>
                      </a:lnTo>
                      <a:lnTo>
                        <a:pt x="295" y="138"/>
                      </a:lnTo>
                      <a:lnTo>
                        <a:pt x="311" y="132"/>
                      </a:lnTo>
                      <a:lnTo>
                        <a:pt x="316" y="133"/>
                      </a:lnTo>
                      <a:lnTo>
                        <a:pt x="324" y="133"/>
                      </a:lnTo>
                      <a:lnTo>
                        <a:pt x="332" y="136"/>
                      </a:lnTo>
                      <a:lnTo>
                        <a:pt x="341" y="137"/>
                      </a:lnTo>
                      <a:lnTo>
                        <a:pt x="350" y="139"/>
                      </a:lnTo>
                      <a:lnTo>
                        <a:pt x="359" y="140"/>
                      </a:lnTo>
                      <a:lnTo>
                        <a:pt x="369" y="143"/>
                      </a:lnTo>
                      <a:lnTo>
                        <a:pt x="379" y="143"/>
                      </a:lnTo>
                      <a:lnTo>
                        <a:pt x="387" y="143"/>
                      </a:lnTo>
                      <a:lnTo>
                        <a:pt x="396" y="142"/>
                      </a:lnTo>
                      <a:lnTo>
                        <a:pt x="404" y="139"/>
                      </a:lnTo>
                      <a:lnTo>
                        <a:pt x="412" y="135"/>
                      </a:lnTo>
                      <a:lnTo>
                        <a:pt x="418" y="130"/>
                      </a:lnTo>
                      <a:lnTo>
                        <a:pt x="425" y="121"/>
                      </a:lnTo>
                      <a:lnTo>
                        <a:pt x="429" y="110"/>
                      </a:lnTo>
                      <a:lnTo>
                        <a:pt x="433" y="97"/>
                      </a:lnTo>
                      <a:lnTo>
                        <a:pt x="438" y="98"/>
                      </a:lnTo>
                      <a:lnTo>
                        <a:pt x="443" y="98"/>
                      </a:lnTo>
                      <a:lnTo>
                        <a:pt x="450" y="100"/>
                      </a:lnTo>
                      <a:lnTo>
                        <a:pt x="458" y="101"/>
                      </a:lnTo>
                      <a:lnTo>
                        <a:pt x="465" y="102"/>
                      </a:lnTo>
                      <a:lnTo>
                        <a:pt x="472" y="105"/>
                      </a:lnTo>
                      <a:lnTo>
                        <a:pt x="480" y="107"/>
                      </a:lnTo>
                      <a:lnTo>
                        <a:pt x="488" y="108"/>
                      </a:lnTo>
                      <a:lnTo>
                        <a:pt x="494" y="109"/>
                      </a:lnTo>
                      <a:lnTo>
                        <a:pt x="502" y="109"/>
                      </a:lnTo>
                      <a:lnTo>
                        <a:pt x="509" y="109"/>
                      </a:lnTo>
                      <a:lnTo>
                        <a:pt x="517" y="108"/>
                      </a:lnTo>
                      <a:lnTo>
                        <a:pt x="522" y="106"/>
                      </a:lnTo>
                      <a:lnTo>
                        <a:pt x="526" y="102"/>
                      </a:lnTo>
                      <a:lnTo>
                        <a:pt x="531" y="97"/>
                      </a:lnTo>
                      <a:lnTo>
                        <a:pt x="534" y="88"/>
                      </a:lnTo>
                      <a:lnTo>
                        <a:pt x="534" y="86"/>
                      </a:lnTo>
                      <a:lnTo>
                        <a:pt x="534" y="82"/>
                      </a:lnTo>
                      <a:lnTo>
                        <a:pt x="533" y="78"/>
                      </a:lnTo>
                      <a:lnTo>
                        <a:pt x="532" y="72"/>
                      </a:lnTo>
                      <a:lnTo>
                        <a:pt x="528" y="68"/>
                      </a:lnTo>
                      <a:lnTo>
                        <a:pt x="525" y="62"/>
                      </a:lnTo>
                      <a:lnTo>
                        <a:pt x="520" y="56"/>
                      </a:lnTo>
                      <a:lnTo>
                        <a:pt x="517" y="50"/>
                      </a:lnTo>
                      <a:lnTo>
                        <a:pt x="510" y="47"/>
                      </a:lnTo>
                      <a:lnTo>
                        <a:pt x="505" y="41"/>
                      </a:lnTo>
                      <a:lnTo>
                        <a:pt x="500" y="36"/>
                      </a:lnTo>
                      <a:lnTo>
                        <a:pt x="495" y="30"/>
                      </a:lnTo>
                      <a:lnTo>
                        <a:pt x="489" y="27"/>
                      </a:lnTo>
                      <a:lnTo>
                        <a:pt x="484" y="23"/>
                      </a:lnTo>
                      <a:lnTo>
                        <a:pt x="480" y="21"/>
                      </a:lnTo>
                      <a:lnTo>
                        <a:pt x="476" y="17"/>
                      </a:lnTo>
                    </a:path>
                  </a:pathLst>
                </a:custGeom>
                <a:solidFill>
                  <a:srgbClr val="FFFFFF"/>
                </a:solidFill>
                <a:ln w="9525">
                  <a:noFill/>
                  <a:round/>
                  <a:headEnd/>
                  <a:tailEnd/>
                </a:ln>
              </p:spPr>
              <p:txBody>
                <a:bodyPr/>
                <a:lstStyle/>
                <a:p>
                  <a:endParaRPr lang="en-US"/>
                </a:p>
              </p:txBody>
            </p:sp>
            <p:sp>
              <p:nvSpPr>
                <p:cNvPr id="20712" name="Freeform 286"/>
                <p:cNvSpPr>
                  <a:spLocks/>
                </p:cNvSpPr>
                <p:nvPr/>
              </p:nvSpPr>
              <p:spPr bwMode="auto">
                <a:xfrm>
                  <a:off x="2667" y="1319"/>
                  <a:ext cx="451" cy="123"/>
                </a:xfrm>
                <a:custGeom>
                  <a:avLst/>
                  <a:gdLst>
                    <a:gd name="T0" fmla="*/ 435 w 451"/>
                    <a:gd name="T1" fmla="*/ 40 h 123"/>
                    <a:gd name="T2" fmla="*/ 418 w 451"/>
                    <a:gd name="T3" fmla="*/ 27 h 123"/>
                    <a:gd name="T4" fmla="*/ 397 w 451"/>
                    <a:gd name="T5" fmla="*/ 12 h 123"/>
                    <a:gd name="T6" fmla="*/ 381 w 451"/>
                    <a:gd name="T7" fmla="*/ 2 h 123"/>
                    <a:gd name="T8" fmla="*/ 372 w 451"/>
                    <a:gd name="T9" fmla="*/ 7 h 123"/>
                    <a:gd name="T10" fmla="*/ 377 w 451"/>
                    <a:gd name="T11" fmla="*/ 17 h 123"/>
                    <a:gd name="T12" fmla="*/ 387 w 451"/>
                    <a:gd name="T13" fmla="*/ 27 h 123"/>
                    <a:gd name="T14" fmla="*/ 394 w 451"/>
                    <a:gd name="T15" fmla="*/ 36 h 123"/>
                    <a:gd name="T16" fmla="*/ 390 w 451"/>
                    <a:gd name="T17" fmla="*/ 43 h 123"/>
                    <a:gd name="T18" fmla="*/ 379 w 451"/>
                    <a:gd name="T19" fmla="*/ 46 h 123"/>
                    <a:gd name="T20" fmla="*/ 368 w 451"/>
                    <a:gd name="T21" fmla="*/ 50 h 123"/>
                    <a:gd name="T22" fmla="*/ 361 w 451"/>
                    <a:gd name="T23" fmla="*/ 54 h 123"/>
                    <a:gd name="T24" fmla="*/ 355 w 451"/>
                    <a:gd name="T25" fmla="*/ 58 h 123"/>
                    <a:gd name="T26" fmla="*/ 340 w 451"/>
                    <a:gd name="T27" fmla="*/ 58 h 123"/>
                    <a:gd name="T28" fmla="*/ 322 w 451"/>
                    <a:gd name="T29" fmla="*/ 58 h 123"/>
                    <a:gd name="T30" fmla="*/ 308 w 451"/>
                    <a:gd name="T31" fmla="*/ 58 h 123"/>
                    <a:gd name="T32" fmla="*/ 289 w 451"/>
                    <a:gd name="T33" fmla="*/ 65 h 123"/>
                    <a:gd name="T34" fmla="*/ 269 w 451"/>
                    <a:gd name="T35" fmla="*/ 71 h 123"/>
                    <a:gd name="T36" fmla="*/ 245 w 451"/>
                    <a:gd name="T37" fmla="*/ 77 h 123"/>
                    <a:gd name="T38" fmla="*/ 212 w 451"/>
                    <a:gd name="T39" fmla="*/ 91 h 123"/>
                    <a:gd name="T40" fmla="*/ 184 w 451"/>
                    <a:gd name="T41" fmla="*/ 95 h 123"/>
                    <a:gd name="T42" fmla="*/ 157 w 451"/>
                    <a:gd name="T43" fmla="*/ 94 h 123"/>
                    <a:gd name="T44" fmla="*/ 129 w 451"/>
                    <a:gd name="T45" fmla="*/ 92 h 123"/>
                    <a:gd name="T46" fmla="*/ 106 w 451"/>
                    <a:gd name="T47" fmla="*/ 90 h 123"/>
                    <a:gd name="T48" fmla="*/ 81 w 451"/>
                    <a:gd name="T49" fmla="*/ 94 h 123"/>
                    <a:gd name="T50" fmla="*/ 48 w 451"/>
                    <a:gd name="T51" fmla="*/ 98 h 123"/>
                    <a:gd name="T52" fmla="*/ 17 w 451"/>
                    <a:gd name="T53" fmla="*/ 104 h 123"/>
                    <a:gd name="T54" fmla="*/ 0 w 451"/>
                    <a:gd name="T55" fmla="*/ 110 h 123"/>
                    <a:gd name="T56" fmla="*/ 9 w 451"/>
                    <a:gd name="T57" fmla="*/ 112 h 123"/>
                    <a:gd name="T58" fmla="*/ 47 w 451"/>
                    <a:gd name="T59" fmla="*/ 108 h 123"/>
                    <a:gd name="T60" fmla="*/ 99 w 451"/>
                    <a:gd name="T61" fmla="*/ 105 h 123"/>
                    <a:gd name="T62" fmla="*/ 152 w 451"/>
                    <a:gd name="T63" fmla="*/ 113 h 123"/>
                    <a:gd name="T64" fmla="*/ 185 w 451"/>
                    <a:gd name="T65" fmla="*/ 117 h 123"/>
                    <a:gd name="T66" fmla="*/ 219 w 451"/>
                    <a:gd name="T67" fmla="*/ 112 h 123"/>
                    <a:gd name="T68" fmla="*/ 253 w 451"/>
                    <a:gd name="T69" fmla="*/ 110 h 123"/>
                    <a:gd name="T70" fmla="*/ 282 w 451"/>
                    <a:gd name="T71" fmla="*/ 118 h 123"/>
                    <a:gd name="T72" fmla="*/ 315 w 451"/>
                    <a:gd name="T73" fmla="*/ 121 h 123"/>
                    <a:gd name="T74" fmla="*/ 339 w 451"/>
                    <a:gd name="T75" fmla="*/ 113 h 123"/>
                    <a:gd name="T76" fmla="*/ 352 w 451"/>
                    <a:gd name="T77" fmla="*/ 101 h 123"/>
                    <a:gd name="T78" fmla="*/ 356 w 451"/>
                    <a:gd name="T79" fmla="*/ 89 h 123"/>
                    <a:gd name="T80" fmla="*/ 366 w 451"/>
                    <a:gd name="T81" fmla="*/ 90 h 123"/>
                    <a:gd name="T82" fmla="*/ 395 w 451"/>
                    <a:gd name="T83" fmla="*/ 91 h 123"/>
                    <a:gd name="T84" fmla="*/ 427 w 451"/>
                    <a:gd name="T85" fmla="*/ 90 h 123"/>
                    <a:gd name="T86" fmla="*/ 447 w 451"/>
                    <a:gd name="T87" fmla="*/ 87 h 123"/>
                    <a:gd name="T88" fmla="*/ 444 w 451"/>
                    <a:gd name="T89" fmla="*/ 81 h 123"/>
                    <a:gd name="T90" fmla="*/ 442 w 451"/>
                    <a:gd name="T91" fmla="*/ 69 h 123"/>
                    <a:gd name="T92" fmla="*/ 442 w 451"/>
                    <a:gd name="T93" fmla="*/ 56 h 123"/>
                    <a:gd name="T94" fmla="*/ 440 w 451"/>
                    <a:gd name="T95" fmla="*/ 46 h 1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1"/>
                    <a:gd name="T145" fmla="*/ 0 h 123"/>
                    <a:gd name="T146" fmla="*/ 451 w 451"/>
                    <a:gd name="T147" fmla="*/ 123 h 1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1" h="123">
                      <a:moveTo>
                        <a:pt x="440" y="43"/>
                      </a:moveTo>
                      <a:lnTo>
                        <a:pt x="439" y="43"/>
                      </a:lnTo>
                      <a:lnTo>
                        <a:pt x="438" y="42"/>
                      </a:lnTo>
                      <a:lnTo>
                        <a:pt x="435" y="40"/>
                      </a:lnTo>
                      <a:lnTo>
                        <a:pt x="432" y="37"/>
                      </a:lnTo>
                      <a:lnTo>
                        <a:pt x="428" y="34"/>
                      </a:lnTo>
                      <a:lnTo>
                        <a:pt x="424" y="30"/>
                      </a:lnTo>
                      <a:lnTo>
                        <a:pt x="418" y="27"/>
                      </a:lnTo>
                      <a:lnTo>
                        <a:pt x="414" y="22"/>
                      </a:lnTo>
                      <a:lnTo>
                        <a:pt x="408" y="19"/>
                      </a:lnTo>
                      <a:lnTo>
                        <a:pt x="403" y="15"/>
                      </a:lnTo>
                      <a:lnTo>
                        <a:pt x="397" y="12"/>
                      </a:lnTo>
                      <a:lnTo>
                        <a:pt x="393" y="8"/>
                      </a:lnTo>
                      <a:lnTo>
                        <a:pt x="388" y="6"/>
                      </a:lnTo>
                      <a:lnTo>
                        <a:pt x="384" y="3"/>
                      </a:lnTo>
                      <a:lnTo>
                        <a:pt x="381" y="2"/>
                      </a:lnTo>
                      <a:lnTo>
                        <a:pt x="379" y="0"/>
                      </a:lnTo>
                      <a:lnTo>
                        <a:pt x="375" y="4"/>
                      </a:lnTo>
                      <a:lnTo>
                        <a:pt x="373" y="6"/>
                      </a:lnTo>
                      <a:lnTo>
                        <a:pt x="372" y="7"/>
                      </a:lnTo>
                      <a:lnTo>
                        <a:pt x="373" y="10"/>
                      </a:lnTo>
                      <a:lnTo>
                        <a:pt x="373" y="14"/>
                      </a:lnTo>
                      <a:lnTo>
                        <a:pt x="375" y="15"/>
                      </a:lnTo>
                      <a:lnTo>
                        <a:pt x="377" y="17"/>
                      </a:lnTo>
                      <a:lnTo>
                        <a:pt x="380" y="19"/>
                      </a:lnTo>
                      <a:lnTo>
                        <a:pt x="383" y="23"/>
                      </a:lnTo>
                      <a:lnTo>
                        <a:pt x="385" y="25"/>
                      </a:lnTo>
                      <a:lnTo>
                        <a:pt x="387" y="27"/>
                      </a:lnTo>
                      <a:lnTo>
                        <a:pt x="391" y="29"/>
                      </a:lnTo>
                      <a:lnTo>
                        <a:pt x="392" y="32"/>
                      </a:lnTo>
                      <a:lnTo>
                        <a:pt x="394" y="34"/>
                      </a:lnTo>
                      <a:lnTo>
                        <a:pt x="394" y="36"/>
                      </a:lnTo>
                      <a:lnTo>
                        <a:pt x="395" y="38"/>
                      </a:lnTo>
                      <a:lnTo>
                        <a:pt x="393" y="40"/>
                      </a:lnTo>
                      <a:lnTo>
                        <a:pt x="392" y="41"/>
                      </a:lnTo>
                      <a:lnTo>
                        <a:pt x="390" y="43"/>
                      </a:lnTo>
                      <a:lnTo>
                        <a:pt x="388" y="43"/>
                      </a:lnTo>
                      <a:lnTo>
                        <a:pt x="384" y="44"/>
                      </a:lnTo>
                      <a:lnTo>
                        <a:pt x="383" y="44"/>
                      </a:lnTo>
                      <a:lnTo>
                        <a:pt x="379" y="46"/>
                      </a:lnTo>
                      <a:lnTo>
                        <a:pt x="377" y="46"/>
                      </a:lnTo>
                      <a:lnTo>
                        <a:pt x="373" y="48"/>
                      </a:lnTo>
                      <a:lnTo>
                        <a:pt x="371" y="48"/>
                      </a:lnTo>
                      <a:lnTo>
                        <a:pt x="368" y="50"/>
                      </a:lnTo>
                      <a:lnTo>
                        <a:pt x="366" y="50"/>
                      </a:lnTo>
                      <a:lnTo>
                        <a:pt x="364" y="52"/>
                      </a:lnTo>
                      <a:lnTo>
                        <a:pt x="362" y="52"/>
                      </a:lnTo>
                      <a:lnTo>
                        <a:pt x="361" y="54"/>
                      </a:lnTo>
                      <a:lnTo>
                        <a:pt x="359" y="56"/>
                      </a:lnTo>
                      <a:lnTo>
                        <a:pt x="358" y="57"/>
                      </a:lnTo>
                      <a:lnTo>
                        <a:pt x="355" y="58"/>
                      </a:lnTo>
                      <a:lnTo>
                        <a:pt x="353" y="58"/>
                      </a:lnTo>
                      <a:lnTo>
                        <a:pt x="348" y="58"/>
                      </a:lnTo>
                      <a:lnTo>
                        <a:pt x="344" y="58"/>
                      </a:lnTo>
                      <a:lnTo>
                        <a:pt x="340" y="58"/>
                      </a:lnTo>
                      <a:lnTo>
                        <a:pt x="337" y="58"/>
                      </a:lnTo>
                      <a:lnTo>
                        <a:pt x="331" y="58"/>
                      </a:lnTo>
                      <a:lnTo>
                        <a:pt x="327" y="58"/>
                      </a:lnTo>
                      <a:lnTo>
                        <a:pt x="322" y="58"/>
                      </a:lnTo>
                      <a:lnTo>
                        <a:pt x="318" y="58"/>
                      </a:lnTo>
                      <a:lnTo>
                        <a:pt x="314" y="58"/>
                      </a:lnTo>
                      <a:lnTo>
                        <a:pt x="311" y="58"/>
                      </a:lnTo>
                      <a:lnTo>
                        <a:pt x="308" y="58"/>
                      </a:lnTo>
                      <a:lnTo>
                        <a:pt x="307" y="58"/>
                      </a:lnTo>
                      <a:lnTo>
                        <a:pt x="301" y="60"/>
                      </a:lnTo>
                      <a:lnTo>
                        <a:pt x="295" y="62"/>
                      </a:lnTo>
                      <a:lnTo>
                        <a:pt x="289" y="65"/>
                      </a:lnTo>
                      <a:lnTo>
                        <a:pt x="285" y="66"/>
                      </a:lnTo>
                      <a:lnTo>
                        <a:pt x="279" y="68"/>
                      </a:lnTo>
                      <a:lnTo>
                        <a:pt x="275" y="69"/>
                      </a:lnTo>
                      <a:lnTo>
                        <a:pt x="269" y="71"/>
                      </a:lnTo>
                      <a:lnTo>
                        <a:pt x="265" y="71"/>
                      </a:lnTo>
                      <a:lnTo>
                        <a:pt x="258" y="73"/>
                      </a:lnTo>
                      <a:lnTo>
                        <a:pt x="252" y="75"/>
                      </a:lnTo>
                      <a:lnTo>
                        <a:pt x="245" y="77"/>
                      </a:lnTo>
                      <a:lnTo>
                        <a:pt x="239" y="79"/>
                      </a:lnTo>
                      <a:lnTo>
                        <a:pt x="230" y="83"/>
                      </a:lnTo>
                      <a:lnTo>
                        <a:pt x="222" y="86"/>
                      </a:lnTo>
                      <a:lnTo>
                        <a:pt x="212" y="91"/>
                      </a:lnTo>
                      <a:lnTo>
                        <a:pt x="203" y="95"/>
                      </a:lnTo>
                      <a:lnTo>
                        <a:pt x="196" y="95"/>
                      </a:lnTo>
                      <a:lnTo>
                        <a:pt x="190" y="95"/>
                      </a:lnTo>
                      <a:lnTo>
                        <a:pt x="184" y="95"/>
                      </a:lnTo>
                      <a:lnTo>
                        <a:pt x="178" y="94"/>
                      </a:lnTo>
                      <a:lnTo>
                        <a:pt x="170" y="94"/>
                      </a:lnTo>
                      <a:lnTo>
                        <a:pt x="164" y="94"/>
                      </a:lnTo>
                      <a:lnTo>
                        <a:pt x="157" y="94"/>
                      </a:lnTo>
                      <a:lnTo>
                        <a:pt x="151" y="92"/>
                      </a:lnTo>
                      <a:lnTo>
                        <a:pt x="143" y="92"/>
                      </a:lnTo>
                      <a:lnTo>
                        <a:pt x="137" y="92"/>
                      </a:lnTo>
                      <a:lnTo>
                        <a:pt x="129" y="92"/>
                      </a:lnTo>
                      <a:lnTo>
                        <a:pt x="124" y="90"/>
                      </a:lnTo>
                      <a:lnTo>
                        <a:pt x="117" y="90"/>
                      </a:lnTo>
                      <a:lnTo>
                        <a:pt x="112" y="90"/>
                      </a:lnTo>
                      <a:lnTo>
                        <a:pt x="106" y="90"/>
                      </a:lnTo>
                      <a:lnTo>
                        <a:pt x="102" y="90"/>
                      </a:lnTo>
                      <a:lnTo>
                        <a:pt x="95" y="91"/>
                      </a:lnTo>
                      <a:lnTo>
                        <a:pt x="89" y="91"/>
                      </a:lnTo>
                      <a:lnTo>
                        <a:pt x="81" y="94"/>
                      </a:lnTo>
                      <a:lnTo>
                        <a:pt x="74" y="94"/>
                      </a:lnTo>
                      <a:lnTo>
                        <a:pt x="65" y="96"/>
                      </a:lnTo>
                      <a:lnTo>
                        <a:pt x="57" y="96"/>
                      </a:lnTo>
                      <a:lnTo>
                        <a:pt x="48" y="98"/>
                      </a:lnTo>
                      <a:lnTo>
                        <a:pt x="41" y="98"/>
                      </a:lnTo>
                      <a:lnTo>
                        <a:pt x="32" y="100"/>
                      </a:lnTo>
                      <a:lnTo>
                        <a:pt x="24" y="102"/>
                      </a:lnTo>
                      <a:lnTo>
                        <a:pt x="17" y="104"/>
                      </a:lnTo>
                      <a:lnTo>
                        <a:pt x="12" y="104"/>
                      </a:lnTo>
                      <a:lnTo>
                        <a:pt x="6" y="106"/>
                      </a:lnTo>
                      <a:lnTo>
                        <a:pt x="3" y="108"/>
                      </a:lnTo>
                      <a:lnTo>
                        <a:pt x="0" y="110"/>
                      </a:lnTo>
                      <a:lnTo>
                        <a:pt x="0" y="112"/>
                      </a:lnTo>
                      <a:lnTo>
                        <a:pt x="4" y="112"/>
                      </a:lnTo>
                      <a:lnTo>
                        <a:pt x="9" y="112"/>
                      </a:lnTo>
                      <a:lnTo>
                        <a:pt x="17" y="112"/>
                      </a:lnTo>
                      <a:lnTo>
                        <a:pt x="25" y="112"/>
                      </a:lnTo>
                      <a:lnTo>
                        <a:pt x="35" y="110"/>
                      </a:lnTo>
                      <a:lnTo>
                        <a:pt x="47" y="108"/>
                      </a:lnTo>
                      <a:lnTo>
                        <a:pt x="60" y="106"/>
                      </a:lnTo>
                      <a:lnTo>
                        <a:pt x="72" y="106"/>
                      </a:lnTo>
                      <a:lnTo>
                        <a:pt x="86" y="105"/>
                      </a:lnTo>
                      <a:lnTo>
                        <a:pt x="99" y="105"/>
                      </a:lnTo>
                      <a:lnTo>
                        <a:pt x="113" y="105"/>
                      </a:lnTo>
                      <a:lnTo>
                        <a:pt x="126" y="107"/>
                      </a:lnTo>
                      <a:lnTo>
                        <a:pt x="140" y="109"/>
                      </a:lnTo>
                      <a:lnTo>
                        <a:pt x="152" y="113"/>
                      </a:lnTo>
                      <a:lnTo>
                        <a:pt x="165" y="117"/>
                      </a:lnTo>
                      <a:lnTo>
                        <a:pt x="171" y="118"/>
                      </a:lnTo>
                      <a:lnTo>
                        <a:pt x="177" y="117"/>
                      </a:lnTo>
                      <a:lnTo>
                        <a:pt x="185" y="117"/>
                      </a:lnTo>
                      <a:lnTo>
                        <a:pt x="193" y="115"/>
                      </a:lnTo>
                      <a:lnTo>
                        <a:pt x="201" y="115"/>
                      </a:lnTo>
                      <a:lnTo>
                        <a:pt x="210" y="113"/>
                      </a:lnTo>
                      <a:lnTo>
                        <a:pt x="219" y="112"/>
                      </a:lnTo>
                      <a:lnTo>
                        <a:pt x="228" y="110"/>
                      </a:lnTo>
                      <a:lnTo>
                        <a:pt x="236" y="110"/>
                      </a:lnTo>
                      <a:lnTo>
                        <a:pt x="245" y="110"/>
                      </a:lnTo>
                      <a:lnTo>
                        <a:pt x="253" y="110"/>
                      </a:lnTo>
                      <a:lnTo>
                        <a:pt x="262" y="110"/>
                      </a:lnTo>
                      <a:lnTo>
                        <a:pt x="269" y="112"/>
                      </a:lnTo>
                      <a:lnTo>
                        <a:pt x="277" y="114"/>
                      </a:lnTo>
                      <a:lnTo>
                        <a:pt x="282" y="118"/>
                      </a:lnTo>
                      <a:lnTo>
                        <a:pt x="289" y="121"/>
                      </a:lnTo>
                      <a:lnTo>
                        <a:pt x="297" y="122"/>
                      </a:lnTo>
                      <a:lnTo>
                        <a:pt x="307" y="122"/>
                      </a:lnTo>
                      <a:lnTo>
                        <a:pt x="315" y="121"/>
                      </a:lnTo>
                      <a:lnTo>
                        <a:pt x="323" y="119"/>
                      </a:lnTo>
                      <a:lnTo>
                        <a:pt x="328" y="117"/>
                      </a:lnTo>
                      <a:lnTo>
                        <a:pt x="335" y="115"/>
                      </a:lnTo>
                      <a:lnTo>
                        <a:pt x="339" y="113"/>
                      </a:lnTo>
                      <a:lnTo>
                        <a:pt x="344" y="109"/>
                      </a:lnTo>
                      <a:lnTo>
                        <a:pt x="347" y="107"/>
                      </a:lnTo>
                      <a:lnTo>
                        <a:pt x="350" y="103"/>
                      </a:lnTo>
                      <a:lnTo>
                        <a:pt x="352" y="101"/>
                      </a:lnTo>
                      <a:lnTo>
                        <a:pt x="355" y="97"/>
                      </a:lnTo>
                      <a:lnTo>
                        <a:pt x="355" y="95"/>
                      </a:lnTo>
                      <a:lnTo>
                        <a:pt x="356" y="91"/>
                      </a:lnTo>
                      <a:lnTo>
                        <a:pt x="356" y="89"/>
                      </a:lnTo>
                      <a:lnTo>
                        <a:pt x="357" y="86"/>
                      </a:lnTo>
                      <a:lnTo>
                        <a:pt x="358" y="88"/>
                      </a:lnTo>
                      <a:lnTo>
                        <a:pt x="361" y="89"/>
                      </a:lnTo>
                      <a:lnTo>
                        <a:pt x="366" y="90"/>
                      </a:lnTo>
                      <a:lnTo>
                        <a:pt x="372" y="90"/>
                      </a:lnTo>
                      <a:lnTo>
                        <a:pt x="379" y="91"/>
                      </a:lnTo>
                      <a:lnTo>
                        <a:pt x="387" y="91"/>
                      </a:lnTo>
                      <a:lnTo>
                        <a:pt x="395" y="91"/>
                      </a:lnTo>
                      <a:lnTo>
                        <a:pt x="404" y="90"/>
                      </a:lnTo>
                      <a:lnTo>
                        <a:pt x="412" y="90"/>
                      </a:lnTo>
                      <a:lnTo>
                        <a:pt x="420" y="90"/>
                      </a:lnTo>
                      <a:lnTo>
                        <a:pt x="427" y="90"/>
                      </a:lnTo>
                      <a:lnTo>
                        <a:pt x="435" y="88"/>
                      </a:lnTo>
                      <a:lnTo>
                        <a:pt x="440" y="88"/>
                      </a:lnTo>
                      <a:lnTo>
                        <a:pt x="445" y="87"/>
                      </a:lnTo>
                      <a:lnTo>
                        <a:pt x="447" y="87"/>
                      </a:lnTo>
                      <a:lnTo>
                        <a:pt x="450" y="86"/>
                      </a:lnTo>
                      <a:lnTo>
                        <a:pt x="447" y="85"/>
                      </a:lnTo>
                      <a:lnTo>
                        <a:pt x="446" y="83"/>
                      </a:lnTo>
                      <a:lnTo>
                        <a:pt x="444" y="81"/>
                      </a:lnTo>
                      <a:lnTo>
                        <a:pt x="444" y="78"/>
                      </a:lnTo>
                      <a:lnTo>
                        <a:pt x="442" y="76"/>
                      </a:lnTo>
                      <a:lnTo>
                        <a:pt x="442" y="72"/>
                      </a:lnTo>
                      <a:lnTo>
                        <a:pt x="442" y="69"/>
                      </a:lnTo>
                      <a:lnTo>
                        <a:pt x="442" y="65"/>
                      </a:lnTo>
                      <a:lnTo>
                        <a:pt x="442" y="63"/>
                      </a:lnTo>
                      <a:lnTo>
                        <a:pt x="442" y="59"/>
                      </a:lnTo>
                      <a:lnTo>
                        <a:pt x="442" y="56"/>
                      </a:lnTo>
                      <a:lnTo>
                        <a:pt x="442" y="52"/>
                      </a:lnTo>
                      <a:lnTo>
                        <a:pt x="441" y="50"/>
                      </a:lnTo>
                      <a:lnTo>
                        <a:pt x="441" y="48"/>
                      </a:lnTo>
                      <a:lnTo>
                        <a:pt x="440" y="46"/>
                      </a:lnTo>
                      <a:lnTo>
                        <a:pt x="440" y="43"/>
                      </a:lnTo>
                    </a:path>
                  </a:pathLst>
                </a:custGeom>
                <a:solidFill>
                  <a:srgbClr val="819FE2"/>
                </a:solidFill>
                <a:ln w="9525">
                  <a:noFill/>
                  <a:round/>
                  <a:headEnd/>
                  <a:tailEnd/>
                </a:ln>
              </p:spPr>
              <p:txBody>
                <a:bodyPr/>
                <a:lstStyle/>
                <a:p>
                  <a:endParaRPr lang="en-US"/>
                </a:p>
              </p:txBody>
            </p:sp>
            <p:sp>
              <p:nvSpPr>
                <p:cNvPr id="20713" name="Freeform 287"/>
                <p:cNvSpPr>
                  <a:spLocks/>
                </p:cNvSpPr>
                <p:nvPr/>
              </p:nvSpPr>
              <p:spPr bwMode="auto">
                <a:xfrm>
                  <a:off x="2726" y="1413"/>
                  <a:ext cx="745" cy="153"/>
                </a:xfrm>
                <a:custGeom>
                  <a:avLst/>
                  <a:gdLst>
                    <a:gd name="T0" fmla="*/ 743 w 745"/>
                    <a:gd name="T1" fmla="*/ 116 h 153"/>
                    <a:gd name="T2" fmla="*/ 740 w 745"/>
                    <a:gd name="T3" fmla="*/ 95 h 153"/>
                    <a:gd name="T4" fmla="*/ 727 w 745"/>
                    <a:gd name="T5" fmla="*/ 83 h 153"/>
                    <a:gd name="T6" fmla="*/ 712 w 745"/>
                    <a:gd name="T7" fmla="*/ 73 h 153"/>
                    <a:gd name="T8" fmla="*/ 677 w 745"/>
                    <a:gd name="T9" fmla="*/ 69 h 153"/>
                    <a:gd name="T10" fmla="*/ 657 w 745"/>
                    <a:gd name="T11" fmla="*/ 66 h 153"/>
                    <a:gd name="T12" fmla="*/ 649 w 745"/>
                    <a:gd name="T13" fmla="*/ 59 h 153"/>
                    <a:gd name="T14" fmla="*/ 643 w 745"/>
                    <a:gd name="T15" fmla="*/ 38 h 153"/>
                    <a:gd name="T16" fmla="*/ 629 w 745"/>
                    <a:gd name="T17" fmla="*/ 27 h 153"/>
                    <a:gd name="T18" fmla="*/ 605 w 745"/>
                    <a:gd name="T19" fmla="*/ 26 h 153"/>
                    <a:gd name="T20" fmla="*/ 567 w 745"/>
                    <a:gd name="T21" fmla="*/ 23 h 153"/>
                    <a:gd name="T22" fmla="*/ 515 w 745"/>
                    <a:gd name="T23" fmla="*/ 7 h 153"/>
                    <a:gd name="T24" fmla="*/ 485 w 745"/>
                    <a:gd name="T25" fmla="*/ 2 h 153"/>
                    <a:gd name="T26" fmla="*/ 456 w 745"/>
                    <a:gd name="T27" fmla="*/ 9 h 153"/>
                    <a:gd name="T28" fmla="*/ 429 w 745"/>
                    <a:gd name="T29" fmla="*/ 25 h 153"/>
                    <a:gd name="T30" fmla="*/ 416 w 745"/>
                    <a:gd name="T31" fmla="*/ 49 h 153"/>
                    <a:gd name="T32" fmla="*/ 392 w 745"/>
                    <a:gd name="T33" fmla="*/ 49 h 153"/>
                    <a:gd name="T34" fmla="*/ 373 w 745"/>
                    <a:gd name="T35" fmla="*/ 50 h 153"/>
                    <a:gd name="T36" fmla="*/ 355 w 745"/>
                    <a:gd name="T37" fmla="*/ 57 h 153"/>
                    <a:gd name="T38" fmla="*/ 327 w 745"/>
                    <a:gd name="T39" fmla="*/ 57 h 153"/>
                    <a:gd name="T40" fmla="*/ 304 w 745"/>
                    <a:gd name="T41" fmla="*/ 65 h 153"/>
                    <a:gd name="T42" fmla="*/ 284 w 745"/>
                    <a:gd name="T43" fmla="*/ 57 h 153"/>
                    <a:gd name="T44" fmla="*/ 259 w 745"/>
                    <a:gd name="T45" fmla="*/ 48 h 153"/>
                    <a:gd name="T46" fmla="*/ 225 w 745"/>
                    <a:gd name="T47" fmla="*/ 61 h 153"/>
                    <a:gd name="T48" fmla="*/ 207 w 745"/>
                    <a:gd name="T49" fmla="*/ 74 h 153"/>
                    <a:gd name="T50" fmla="*/ 192 w 745"/>
                    <a:gd name="T51" fmla="*/ 78 h 153"/>
                    <a:gd name="T52" fmla="*/ 175 w 745"/>
                    <a:gd name="T53" fmla="*/ 81 h 153"/>
                    <a:gd name="T54" fmla="*/ 162 w 745"/>
                    <a:gd name="T55" fmla="*/ 82 h 153"/>
                    <a:gd name="T56" fmla="*/ 145 w 745"/>
                    <a:gd name="T57" fmla="*/ 79 h 153"/>
                    <a:gd name="T58" fmla="*/ 105 w 745"/>
                    <a:gd name="T59" fmla="*/ 72 h 153"/>
                    <a:gd name="T60" fmla="*/ 56 w 745"/>
                    <a:gd name="T61" fmla="*/ 74 h 153"/>
                    <a:gd name="T62" fmla="*/ 9 w 745"/>
                    <a:gd name="T63" fmla="*/ 102 h 153"/>
                    <a:gd name="T64" fmla="*/ 8 w 745"/>
                    <a:gd name="T65" fmla="*/ 121 h 153"/>
                    <a:gd name="T66" fmla="*/ 39 w 745"/>
                    <a:gd name="T67" fmla="*/ 125 h 153"/>
                    <a:gd name="T68" fmla="*/ 75 w 745"/>
                    <a:gd name="T69" fmla="*/ 129 h 153"/>
                    <a:gd name="T70" fmla="*/ 101 w 745"/>
                    <a:gd name="T71" fmla="*/ 131 h 153"/>
                    <a:gd name="T72" fmla="*/ 140 w 745"/>
                    <a:gd name="T73" fmla="*/ 135 h 153"/>
                    <a:gd name="T74" fmla="*/ 171 w 745"/>
                    <a:gd name="T75" fmla="*/ 134 h 153"/>
                    <a:gd name="T76" fmla="*/ 191 w 745"/>
                    <a:gd name="T77" fmla="*/ 131 h 153"/>
                    <a:gd name="T78" fmla="*/ 210 w 745"/>
                    <a:gd name="T79" fmla="*/ 128 h 153"/>
                    <a:gd name="T80" fmla="*/ 249 w 745"/>
                    <a:gd name="T81" fmla="*/ 136 h 153"/>
                    <a:gd name="T82" fmla="*/ 285 w 745"/>
                    <a:gd name="T83" fmla="*/ 140 h 153"/>
                    <a:gd name="T84" fmla="*/ 312 w 745"/>
                    <a:gd name="T85" fmla="*/ 140 h 153"/>
                    <a:gd name="T86" fmla="*/ 337 w 745"/>
                    <a:gd name="T87" fmla="*/ 139 h 153"/>
                    <a:gd name="T88" fmla="*/ 363 w 745"/>
                    <a:gd name="T89" fmla="*/ 127 h 153"/>
                    <a:gd name="T90" fmla="*/ 391 w 745"/>
                    <a:gd name="T91" fmla="*/ 135 h 153"/>
                    <a:gd name="T92" fmla="*/ 424 w 745"/>
                    <a:gd name="T93" fmla="*/ 148 h 153"/>
                    <a:gd name="T94" fmla="*/ 470 w 745"/>
                    <a:gd name="T95" fmla="*/ 140 h 153"/>
                    <a:gd name="T96" fmla="*/ 494 w 745"/>
                    <a:gd name="T97" fmla="*/ 136 h 153"/>
                    <a:gd name="T98" fmla="*/ 503 w 745"/>
                    <a:gd name="T99" fmla="*/ 143 h 153"/>
                    <a:gd name="T100" fmla="*/ 522 w 745"/>
                    <a:gd name="T101" fmla="*/ 152 h 153"/>
                    <a:gd name="T102" fmla="*/ 568 w 745"/>
                    <a:gd name="T103" fmla="*/ 149 h 153"/>
                    <a:gd name="T104" fmla="*/ 626 w 745"/>
                    <a:gd name="T105" fmla="*/ 147 h 153"/>
                    <a:gd name="T106" fmla="*/ 672 w 745"/>
                    <a:gd name="T107" fmla="*/ 150 h 153"/>
                    <a:gd name="T108" fmla="*/ 708 w 745"/>
                    <a:gd name="T109" fmla="*/ 152 h 153"/>
                    <a:gd name="T110" fmla="*/ 732 w 745"/>
                    <a:gd name="T111" fmla="*/ 143 h 1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45"/>
                    <a:gd name="T169" fmla="*/ 0 h 153"/>
                    <a:gd name="T170" fmla="*/ 745 w 745"/>
                    <a:gd name="T171" fmla="*/ 153 h 1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45" h="153">
                      <a:moveTo>
                        <a:pt x="737" y="138"/>
                      </a:moveTo>
                      <a:lnTo>
                        <a:pt x="740" y="131"/>
                      </a:lnTo>
                      <a:lnTo>
                        <a:pt x="743" y="123"/>
                      </a:lnTo>
                      <a:lnTo>
                        <a:pt x="743" y="116"/>
                      </a:lnTo>
                      <a:lnTo>
                        <a:pt x="744" y="109"/>
                      </a:lnTo>
                      <a:lnTo>
                        <a:pt x="743" y="105"/>
                      </a:lnTo>
                      <a:lnTo>
                        <a:pt x="743" y="100"/>
                      </a:lnTo>
                      <a:lnTo>
                        <a:pt x="740" y="95"/>
                      </a:lnTo>
                      <a:lnTo>
                        <a:pt x="738" y="90"/>
                      </a:lnTo>
                      <a:lnTo>
                        <a:pt x="734" y="88"/>
                      </a:lnTo>
                      <a:lnTo>
                        <a:pt x="731" y="85"/>
                      </a:lnTo>
                      <a:lnTo>
                        <a:pt x="727" y="83"/>
                      </a:lnTo>
                      <a:lnTo>
                        <a:pt x="724" y="79"/>
                      </a:lnTo>
                      <a:lnTo>
                        <a:pt x="720" y="77"/>
                      </a:lnTo>
                      <a:lnTo>
                        <a:pt x="716" y="75"/>
                      </a:lnTo>
                      <a:lnTo>
                        <a:pt x="712" y="73"/>
                      </a:lnTo>
                      <a:lnTo>
                        <a:pt x="709" y="71"/>
                      </a:lnTo>
                      <a:lnTo>
                        <a:pt x="696" y="70"/>
                      </a:lnTo>
                      <a:lnTo>
                        <a:pt x="686" y="69"/>
                      </a:lnTo>
                      <a:lnTo>
                        <a:pt x="677" y="69"/>
                      </a:lnTo>
                      <a:lnTo>
                        <a:pt x="671" y="67"/>
                      </a:lnTo>
                      <a:lnTo>
                        <a:pt x="665" y="67"/>
                      </a:lnTo>
                      <a:lnTo>
                        <a:pt x="661" y="66"/>
                      </a:lnTo>
                      <a:lnTo>
                        <a:pt x="657" y="66"/>
                      </a:lnTo>
                      <a:lnTo>
                        <a:pt x="655" y="65"/>
                      </a:lnTo>
                      <a:lnTo>
                        <a:pt x="652" y="64"/>
                      </a:lnTo>
                      <a:lnTo>
                        <a:pt x="651" y="62"/>
                      </a:lnTo>
                      <a:lnTo>
                        <a:pt x="649" y="59"/>
                      </a:lnTo>
                      <a:lnTo>
                        <a:pt x="648" y="55"/>
                      </a:lnTo>
                      <a:lnTo>
                        <a:pt x="646" y="51"/>
                      </a:lnTo>
                      <a:lnTo>
                        <a:pt x="645" y="45"/>
                      </a:lnTo>
                      <a:lnTo>
                        <a:pt x="643" y="38"/>
                      </a:lnTo>
                      <a:lnTo>
                        <a:pt x="642" y="28"/>
                      </a:lnTo>
                      <a:lnTo>
                        <a:pt x="637" y="28"/>
                      </a:lnTo>
                      <a:lnTo>
                        <a:pt x="634" y="27"/>
                      </a:lnTo>
                      <a:lnTo>
                        <a:pt x="629" y="27"/>
                      </a:lnTo>
                      <a:lnTo>
                        <a:pt x="625" y="26"/>
                      </a:lnTo>
                      <a:lnTo>
                        <a:pt x="619" y="26"/>
                      </a:lnTo>
                      <a:lnTo>
                        <a:pt x="613" y="26"/>
                      </a:lnTo>
                      <a:lnTo>
                        <a:pt x="605" y="26"/>
                      </a:lnTo>
                      <a:lnTo>
                        <a:pt x="598" y="26"/>
                      </a:lnTo>
                      <a:lnTo>
                        <a:pt x="588" y="26"/>
                      </a:lnTo>
                      <a:lnTo>
                        <a:pt x="578" y="25"/>
                      </a:lnTo>
                      <a:lnTo>
                        <a:pt x="567" y="23"/>
                      </a:lnTo>
                      <a:lnTo>
                        <a:pt x="556" y="19"/>
                      </a:lnTo>
                      <a:lnTo>
                        <a:pt x="543" y="17"/>
                      </a:lnTo>
                      <a:lnTo>
                        <a:pt x="529" y="12"/>
                      </a:lnTo>
                      <a:lnTo>
                        <a:pt x="515" y="7"/>
                      </a:lnTo>
                      <a:lnTo>
                        <a:pt x="500" y="1"/>
                      </a:lnTo>
                      <a:lnTo>
                        <a:pt x="496" y="1"/>
                      </a:lnTo>
                      <a:lnTo>
                        <a:pt x="491" y="0"/>
                      </a:lnTo>
                      <a:lnTo>
                        <a:pt x="485" y="2"/>
                      </a:lnTo>
                      <a:lnTo>
                        <a:pt x="479" y="2"/>
                      </a:lnTo>
                      <a:lnTo>
                        <a:pt x="471" y="4"/>
                      </a:lnTo>
                      <a:lnTo>
                        <a:pt x="464" y="6"/>
                      </a:lnTo>
                      <a:lnTo>
                        <a:pt x="456" y="9"/>
                      </a:lnTo>
                      <a:lnTo>
                        <a:pt x="449" y="11"/>
                      </a:lnTo>
                      <a:lnTo>
                        <a:pt x="441" y="16"/>
                      </a:lnTo>
                      <a:lnTo>
                        <a:pt x="434" y="19"/>
                      </a:lnTo>
                      <a:lnTo>
                        <a:pt x="429" y="25"/>
                      </a:lnTo>
                      <a:lnTo>
                        <a:pt x="424" y="30"/>
                      </a:lnTo>
                      <a:lnTo>
                        <a:pt x="419" y="36"/>
                      </a:lnTo>
                      <a:lnTo>
                        <a:pt x="417" y="42"/>
                      </a:lnTo>
                      <a:lnTo>
                        <a:pt x="416" y="49"/>
                      </a:lnTo>
                      <a:lnTo>
                        <a:pt x="418" y="55"/>
                      </a:lnTo>
                      <a:lnTo>
                        <a:pt x="407" y="52"/>
                      </a:lnTo>
                      <a:lnTo>
                        <a:pt x="399" y="49"/>
                      </a:lnTo>
                      <a:lnTo>
                        <a:pt x="392" y="49"/>
                      </a:lnTo>
                      <a:lnTo>
                        <a:pt x="387" y="47"/>
                      </a:lnTo>
                      <a:lnTo>
                        <a:pt x="381" y="49"/>
                      </a:lnTo>
                      <a:lnTo>
                        <a:pt x="377" y="49"/>
                      </a:lnTo>
                      <a:lnTo>
                        <a:pt x="373" y="50"/>
                      </a:lnTo>
                      <a:lnTo>
                        <a:pt x="370" y="51"/>
                      </a:lnTo>
                      <a:lnTo>
                        <a:pt x="365" y="53"/>
                      </a:lnTo>
                      <a:lnTo>
                        <a:pt x="361" y="55"/>
                      </a:lnTo>
                      <a:lnTo>
                        <a:pt x="355" y="57"/>
                      </a:lnTo>
                      <a:lnTo>
                        <a:pt x="350" y="57"/>
                      </a:lnTo>
                      <a:lnTo>
                        <a:pt x="343" y="59"/>
                      </a:lnTo>
                      <a:lnTo>
                        <a:pt x="336" y="59"/>
                      </a:lnTo>
                      <a:lnTo>
                        <a:pt x="327" y="57"/>
                      </a:lnTo>
                      <a:lnTo>
                        <a:pt x="317" y="55"/>
                      </a:lnTo>
                      <a:lnTo>
                        <a:pt x="312" y="62"/>
                      </a:lnTo>
                      <a:lnTo>
                        <a:pt x="309" y="64"/>
                      </a:lnTo>
                      <a:lnTo>
                        <a:pt x="304" y="65"/>
                      </a:lnTo>
                      <a:lnTo>
                        <a:pt x="300" y="65"/>
                      </a:lnTo>
                      <a:lnTo>
                        <a:pt x="295" y="63"/>
                      </a:lnTo>
                      <a:lnTo>
                        <a:pt x="290" y="60"/>
                      </a:lnTo>
                      <a:lnTo>
                        <a:pt x="284" y="57"/>
                      </a:lnTo>
                      <a:lnTo>
                        <a:pt x="280" y="53"/>
                      </a:lnTo>
                      <a:lnTo>
                        <a:pt x="273" y="51"/>
                      </a:lnTo>
                      <a:lnTo>
                        <a:pt x="266" y="49"/>
                      </a:lnTo>
                      <a:lnTo>
                        <a:pt x="259" y="48"/>
                      </a:lnTo>
                      <a:lnTo>
                        <a:pt x="252" y="47"/>
                      </a:lnTo>
                      <a:lnTo>
                        <a:pt x="243" y="50"/>
                      </a:lnTo>
                      <a:lnTo>
                        <a:pt x="234" y="54"/>
                      </a:lnTo>
                      <a:lnTo>
                        <a:pt x="225" y="61"/>
                      </a:lnTo>
                      <a:lnTo>
                        <a:pt x="216" y="71"/>
                      </a:lnTo>
                      <a:lnTo>
                        <a:pt x="213" y="72"/>
                      </a:lnTo>
                      <a:lnTo>
                        <a:pt x="211" y="72"/>
                      </a:lnTo>
                      <a:lnTo>
                        <a:pt x="207" y="74"/>
                      </a:lnTo>
                      <a:lnTo>
                        <a:pt x="205" y="74"/>
                      </a:lnTo>
                      <a:lnTo>
                        <a:pt x="199" y="76"/>
                      </a:lnTo>
                      <a:lnTo>
                        <a:pt x="196" y="76"/>
                      </a:lnTo>
                      <a:lnTo>
                        <a:pt x="192" y="78"/>
                      </a:lnTo>
                      <a:lnTo>
                        <a:pt x="188" y="78"/>
                      </a:lnTo>
                      <a:lnTo>
                        <a:pt x="183" y="80"/>
                      </a:lnTo>
                      <a:lnTo>
                        <a:pt x="179" y="80"/>
                      </a:lnTo>
                      <a:lnTo>
                        <a:pt x="175" y="81"/>
                      </a:lnTo>
                      <a:lnTo>
                        <a:pt x="171" y="81"/>
                      </a:lnTo>
                      <a:lnTo>
                        <a:pt x="167" y="82"/>
                      </a:lnTo>
                      <a:lnTo>
                        <a:pt x="165" y="82"/>
                      </a:lnTo>
                      <a:lnTo>
                        <a:pt x="162" y="82"/>
                      </a:lnTo>
                      <a:lnTo>
                        <a:pt x="161" y="82"/>
                      </a:lnTo>
                      <a:lnTo>
                        <a:pt x="156" y="83"/>
                      </a:lnTo>
                      <a:lnTo>
                        <a:pt x="152" y="81"/>
                      </a:lnTo>
                      <a:lnTo>
                        <a:pt x="145" y="79"/>
                      </a:lnTo>
                      <a:lnTo>
                        <a:pt x="137" y="77"/>
                      </a:lnTo>
                      <a:lnTo>
                        <a:pt x="127" y="75"/>
                      </a:lnTo>
                      <a:lnTo>
                        <a:pt x="117" y="73"/>
                      </a:lnTo>
                      <a:lnTo>
                        <a:pt x="105" y="72"/>
                      </a:lnTo>
                      <a:lnTo>
                        <a:pt x="94" y="70"/>
                      </a:lnTo>
                      <a:lnTo>
                        <a:pt x="81" y="71"/>
                      </a:lnTo>
                      <a:lnTo>
                        <a:pt x="69" y="71"/>
                      </a:lnTo>
                      <a:lnTo>
                        <a:pt x="56" y="74"/>
                      </a:lnTo>
                      <a:lnTo>
                        <a:pt x="44" y="78"/>
                      </a:lnTo>
                      <a:lnTo>
                        <a:pt x="32" y="84"/>
                      </a:lnTo>
                      <a:lnTo>
                        <a:pt x="20" y="92"/>
                      </a:lnTo>
                      <a:lnTo>
                        <a:pt x="9" y="102"/>
                      </a:lnTo>
                      <a:lnTo>
                        <a:pt x="0" y="115"/>
                      </a:lnTo>
                      <a:lnTo>
                        <a:pt x="1" y="117"/>
                      </a:lnTo>
                      <a:lnTo>
                        <a:pt x="4" y="119"/>
                      </a:lnTo>
                      <a:lnTo>
                        <a:pt x="8" y="121"/>
                      </a:lnTo>
                      <a:lnTo>
                        <a:pt x="15" y="121"/>
                      </a:lnTo>
                      <a:lnTo>
                        <a:pt x="22" y="123"/>
                      </a:lnTo>
                      <a:lnTo>
                        <a:pt x="30" y="123"/>
                      </a:lnTo>
                      <a:lnTo>
                        <a:pt x="39" y="125"/>
                      </a:lnTo>
                      <a:lnTo>
                        <a:pt x="49" y="125"/>
                      </a:lnTo>
                      <a:lnTo>
                        <a:pt x="57" y="127"/>
                      </a:lnTo>
                      <a:lnTo>
                        <a:pt x="67" y="127"/>
                      </a:lnTo>
                      <a:lnTo>
                        <a:pt x="75" y="129"/>
                      </a:lnTo>
                      <a:lnTo>
                        <a:pt x="84" y="129"/>
                      </a:lnTo>
                      <a:lnTo>
                        <a:pt x="91" y="131"/>
                      </a:lnTo>
                      <a:lnTo>
                        <a:pt x="97" y="131"/>
                      </a:lnTo>
                      <a:lnTo>
                        <a:pt x="101" y="131"/>
                      </a:lnTo>
                      <a:lnTo>
                        <a:pt x="106" y="131"/>
                      </a:lnTo>
                      <a:lnTo>
                        <a:pt x="118" y="133"/>
                      </a:lnTo>
                      <a:lnTo>
                        <a:pt x="130" y="134"/>
                      </a:lnTo>
                      <a:lnTo>
                        <a:pt x="140" y="135"/>
                      </a:lnTo>
                      <a:lnTo>
                        <a:pt x="150" y="135"/>
                      </a:lnTo>
                      <a:lnTo>
                        <a:pt x="158" y="135"/>
                      </a:lnTo>
                      <a:lnTo>
                        <a:pt x="166" y="134"/>
                      </a:lnTo>
                      <a:lnTo>
                        <a:pt x="171" y="134"/>
                      </a:lnTo>
                      <a:lnTo>
                        <a:pt x="178" y="132"/>
                      </a:lnTo>
                      <a:lnTo>
                        <a:pt x="182" y="132"/>
                      </a:lnTo>
                      <a:lnTo>
                        <a:pt x="187" y="131"/>
                      </a:lnTo>
                      <a:lnTo>
                        <a:pt x="191" y="131"/>
                      </a:lnTo>
                      <a:lnTo>
                        <a:pt x="197" y="129"/>
                      </a:lnTo>
                      <a:lnTo>
                        <a:pt x="201" y="129"/>
                      </a:lnTo>
                      <a:lnTo>
                        <a:pt x="205" y="128"/>
                      </a:lnTo>
                      <a:lnTo>
                        <a:pt x="210" y="128"/>
                      </a:lnTo>
                      <a:lnTo>
                        <a:pt x="216" y="126"/>
                      </a:lnTo>
                      <a:lnTo>
                        <a:pt x="227" y="131"/>
                      </a:lnTo>
                      <a:lnTo>
                        <a:pt x="239" y="133"/>
                      </a:lnTo>
                      <a:lnTo>
                        <a:pt x="249" y="136"/>
                      </a:lnTo>
                      <a:lnTo>
                        <a:pt x="260" y="138"/>
                      </a:lnTo>
                      <a:lnTo>
                        <a:pt x="269" y="139"/>
                      </a:lnTo>
                      <a:lnTo>
                        <a:pt x="278" y="140"/>
                      </a:lnTo>
                      <a:lnTo>
                        <a:pt x="285" y="140"/>
                      </a:lnTo>
                      <a:lnTo>
                        <a:pt x="294" y="140"/>
                      </a:lnTo>
                      <a:lnTo>
                        <a:pt x="300" y="140"/>
                      </a:lnTo>
                      <a:lnTo>
                        <a:pt x="307" y="140"/>
                      </a:lnTo>
                      <a:lnTo>
                        <a:pt x="312" y="140"/>
                      </a:lnTo>
                      <a:lnTo>
                        <a:pt x="319" y="139"/>
                      </a:lnTo>
                      <a:lnTo>
                        <a:pt x="325" y="139"/>
                      </a:lnTo>
                      <a:lnTo>
                        <a:pt x="331" y="139"/>
                      </a:lnTo>
                      <a:lnTo>
                        <a:pt x="337" y="139"/>
                      </a:lnTo>
                      <a:lnTo>
                        <a:pt x="345" y="138"/>
                      </a:lnTo>
                      <a:lnTo>
                        <a:pt x="350" y="132"/>
                      </a:lnTo>
                      <a:lnTo>
                        <a:pt x="357" y="129"/>
                      </a:lnTo>
                      <a:lnTo>
                        <a:pt x="363" y="127"/>
                      </a:lnTo>
                      <a:lnTo>
                        <a:pt x="371" y="126"/>
                      </a:lnTo>
                      <a:lnTo>
                        <a:pt x="377" y="129"/>
                      </a:lnTo>
                      <a:lnTo>
                        <a:pt x="384" y="131"/>
                      </a:lnTo>
                      <a:lnTo>
                        <a:pt x="391" y="135"/>
                      </a:lnTo>
                      <a:lnTo>
                        <a:pt x="399" y="138"/>
                      </a:lnTo>
                      <a:lnTo>
                        <a:pt x="406" y="142"/>
                      </a:lnTo>
                      <a:lnTo>
                        <a:pt x="415" y="145"/>
                      </a:lnTo>
                      <a:lnTo>
                        <a:pt x="424" y="148"/>
                      </a:lnTo>
                      <a:lnTo>
                        <a:pt x="434" y="148"/>
                      </a:lnTo>
                      <a:lnTo>
                        <a:pt x="446" y="148"/>
                      </a:lnTo>
                      <a:lnTo>
                        <a:pt x="458" y="145"/>
                      </a:lnTo>
                      <a:lnTo>
                        <a:pt x="470" y="140"/>
                      </a:lnTo>
                      <a:lnTo>
                        <a:pt x="486" y="131"/>
                      </a:lnTo>
                      <a:lnTo>
                        <a:pt x="489" y="133"/>
                      </a:lnTo>
                      <a:lnTo>
                        <a:pt x="492" y="133"/>
                      </a:lnTo>
                      <a:lnTo>
                        <a:pt x="494" y="136"/>
                      </a:lnTo>
                      <a:lnTo>
                        <a:pt x="498" y="137"/>
                      </a:lnTo>
                      <a:lnTo>
                        <a:pt x="500" y="139"/>
                      </a:lnTo>
                      <a:lnTo>
                        <a:pt x="501" y="141"/>
                      </a:lnTo>
                      <a:lnTo>
                        <a:pt x="503" y="143"/>
                      </a:lnTo>
                      <a:lnTo>
                        <a:pt x="507" y="145"/>
                      </a:lnTo>
                      <a:lnTo>
                        <a:pt x="510" y="148"/>
                      </a:lnTo>
                      <a:lnTo>
                        <a:pt x="516" y="150"/>
                      </a:lnTo>
                      <a:lnTo>
                        <a:pt x="522" y="152"/>
                      </a:lnTo>
                      <a:lnTo>
                        <a:pt x="531" y="152"/>
                      </a:lnTo>
                      <a:lnTo>
                        <a:pt x="541" y="152"/>
                      </a:lnTo>
                      <a:lnTo>
                        <a:pt x="554" y="151"/>
                      </a:lnTo>
                      <a:lnTo>
                        <a:pt x="568" y="149"/>
                      </a:lnTo>
                      <a:lnTo>
                        <a:pt x="587" y="146"/>
                      </a:lnTo>
                      <a:lnTo>
                        <a:pt x="600" y="147"/>
                      </a:lnTo>
                      <a:lnTo>
                        <a:pt x="614" y="147"/>
                      </a:lnTo>
                      <a:lnTo>
                        <a:pt x="626" y="147"/>
                      </a:lnTo>
                      <a:lnTo>
                        <a:pt x="639" y="147"/>
                      </a:lnTo>
                      <a:lnTo>
                        <a:pt x="651" y="149"/>
                      </a:lnTo>
                      <a:lnTo>
                        <a:pt x="662" y="149"/>
                      </a:lnTo>
                      <a:lnTo>
                        <a:pt x="672" y="150"/>
                      </a:lnTo>
                      <a:lnTo>
                        <a:pt x="683" y="150"/>
                      </a:lnTo>
                      <a:lnTo>
                        <a:pt x="691" y="152"/>
                      </a:lnTo>
                      <a:lnTo>
                        <a:pt x="700" y="152"/>
                      </a:lnTo>
                      <a:lnTo>
                        <a:pt x="708" y="152"/>
                      </a:lnTo>
                      <a:lnTo>
                        <a:pt x="716" y="150"/>
                      </a:lnTo>
                      <a:lnTo>
                        <a:pt x="721" y="149"/>
                      </a:lnTo>
                      <a:lnTo>
                        <a:pt x="728" y="147"/>
                      </a:lnTo>
                      <a:lnTo>
                        <a:pt x="732" y="143"/>
                      </a:lnTo>
                      <a:lnTo>
                        <a:pt x="737" y="138"/>
                      </a:lnTo>
                    </a:path>
                  </a:pathLst>
                </a:custGeom>
                <a:gradFill rotWithShape="0">
                  <a:gsLst>
                    <a:gs pos="0">
                      <a:srgbClr val="FFFFFF"/>
                    </a:gs>
                    <a:gs pos="100000">
                      <a:srgbClr val="C0C0C0"/>
                    </a:gs>
                  </a:gsLst>
                  <a:lin ang="5400000" scaled="1"/>
                </a:gradFill>
                <a:ln w="9525">
                  <a:noFill/>
                  <a:round/>
                  <a:headEnd/>
                  <a:tailEnd/>
                </a:ln>
              </p:spPr>
              <p:txBody>
                <a:bodyPr/>
                <a:lstStyle/>
                <a:p>
                  <a:endParaRPr lang="en-US"/>
                </a:p>
              </p:txBody>
            </p:sp>
            <p:sp>
              <p:nvSpPr>
                <p:cNvPr id="20714" name="Freeform 288"/>
                <p:cNvSpPr>
                  <a:spLocks/>
                </p:cNvSpPr>
                <p:nvPr/>
              </p:nvSpPr>
              <p:spPr bwMode="auto">
                <a:xfrm>
                  <a:off x="3180" y="1444"/>
                  <a:ext cx="198" cy="109"/>
                </a:xfrm>
                <a:custGeom>
                  <a:avLst/>
                  <a:gdLst>
                    <a:gd name="T0" fmla="*/ 197 w 198"/>
                    <a:gd name="T1" fmla="*/ 51 h 109"/>
                    <a:gd name="T2" fmla="*/ 196 w 198"/>
                    <a:gd name="T3" fmla="*/ 45 h 109"/>
                    <a:gd name="T4" fmla="*/ 194 w 198"/>
                    <a:gd name="T5" fmla="*/ 36 h 109"/>
                    <a:gd name="T6" fmla="*/ 192 w 198"/>
                    <a:gd name="T7" fmla="*/ 25 h 109"/>
                    <a:gd name="T8" fmla="*/ 186 w 198"/>
                    <a:gd name="T9" fmla="*/ 14 h 109"/>
                    <a:gd name="T10" fmla="*/ 176 w 198"/>
                    <a:gd name="T11" fmla="*/ 4 h 109"/>
                    <a:gd name="T12" fmla="*/ 164 w 198"/>
                    <a:gd name="T13" fmla="*/ 0 h 109"/>
                    <a:gd name="T14" fmla="*/ 147 w 198"/>
                    <a:gd name="T15" fmla="*/ 2 h 109"/>
                    <a:gd name="T16" fmla="*/ 135 w 198"/>
                    <a:gd name="T17" fmla="*/ 5 h 109"/>
                    <a:gd name="T18" fmla="*/ 131 w 198"/>
                    <a:gd name="T19" fmla="*/ 6 h 109"/>
                    <a:gd name="T20" fmla="*/ 129 w 198"/>
                    <a:gd name="T21" fmla="*/ 8 h 109"/>
                    <a:gd name="T22" fmla="*/ 128 w 198"/>
                    <a:gd name="T23" fmla="*/ 10 h 109"/>
                    <a:gd name="T24" fmla="*/ 125 w 198"/>
                    <a:gd name="T25" fmla="*/ 12 h 109"/>
                    <a:gd name="T26" fmla="*/ 121 w 198"/>
                    <a:gd name="T27" fmla="*/ 15 h 109"/>
                    <a:gd name="T28" fmla="*/ 115 w 198"/>
                    <a:gd name="T29" fmla="*/ 16 h 109"/>
                    <a:gd name="T30" fmla="*/ 106 w 198"/>
                    <a:gd name="T31" fmla="*/ 14 h 109"/>
                    <a:gd name="T32" fmla="*/ 98 w 198"/>
                    <a:gd name="T33" fmla="*/ 13 h 109"/>
                    <a:gd name="T34" fmla="*/ 94 w 198"/>
                    <a:gd name="T35" fmla="*/ 15 h 109"/>
                    <a:gd name="T36" fmla="*/ 90 w 198"/>
                    <a:gd name="T37" fmla="*/ 18 h 109"/>
                    <a:gd name="T38" fmla="*/ 86 w 198"/>
                    <a:gd name="T39" fmla="*/ 22 h 109"/>
                    <a:gd name="T40" fmla="*/ 84 w 198"/>
                    <a:gd name="T41" fmla="*/ 28 h 109"/>
                    <a:gd name="T42" fmla="*/ 83 w 198"/>
                    <a:gd name="T43" fmla="*/ 35 h 109"/>
                    <a:gd name="T44" fmla="*/ 84 w 198"/>
                    <a:gd name="T45" fmla="*/ 41 h 109"/>
                    <a:gd name="T46" fmla="*/ 88 w 198"/>
                    <a:gd name="T47" fmla="*/ 49 h 109"/>
                    <a:gd name="T48" fmla="*/ 89 w 198"/>
                    <a:gd name="T49" fmla="*/ 53 h 109"/>
                    <a:gd name="T50" fmla="*/ 82 w 198"/>
                    <a:gd name="T51" fmla="*/ 55 h 109"/>
                    <a:gd name="T52" fmla="*/ 73 w 198"/>
                    <a:gd name="T53" fmla="*/ 55 h 109"/>
                    <a:gd name="T54" fmla="*/ 64 w 198"/>
                    <a:gd name="T55" fmla="*/ 55 h 109"/>
                    <a:gd name="T56" fmla="*/ 56 w 198"/>
                    <a:gd name="T57" fmla="*/ 57 h 109"/>
                    <a:gd name="T58" fmla="*/ 49 w 198"/>
                    <a:gd name="T59" fmla="*/ 59 h 109"/>
                    <a:gd name="T60" fmla="*/ 47 w 198"/>
                    <a:gd name="T61" fmla="*/ 63 h 109"/>
                    <a:gd name="T62" fmla="*/ 49 w 198"/>
                    <a:gd name="T63" fmla="*/ 71 h 109"/>
                    <a:gd name="T64" fmla="*/ 51 w 198"/>
                    <a:gd name="T65" fmla="*/ 78 h 109"/>
                    <a:gd name="T66" fmla="*/ 46 w 198"/>
                    <a:gd name="T67" fmla="*/ 78 h 109"/>
                    <a:gd name="T68" fmla="*/ 40 w 198"/>
                    <a:gd name="T69" fmla="*/ 77 h 109"/>
                    <a:gd name="T70" fmla="*/ 34 w 198"/>
                    <a:gd name="T71" fmla="*/ 76 h 109"/>
                    <a:gd name="T72" fmla="*/ 28 w 198"/>
                    <a:gd name="T73" fmla="*/ 76 h 109"/>
                    <a:gd name="T74" fmla="*/ 20 w 198"/>
                    <a:gd name="T75" fmla="*/ 79 h 109"/>
                    <a:gd name="T76" fmla="*/ 12 w 198"/>
                    <a:gd name="T77" fmla="*/ 85 h 109"/>
                    <a:gd name="T78" fmla="*/ 4 w 198"/>
                    <a:gd name="T79" fmla="*/ 96 h 109"/>
                    <a:gd name="T80" fmla="*/ 2 w 198"/>
                    <a:gd name="T81" fmla="*/ 106 h 109"/>
                    <a:gd name="T82" fmla="*/ 15 w 198"/>
                    <a:gd name="T83" fmla="*/ 108 h 109"/>
                    <a:gd name="T84" fmla="*/ 38 w 198"/>
                    <a:gd name="T85" fmla="*/ 108 h 109"/>
                    <a:gd name="T86" fmla="*/ 66 w 198"/>
                    <a:gd name="T87" fmla="*/ 105 h 109"/>
                    <a:gd name="T88" fmla="*/ 95 w 198"/>
                    <a:gd name="T89" fmla="*/ 102 h 109"/>
                    <a:gd name="T90" fmla="*/ 122 w 198"/>
                    <a:gd name="T91" fmla="*/ 98 h 109"/>
                    <a:gd name="T92" fmla="*/ 145 w 198"/>
                    <a:gd name="T93" fmla="*/ 95 h 109"/>
                    <a:gd name="T94" fmla="*/ 159 w 198"/>
                    <a:gd name="T95" fmla="*/ 93 h 109"/>
                    <a:gd name="T96" fmla="*/ 162 w 198"/>
                    <a:gd name="T97" fmla="*/ 91 h 109"/>
                    <a:gd name="T98" fmla="*/ 167 w 198"/>
                    <a:gd name="T99" fmla="*/ 87 h 109"/>
                    <a:gd name="T100" fmla="*/ 173 w 198"/>
                    <a:gd name="T101" fmla="*/ 83 h 109"/>
                    <a:gd name="T102" fmla="*/ 179 w 198"/>
                    <a:gd name="T103" fmla="*/ 78 h 109"/>
                    <a:gd name="T104" fmla="*/ 185 w 198"/>
                    <a:gd name="T105" fmla="*/ 72 h 109"/>
                    <a:gd name="T106" fmla="*/ 190 w 198"/>
                    <a:gd name="T107" fmla="*/ 67 h 109"/>
                    <a:gd name="T108" fmla="*/ 193 w 198"/>
                    <a:gd name="T109" fmla="*/ 61 h 109"/>
                    <a:gd name="T110" fmla="*/ 196 w 198"/>
                    <a:gd name="T111" fmla="*/ 55 h 109"/>
                    <a:gd name="T112" fmla="*/ 197 w 198"/>
                    <a:gd name="T113" fmla="*/ 51 h 10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8"/>
                    <a:gd name="T172" fmla="*/ 0 h 109"/>
                    <a:gd name="T173" fmla="*/ 198 w 198"/>
                    <a:gd name="T174" fmla="*/ 109 h 10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8" h="109">
                      <a:moveTo>
                        <a:pt x="197" y="51"/>
                      </a:moveTo>
                      <a:lnTo>
                        <a:pt x="197" y="51"/>
                      </a:lnTo>
                      <a:lnTo>
                        <a:pt x="197" y="48"/>
                      </a:lnTo>
                      <a:lnTo>
                        <a:pt x="196" y="45"/>
                      </a:lnTo>
                      <a:lnTo>
                        <a:pt x="196" y="41"/>
                      </a:lnTo>
                      <a:lnTo>
                        <a:pt x="194" y="36"/>
                      </a:lnTo>
                      <a:lnTo>
                        <a:pt x="194" y="31"/>
                      </a:lnTo>
                      <a:lnTo>
                        <a:pt x="192" y="25"/>
                      </a:lnTo>
                      <a:lnTo>
                        <a:pt x="190" y="18"/>
                      </a:lnTo>
                      <a:lnTo>
                        <a:pt x="186" y="14"/>
                      </a:lnTo>
                      <a:lnTo>
                        <a:pt x="182" y="9"/>
                      </a:lnTo>
                      <a:lnTo>
                        <a:pt x="176" y="4"/>
                      </a:lnTo>
                      <a:lnTo>
                        <a:pt x="172" y="1"/>
                      </a:lnTo>
                      <a:lnTo>
                        <a:pt x="164" y="0"/>
                      </a:lnTo>
                      <a:lnTo>
                        <a:pt x="156" y="0"/>
                      </a:lnTo>
                      <a:lnTo>
                        <a:pt x="147" y="2"/>
                      </a:lnTo>
                      <a:lnTo>
                        <a:pt x="137" y="4"/>
                      </a:lnTo>
                      <a:lnTo>
                        <a:pt x="135" y="5"/>
                      </a:lnTo>
                      <a:lnTo>
                        <a:pt x="133" y="5"/>
                      </a:lnTo>
                      <a:lnTo>
                        <a:pt x="131" y="6"/>
                      </a:lnTo>
                      <a:lnTo>
                        <a:pt x="129" y="8"/>
                      </a:lnTo>
                      <a:lnTo>
                        <a:pt x="129" y="9"/>
                      </a:lnTo>
                      <a:lnTo>
                        <a:pt x="128" y="10"/>
                      </a:lnTo>
                      <a:lnTo>
                        <a:pt x="125" y="12"/>
                      </a:lnTo>
                      <a:lnTo>
                        <a:pt x="123" y="14"/>
                      </a:lnTo>
                      <a:lnTo>
                        <a:pt x="121" y="15"/>
                      </a:lnTo>
                      <a:lnTo>
                        <a:pt x="119" y="15"/>
                      </a:lnTo>
                      <a:lnTo>
                        <a:pt x="115" y="16"/>
                      </a:lnTo>
                      <a:lnTo>
                        <a:pt x="111" y="16"/>
                      </a:lnTo>
                      <a:lnTo>
                        <a:pt x="106" y="14"/>
                      </a:lnTo>
                      <a:lnTo>
                        <a:pt x="100" y="12"/>
                      </a:lnTo>
                      <a:lnTo>
                        <a:pt x="98" y="13"/>
                      </a:lnTo>
                      <a:lnTo>
                        <a:pt x="96" y="13"/>
                      </a:lnTo>
                      <a:lnTo>
                        <a:pt x="94" y="15"/>
                      </a:lnTo>
                      <a:lnTo>
                        <a:pt x="92" y="15"/>
                      </a:lnTo>
                      <a:lnTo>
                        <a:pt x="90" y="18"/>
                      </a:lnTo>
                      <a:lnTo>
                        <a:pt x="88" y="19"/>
                      </a:lnTo>
                      <a:lnTo>
                        <a:pt x="86" y="22"/>
                      </a:lnTo>
                      <a:lnTo>
                        <a:pt x="85" y="24"/>
                      </a:lnTo>
                      <a:lnTo>
                        <a:pt x="84" y="28"/>
                      </a:lnTo>
                      <a:lnTo>
                        <a:pt x="83" y="31"/>
                      </a:lnTo>
                      <a:lnTo>
                        <a:pt x="83" y="35"/>
                      </a:lnTo>
                      <a:lnTo>
                        <a:pt x="84" y="38"/>
                      </a:lnTo>
                      <a:lnTo>
                        <a:pt x="84" y="41"/>
                      </a:lnTo>
                      <a:lnTo>
                        <a:pt x="85" y="45"/>
                      </a:lnTo>
                      <a:lnTo>
                        <a:pt x="88" y="49"/>
                      </a:lnTo>
                      <a:lnTo>
                        <a:pt x="92" y="51"/>
                      </a:lnTo>
                      <a:lnTo>
                        <a:pt x="89" y="53"/>
                      </a:lnTo>
                      <a:lnTo>
                        <a:pt x="86" y="54"/>
                      </a:lnTo>
                      <a:lnTo>
                        <a:pt x="82" y="55"/>
                      </a:lnTo>
                      <a:lnTo>
                        <a:pt x="79" y="55"/>
                      </a:lnTo>
                      <a:lnTo>
                        <a:pt x="73" y="55"/>
                      </a:lnTo>
                      <a:lnTo>
                        <a:pt x="69" y="55"/>
                      </a:lnTo>
                      <a:lnTo>
                        <a:pt x="64" y="55"/>
                      </a:lnTo>
                      <a:lnTo>
                        <a:pt x="61" y="55"/>
                      </a:lnTo>
                      <a:lnTo>
                        <a:pt x="56" y="57"/>
                      </a:lnTo>
                      <a:lnTo>
                        <a:pt x="52" y="57"/>
                      </a:lnTo>
                      <a:lnTo>
                        <a:pt x="49" y="59"/>
                      </a:lnTo>
                      <a:lnTo>
                        <a:pt x="47" y="60"/>
                      </a:lnTo>
                      <a:lnTo>
                        <a:pt x="47" y="63"/>
                      </a:lnTo>
                      <a:lnTo>
                        <a:pt x="47" y="66"/>
                      </a:lnTo>
                      <a:lnTo>
                        <a:pt x="49" y="71"/>
                      </a:lnTo>
                      <a:lnTo>
                        <a:pt x="54" y="76"/>
                      </a:lnTo>
                      <a:lnTo>
                        <a:pt x="51" y="78"/>
                      </a:lnTo>
                      <a:lnTo>
                        <a:pt x="49" y="78"/>
                      </a:lnTo>
                      <a:lnTo>
                        <a:pt x="46" y="78"/>
                      </a:lnTo>
                      <a:lnTo>
                        <a:pt x="44" y="77"/>
                      </a:lnTo>
                      <a:lnTo>
                        <a:pt x="40" y="77"/>
                      </a:lnTo>
                      <a:lnTo>
                        <a:pt x="38" y="76"/>
                      </a:lnTo>
                      <a:lnTo>
                        <a:pt x="34" y="76"/>
                      </a:lnTo>
                      <a:lnTo>
                        <a:pt x="32" y="75"/>
                      </a:lnTo>
                      <a:lnTo>
                        <a:pt x="28" y="76"/>
                      </a:lnTo>
                      <a:lnTo>
                        <a:pt x="24" y="77"/>
                      </a:lnTo>
                      <a:lnTo>
                        <a:pt x="20" y="79"/>
                      </a:lnTo>
                      <a:lnTo>
                        <a:pt x="17" y="81"/>
                      </a:lnTo>
                      <a:lnTo>
                        <a:pt x="12" y="85"/>
                      </a:lnTo>
                      <a:lnTo>
                        <a:pt x="8" y="90"/>
                      </a:lnTo>
                      <a:lnTo>
                        <a:pt x="4" y="96"/>
                      </a:lnTo>
                      <a:lnTo>
                        <a:pt x="0" y="103"/>
                      </a:lnTo>
                      <a:lnTo>
                        <a:pt x="2" y="106"/>
                      </a:lnTo>
                      <a:lnTo>
                        <a:pt x="8" y="108"/>
                      </a:lnTo>
                      <a:lnTo>
                        <a:pt x="15" y="108"/>
                      </a:lnTo>
                      <a:lnTo>
                        <a:pt x="26" y="108"/>
                      </a:lnTo>
                      <a:lnTo>
                        <a:pt x="38" y="108"/>
                      </a:lnTo>
                      <a:lnTo>
                        <a:pt x="51" y="107"/>
                      </a:lnTo>
                      <a:lnTo>
                        <a:pt x="66" y="105"/>
                      </a:lnTo>
                      <a:lnTo>
                        <a:pt x="82" y="103"/>
                      </a:lnTo>
                      <a:lnTo>
                        <a:pt x="95" y="102"/>
                      </a:lnTo>
                      <a:lnTo>
                        <a:pt x="110" y="100"/>
                      </a:lnTo>
                      <a:lnTo>
                        <a:pt x="122" y="98"/>
                      </a:lnTo>
                      <a:lnTo>
                        <a:pt x="135" y="96"/>
                      </a:lnTo>
                      <a:lnTo>
                        <a:pt x="145" y="95"/>
                      </a:lnTo>
                      <a:lnTo>
                        <a:pt x="153" y="94"/>
                      </a:lnTo>
                      <a:lnTo>
                        <a:pt x="159" y="93"/>
                      </a:lnTo>
                      <a:lnTo>
                        <a:pt x="160" y="92"/>
                      </a:lnTo>
                      <a:lnTo>
                        <a:pt x="162" y="91"/>
                      </a:lnTo>
                      <a:lnTo>
                        <a:pt x="165" y="89"/>
                      </a:lnTo>
                      <a:lnTo>
                        <a:pt x="167" y="87"/>
                      </a:lnTo>
                      <a:lnTo>
                        <a:pt x="171" y="85"/>
                      </a:lnTo>
                      <a:lnTo>
                        <a:pt x="173" y="83"/>
                      </a:lnTo>
                      <a:lnTo>
                        <a:pt x="176" y="80"/>
                      </a:lnTo>
                      <a:lnTo>
                        <a:pt x="179" y="78"/>
                      </a:lnTo>
                      <a:lnTo>
                        <a:pt x="183" y="74"/>
                      </a:lnTo>
                      <a:lnTo>
                        <a:pt x="185" y="72"/>
                      </a:lnTo>
                      <a:lnTo>
                        <a:pt x="188" y="69"/>
                      </a:lnTo>
                      <a:lnTo>
                        <a:pt x="190" y="67"/>
                      </a:lnTo>
                      <a:lnTo>
                        <a:pt x="192" y="63"/>
                      </a:lnTo>
                      <a:lnTo>
                        <a:pt x="193" y="61"/>
                      </a:lnTo>
                      <a:lnTo>
                        <a:pt x="195" y="57"/>
                      </a:lnTo>
                      <a:lnTo>
                        <a:pt x="196" y="55"/>
                      </a:lnTo>
                      <a:lnTo>
                        <a:pt x="197" y="51"/>
                      </a:lnTo>
                    </a:path>
                  </a:pathLst>
                </a:custGeom>
                <a:solidFill>
                  <a:srgbClr val="A1E2FF"/>
                </a:solidFill>
                <a:ln w="9525">
                  <a:noFill/>
                  <a:round/>
                  <a:headEnd/>
                  <a:tailEnd/>
                </a:ln>
              </p:spPr>
              <p:txBody>
                <a:bodyPr/>
                <a:lstStyle/>
                <a:p>
                  <a:endParaRPr lang="en-US"/>
                </a:p>
              </p:txBody>
            </p:sp>
            <p:sp>
              <p:nvSpPr>
                <p:cNvPr id="20715" name="Freeform 289"/>
                <p:cNvSpPr>
                  <a:spLocks/>
                </p:cNvSpPr>
                <p:nvPr/>
              </p:nvSpPr>
              <p:spPr bwMode="auto">
                <a:xfrm>
                  <a:off x="3207" y="1484"/>
                  <a:ext cx="265" cy="80"/>
                </a:xfrm>
                <a:custGeom>
                  <a:avLst/>
                  <a:gdLst>
                    <a:gd name="T0" fmla="*/ 240 w 265"/>
                    <a:gd name="T1" fmla="*/ 71 h 80"/>
                    <a:gd name="T2" fmla="*/ 249 w 265"/>
                    <a:gd name="T3" fmla="*/ 68 h 80"/>
                    <a:gd name="T4" fmla="*/ 258 w 265"/>
                    <a:gd name="T5" fmla="*/ 60 h 80"/>
                    <a:gd name="T6" fmla="*/ 263 w 265"/>
                    <a:gd name="T7" fmla="*/ 48 h 80"/>
                    <a:gd name="T8" fmla="*/ 262 w 265"/>
                    <a:gd name="T9" fmla="*/ 36 h 80"/>
                    <a:gd name="T10" fmla="*/ 253 w 265"/>
                    <a:gd name="T11" fmla="*/ 23 h 80"/>
                    <a:gd name="T12" fmla="*/ 233 w 265"/>
                    <a:gd name="T13" fmla="*/ 12 h 80"/>
                    <a:gd name="T14" fmla="*/ 201 w 265"/>
                    <a:gd name="T15" fmla="*/ 3 h 80"/>
                    <a:gd name="T16" fmla="*/ 176 w 265"/>
                    <a:gd name="T17" fmla="*/ 1 h 80"/>
                    <a:gd name="T18" fmla="*/ 166 w 265"/>
                    <a:gd name="T19" fmla="*/ 1 h 80"/>
                    <a:gd name="T20" fmla="*/ 154 w 265"/>
                    <a:gd name="T21" fmla="*/ 3 h 80"/>
                    <a:gd name="T22" fmla="*/ 142 w 265"/>
                    <a:gd name="T23" fmla="*/ 7 h 80"/>
                    <a:gd name="T24" fmla="*/ 129 w 265"/>
                    <a:gd name="T25" fmla="*/ 12 h 80"/>
                    <a:gd name="T26" fmla="*/ 118 w 265"/>
                    <a:gd name="T27" fmla="*/ 17 h 80"/>
                    <a:gd name="T28" fmla="*/ 113 w 265"/>
                    <a:gd name="T29" fmla="*/ 24 h 80"/>
                    <a:gd name="T30" fmla="*/ 111 w 265"/>
                    <a:gd name="T31" fmla="*/ 34 h 80"/>
                    <a:gd name="T32" fmla="*/ 111 w 265"/>
                    <a:gd name="T33" fmla="*/ 39 h 80"/>
                    <a:gd name="T34" fmla="*/ 105 w 265"/>
                    <a:gd name="T35" fmla="*/ 41 h 80"/>
                    <a:gd name="T36" fmla="*/ 95 w 265"/>
                    <a:gd name="T37" fmla="*/ 41 h 80"/>
                    <a:gd name="T38" fmla="*/ 84 w 265"/>
                    <a:gd name="T39" fmla="*/ 41 h 80"/>
                    <a:gd name="T40" fmla="*/ 72 w 265"/>
                    <a:gd name="T41" fmla="*/ 39 h 80"/>
                    <a:gd name="T42" fmla="*/ 60 w 265"/>
                    <a:gd name="T43" fmla="*/ 39 h 80"/>
                    <a:gd name="T44" fmla="*/ 51 w 265"/>
                    <a:gd name="T45" fmla="*/ 39 h 80"/>
                    <a:gd name="T46" fmla="*/ 43 w 265"/>
                    <a:gd name="T47" fmla="*/ 40 h 80"/>
                    <a:gd name="T48" fmla="*/ 39 w 265"/>
                    <a:gd name="T49" fmla="*/ 42 h 80"/>
                    <a:gd name="T50" fmla="*/ 33 w 265"/>
                    <a:gd name="T51" fmla="*/ 45 h 80"/>
                    <a:gd name="T52" fmla="*/ 27 w 265"/>
                    <a:gd name="T53" fmla="*/ 47 h 80"/>
                    <a:gd name="T54" fmla="*/ 20 w 265"/>
                    <a:gd name="T55" fmla="*/ 51 h 80"/>
                    <a:gd name="T56" fmla="*/ 13 w 265"/>
                    <a:gd name="T57" fmla="*/ 54 h 80"/>
                    <a:gd name="T58" fmla="*/ 7 w 265"/>
                    <a:gd name="T59" fmla="*/ 58 h 80"/>
                    <a:gd name="T60" fmla="*/ 3 w 265"/>
                    <a:gd name="T61" fmla="*/ 61 h 80"/>
                    <a:gd name="T62" fmla="*/ 0 w 265"/>
                    <a:gd name="T63" fmla="*/ 63 h 80"/>
                    <a:gd name="T64" fmla="*/ 1 w 265"/>
                    <a:gd name="T65" fmla="*/ 65 h 80"/>
                    <a:gd name="T66" fmla="*/ 8 w 265"/>
                    <a:gd name="T67" fmla="*/ 69 h 80"/>
                    <a:gd name="T68" fmla="*/ 22 w 265"/>
                    <a:gd name="T69" fmla="*/ 72 h 80"/>
                    <a:gd name="T70" fmla="*/ 38 w 265"/>
                    <a:gd name="T71" fmla="*/ 76 h 80"/>
                    <a:gd name="T72" fmla="*/ 57 w 265"/>
                    <a:gd name="T73" fmla="*/ 77 h 80"/>
                    <a:gd name="T74" fmla="*/ 75 w 265"/>
                    <a:gd name="T75" fmla="*/ 79 h 80"/>
                    <a:gd name="T76" fmla="*/ 93 w 265"/>
                    <a:gd name="T77" fmla="*/ 79 h 80"/>
                    <a:gd name="T78" fmla="*/ 108 w 265"/>
                    <a:gd name="T79" fmla="*/ 79 h 80"/>
                    <a:gd name="T80" fmla="*/ 118 w 265"/>
                    <a:gd name="T81" fmla="*/ 79 h 80"/>
                    <a:gd name="T82" fmla="*/ 127 w 265"/>
                    <a:gd name="T83" fmla="*/ 79 h 80"/>
                    <a:gd name="T84" fmla="*/ 139 w 265"/>
                    <a:gd name="T85" fmla="*/ 79 h 80"/>
                    <a:gd name="T86" fmla="*/ 151 w 265"/>
                    <a:gd name="T87" fmla="*/ 79 h 80"/>
                    <a:gd name="T88" fmla="*/ 163 w 265"/>
                    <a:gd name="T89" fmla="*/ 77 h 80"/>
                    <a:gd name="T90" fmla="*/ 173 w 265"/>
                    <a:gd name="T91" fmla="*/ 77 h 80"/>
                    <a:gd name="T92" fmla="*/ 182 w 265"/>
                    <a:gd name="T93" fmla="*/ 76 h 80"/>
                    <a:gd name="T94" fmla="*/ 187 w 265"/>
                    <a:gd name="T95" fmla="*/ 76 h 80"/>
                    <a:gd name="T96" fmla="*/ 190 w 265"/>
                    <a:gd name="T97" fmla="*/ 76 h 80"/>
                    <a:gd name="T98" fmla="*/ 195 w 265"/>
                    <a:gd name="T99" fmla="*/ 76 h 80"/>
                    <a:gd name="T100" fmla="*/ 202 w 265"/>
                    <a:gd name="T101" fmla="*/ 76 h 80"/>
                    <a:gd name="T102" fmla="*/ 210 w 265"/>
                    <a:gd name="T103" fmla="*/ 76 h 80"/>
                    <a:gd name="T104" fmla="*/ 218 w 265"/>
                    <a:gd name="T105" fmla="*/ 76 h 80"/>
                    <a:gd name="T106" fmla="*/ 225 w 265"/>
                    <a:gd name="T107" fmla="*/ 76 h 80"/>
                    <a:gd name="T108" fmla="*/ 231 w 265"/>
                    <a:gd name="T109" fmla="*/ 76 h 80"/>
                    <a:gd name="T110" fmla="*/ 235 w 265"/>
                    <a:gd name="T111" fmla="*/ 72 h 80"/>
                    <a:gd name="T112" fmla="*/ 237 w 265"/>
                    <a:gd name="T113" fmla="*/ 70 h 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65"/>
                    <a:gd name="T172" fmla="*/ 0 h 80"/>
                    <a:gd name="T173" fmla="*/ 265 w 265"/>
                    <a:gd name="T174" fmla="*/ 80 h 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65" h="80">
                      <a:moveTo>
                        <a:pt x="237" y="70"/>
                      </a:moveTo>
                      <a:lnTo>
                        <a:pt x="240" y="71"/>
                      </a:lnTo>
                      <a:lnTo>
                        <a:pt x="246" y="70"/>
                      </a:lnTo>
                      <a:lnTo>
                        <a:pt x="249" y="68"/>
                      </a:lnTo>
                      <a:lnTo>
                        <a:pt x="255" y="64"/>
                      </a:lnTo>
                      <a:lnTo>
                        <a:pt x="258" y="60"/>
                      </a:lnTo>
                      <a:lnTo>
                        <a:pt x="261" y="54"/>
                      </a:lnTo>
                      <a:lnTo>
                        <a:pt x="263" y="48"/>
                      </a:lnTo>
                      <a:lnTo>
                        <a:pt x="264" y="41"/>
                      </a:lnTo>
                      <a:lnTo>
                        <a:pt x="262" y="36"/>
                      </a:lnTo>
                      <a:lnTo>
                        <a:pt x="259" y="29"/>
                      </a:lnTo>
                      <a:lnTo>
                        <a:pt x="253" y="23"/>
                      </a:lnTo>
                      <a:lnTo>
                        <a:pt x="245" y="17"/>
                      </a:lnTo>
                      <a:lnTo>
                        <a:pt x="233" y="12"/>
                      </a:lnTo>
                      <a:lnTo>
                        <a:pt x="219" y="7"/>
                      </a:lnTo>
                      <a:lnTo>
                        <a:pt x="201" y="3"/>
                      </a:lnTo>
                      <a:lnTo>
                        <a:pt x="180" y="0"/>
                      </a:lnTo>
                      <a:lnTo>
                        <a:pt x="176" y="1"/>
                      </a:lnTo>
                      <a:lnTo>
                        <a:pt x="172" y="1"/>
                      </a:lnTo>
                      <a:lnTo>
                        <a:pt x="166" y="1"/>
                      </a:lnTo>
                      <a:lnTo>
                        <a:pt x="161" y="1"/>
                      </a:lnTo>
                      <a:lnTo>
                        <a:pt x="154" y="3"/>
                      </a:lnTo>
                      <a:lnTo>
                        <a:pt x="148" y="5"/>
                      </a:lnTo>
                      <a:lnTo>
                        <a:pt x="142" y="7"/>
                      </a:lnTo>
                      <a:lnTo>
                        <a:pt x="136" y="8"/>
                      </a:lnTo>
                      <a:lnTo>
                        <a:pt x="129" y="12"/>
                      </a:lnTo>
                      <a:lnTo>
                        <a:pt x="124" y="14"/>
                      </a:lnTo>
                      <a:lnTo>
                        <a:pt x="118" y="17"/>
                      </a:lnTo>
                      <a:lnTo>
                        <a:pt x="115" y="20"/>
                      </a:lnTo>
                      <a:lnTo>
                        <a:pt x="113" y="24"/>
                      </a:lnTo>
                      <a:lnTo>
                        <a:pt x="111" y="29"/>
                      </a:lnTo>
                      <a:lnTo>
                        <a:pt x="111" y="34"/>
                      </a:lnTo>
                      <a:lnTo>
                        <a:pt x="115" y="38"/>
                      </a:lnTo>
                      <a:lnTo>
                        <a:pt x="111" y="39"/>
                      </a:lnTo>
                      <a:lnTo>
                        <a:pt x="109" y="41"/>
                      </a:lnTo>
                      <a:lnTo>
                        <a:pt x="105" y="41"/>
                      </a:lnTo>
                      <a:lnTo>
                        <a:pt x="101" y="41"/>
                      </a:lnTo>
                      <a:lnTo>
                        <a:pt x="95" y="41"/>
                      </a:lnTo>
                      <a:lnTo>
                        <a:pt x="90" y="41"/>
                      </a:lnTo>
                      <a:lnTo>
                        <a:pt x="84" y="41"/>
                      </a:lnTo>
                      <a:lnTo>
                        <a:pt x="79" y="39"/>
                      </a:lnTo>
                      <a:lnTo>
                        <a:pt x="72" y="39"/>
                      </a:lnTo>
                      <a:lnTo>
                        <a:pt x="66" y="39"/>
                      </a:lnTo>
                      <a:lnTo>
                        <a:pt x="60" y="39"/>
                      </a:lnTo>
                      <a:lnTo>
                        <a:pt x="56" y="38"/>
                      </a:lnTo>
                      <a:lnTo>
                        <a:pt x="51" y="39"/>
                      </a:lnTo>
                      <a:lnTo>
                        <a:pt x="47" y="39"/>
                      </a:lnTo>
                      <a:lnTo>
                        <a:pt x="43" y="40"/>
                      </a:lnTo>
                      <a:lnTo>
                        <a:pt x="42" y="40"/>
                      </a:lnTo>
                      <a:lnTo>
                        <a:pt x="39" y="42"/>
                      </a:lnTo>
                      <a:lnTo>
                        <a:pt x="36" y="43"/>
                      </a:lnTo>
                      <a:lnTo>
                        <a:pt x="33" y="45"/>
                      </a:lnTo>
                      <a:lnTo>
                        <a:pt x="31" y="45"/>
                      </a:lnTo>
                      <a:lnTo>
                        <a:pt x="27" y="47"/>
                      </a:lnTo>
                      <a:lnTo>
                        <a:pt x="24" y="49"/>
                      </a:lnTo>
                      <a:lnTo>
                        <a:pt x="20" y="51"/>
                      </a:lnTo>
                      <a:lnTo>
                        <a:pt x="17" y="52"/>
                      </a:lnTo>
                      <a:lnTo>
                        <a:pt x="13" y="54"/>
                      </a:lnTo>
                      <a:lnTo>
                        <a:pt x="10" y="56"/>
                      </a:lnTo>
                      <a:lnTo>
                        <a:pt x="7" y="58"/>
                      </a:lnTo>
                      <a:lnTo>
                        <a:pt x="5" y="60"/>
                      </a:lnTo>
                      <a:lnTo>
                        <a:pt x="3" y="61"/>
                      </a:lnTo>
                      <a:lnTo>
                        <a:pt x="0" y="62"/>
                      </a:lnTo>
                      <a:lnTo>
                        <a:pt x="0" y="63"/>
                      </a:lnTo>
                      <a:lnTo>
                        <a:pt x="1" y="65"/>
                      </a:lnTo>
                      <a:lnTo>
                        <a:pt x="4" y="67"/>
                      </a:lnTo>
                      <a:lnTo>
                        <a:pt x="8" y="69"/>
                      </a:lnTo>
                      <a:lnTo>
                        <a:pt x="15" y="70"/>
                      </a:lnTo>
                      <a:lnTo>
                        <a:pt x="22" y="72"/>
                      </a:lnTo>
                      <a:lnTo>
                        <a:pt x="29" y="74"/>
                      </a:lnTo>
                      <a:lnTo>
                        <a:pt x="38" y="76"/>
                      </a:lnTo>
                      <a:lnTo>
                        <a:pt x="48" y="76"/>
                      </a:lnTo>
                      <a:lnTo>
                        <a:pt x="57" y="77"/>
                      </a:lnTo>
                      <a:lnTo>
                        <a:pt x="66" y="77"/>
                      </a:lnTo>
                      <a:lnTo>
                        <a:pt x="75" y="79"/>
                      </a:lnTo>
                      <a:lnTo>
                        <a:pt x="85" y="79"/>
                      </a:lnTo>
                      <a:lnTo>
                        <a:pt x="93" y="79"/>
                      </a:lnTo>
                      <a:lnTo>
                        <a:pt x="101" y="79"/>
                      </a:lnTo>
                      <a:lnTo>
                        <a:pt x="108" y="79"/>
                      </a:lnTo>
                      <a:lnTo>
                        <a:pt x="115" y="79"/>
                      </a:lnTo>
                      <a:lnTo>
                        <a:pt x="118" y="79"/>
                      </a:lnTo>
                      <a:lnTo>
                        <a:pt x="122" y="79"/>
                      </a:lnTo>
                      <a:lnTo>
                        <a:pt x="127" y="79"/>
                      </a:lnTo>
                      <a:lnTo>
                        <a:pt x="133" y="79"/>
                      </a:lnTo>
                      <a:lnTo>
                        <a:pt x="139" y="79"/>
                      </a:lnTo>
                      <a:lnTo>
                        <a:pt x="145" y="79"/>
                      </a:lnTo>
                      <a:lnTo>
                        <a:pt x="151" y="79"/>
                      </a:lnTo>
                      <a:lnTo>
                        <a:pt x="158" y="77"/>
                      </a:lnTo>
                      <a:lnTo>
                        <a:pt x="163" y="77"/>
                      </a:lnTo>
                      <a:lnTo>
                        <a:pt x="169" y="77"/>
                      </a:lnTo>
                      <a:lnTo>
                        <a:pt x="173" y="77"/>
                      </a:lnTo>
                      <a:lnTo>
                        <a:pt x="179" y="76"/>
                      </a:lnTo>
                      <a:lnTo>
                        <a:pt x="182" y="76"/>
                      </a:lnTo>
                      <a:lnTo>
                        <a:pt x="185" y="76"/>
                      </a:lnTo>
                      <a:lnTo>
                        <a:pt x="187" y="76"/>
                      </a:lnTo>
                      <a:lnTo>
                        <a:pt x="188" y="75"/>
                      </a:lnTo>
                      <a:lnTo>
                        <a:pt x="190" y="76"/>
                      </a:lnTo>
                      <a:lnTo>
                        <a:pt x="193" y="76"/>
                      </a:lnTo>
                      <a:lnTo>
                        <a:pt x="195" y="76"/>
                      </a:lnTo>
                      <a:lnTo>
                        <a:pt x="199" y="76"/>
                      </a:lnTo>
                      <a:lnTo>
                        <a:pt x="202" y="76"/>
                      </a:lnTo>
                      <a:lnTo>
                        <a:pt x="206" y="76"/>
                      </a:lnTo>
                      <a:lnTo>
                        <a:pt x="210" y="76"/>
                      </a:lnTo>
                      <a:lnTo>
                        <a:pt x="215" y="76"/>
                      </a:lnTo>
                      <a:lnTo>
                        <a:pt x="218" y="76"/>
                      </a:lnTo>
                      <a:lnTo>
                        <a:pt x="222" y="76"/>
                      </a:lnTo>
                      <a:lnTo>
                        <a:pt x="225" y="76"/>
                      </a:lnTo>
                      <a:lnTo>
                        <a:pt x="229" y="76"/>
                      </a:lnTo>
                      <a:lnTo>
                        <a:pt x="231" y="76"/>
                      </a:lnTo>
                      <a:lnTo>
                        <a:pt x="233" y="74"/>
                      </a:lnTo>
                      <a:lnTo>
                        <a:pt x="235" y="72"/>
                      </a:lnTo>
                      <a:lnTo>
                        <a:pt x="237" y="70"/>
                      </a:lnTo>
                    </a:path>
                  </a:pathLst>
                </a:custGeom>
                <a:solidFill>
                  <a:srgbClr val="9F9FFF"/>
                </a:solidFill>
                <a:ln w="9525">
                  <a:noFill/>
                  <a:round/>
                  <a:headEnd/>
                  <a:tailEnd/>
                </a:ln>
              </p:spPr>
              <p:txBody>
                <a:bodyPr/>
                <a:lstStyle/>
                <a:p>
                  <a:endParaRPr lang="en-US"/>
                </a:p>
              </p:txBody>
            </p:sp>
            <p:sp>
              <p:nvSpPr>
                <p:cNvPr id="20716" name="Freeform 290"/>
                <p:cNvSpPr>
                  <a:spLocks/>
                </p:cNvSpPr>
                <p:nvPr/>
              </p:nvSpPr>
              <p:spPr bwMode="auto">
                <a:xfrm>
                  <a:off x="3631" y="1514"/>
                  <a:ext cx="120" cy="57"/>
                </a:xfrm>
                <a:custGeom>
                  <a:avLst/>
                  <a:gdLst>
                    <a:gd name="T0" fmla="*/ 6 w 120"/>
                    <a:gd name="T1" fmla="*/ 28 h 57"/>
                    <a:gd name="T2" fmla="*/ 4 w 120"/>
                    <a:gd name="T3" fmla="*/ 26 h 57"/>
                    <a:gd name="T4" fmla="*/ 5 w 120"/>
                    <a:gd name="T5" fmla="*/ 21 h 57"/>
                    <a:gd name="T6" fmla="*/ 8 w 120"/>
                    <a:gd name="T7" fmla="*/ 19 h 57"/>
                    <a:gd name="T8" fmla="*/ 19 w 120"/>
                    <a:gd name="T9" fmla="*/ 16 h 57"/>
                    <a:gd name="T10" fmla="*/ 32 w 120"/>
                    <a:gd name="T11" fmla="*/ 13 h 57"/>
                    <a:gd name="T12" fmla="*/ 35 w 120"/>
                    <a:gd name="T13" fmla="*/ 5 h 57"/>
                    <a:gd name="T14" fmla="*/ 40 w 120"/>
                    <a:gd name="T15" fmla="*/ 2 h 57"/>
                    <a:gd name="T16" fmla="*/ 47 w 120"/>
                    <a:gd name="T17" fmla="*/ 0 h 57"/>
                    <a:gd name="T18" fmla="*/ 54 w 120"/>
                    <a:gd name="T19" fmla="*/ 4 h 57"/>
                    <a:gd name="T20" fmla="*/ 61 w 120"/>
                    <a:gd name="T21" fmla="*/ 11 h 57"/>
                    <a:gd name="T22" fmla="*/ 65 w 120"/>
                    <a:gd name="T23" fmla="*/ 11 h 57"/>
                    <a:gd name="T24" fmla="*/ 71 w 120"/>
                    <a:gd name="T25" fmla="*/ 7 h 57"/>
                    <a:gd name="T26" fmla="*/ 76 w 120"/>
                    <a:gd name="T27" fmla="*/ 5 h 57"/>
                    <a:gd name="T28" fmla="*/ 81 w 120"/>
                    <a:gd name="T29" fmla="*/ 4 h 57"/>
                    <a:gd name="T30" fmla="*/ 85 w 120"/>
                    <a:gd name="T31" fmla="*/ 8 h 57"/>
                    <a:gd name="T32" fmla="*/ 92 w 120"/>
                    <a:gd name="T33" fmla="*/ 10 h 57"/>
                    <a:gd name="T34" fmla="*/ 97 w 120"/>
                    <a:gd name="T35" fmla="*/ 12 h 57"/>
                    <a:gd name="T36" fmla="*/ 102 w 120"/>
                    <a:gd name="T37" fmla="*/ 13 h 57"/>
                    <a:gd name="T38" fmla="*/ 102 w 120"/>
                    <a:gd name="T39" fmla="*/ 17 h 57"/>
                    <a:gd name="T40" fmla="*/ 105 w 120"/>
                    <a:gd name="T41" fmla="*/ 19 h 57"/>
                    <a:gd name="T42" fmla="*/ 109 w 120"/>
                    <a:gd name="T43" fmla="*/ 20 h 57"/>
                    <a:gd name="T44" fmla="*/ 117 w 120"/>
                    <a:gd name="T45" fmla="*/ 22 h 57"/>
                    <a:gd name="T46" fmla="*/ 118 w 120"/>
                    <a:gd name="T47" fmla="*/ 29 h 57"/>
                    <a:gd name="T48" fmla="*/ 118 w 120"/>
                    <a:gd name="T49" fmla="*/ 37 h 57"/>
                    <a:gd name="T50" fmla="*/ 118 w 120"/>
                    <a:gd name="T51" fmla="*/ 44 h 57"/>
                    <a:gd name="T52" fmla="*/ 118 w 120"/>
                    <a:gd name="T53" fmla="*/ 47 h 57"/>
                    <a:gd name="T54" fmla="*/ 114 w 120"/>
                    <a:gd name="T55" fmla="*/ 49 h 57"/>
                    <a:gd name="T56" fmla="*/ 108 w 120"/>
                    <a:gd name="T57" fmla="*/ 51 h 57"/>
                    <a:gd name="T58" fmla="*/ 98 w 120"/>
                    <a:gd name="T59" fmla="*/ 54 h 57"/>
                    <a:gd name="T60" fmla="*/ 87 w 120"/>
                    <a:gd name="T61" fmla="*/ 54 h 57"/>
                    <a:gd name="T62" fmla="*/ 76 w 120"/>
                    <a:gd name="T63" fmla="*/ 51 h 57"/>
                    <a:gd name="T64" fmla="*/ 71 w 120"/>
                    <a:gd name="T65" fmla="*/ 49 h 57"/>
                    <a:gd name="T66" fmla="*/ 67 w 120"/>
                    <a:gd name="T67" fmla="*/ 52 h 57"/>
                    <a:gd name="T68" fmla="*/ 62 w 120"/>
                    <a:gd name="T69" fmla="*/ 54 h 57"/>
                    <a:gd name="T70" fmla="*/ 52 w 120"/>
                    <a:gd name="T71" fmla="*/ 56 h 57"/>
                    <a:gd name="T72" fmla="*/ 42 w 120"/>
                    <a:gd name="T73" fmla="*/ 54 h 57"/>
                    <a:gd name="T74" fmla="*/ 31 w 120"/>
                    <a:gd name="T75" fmla="*/ 49 h 57"/>
                    <a:gd name="T76" fmla="*/ 24 w 120"/>
                    <a:gd name="T77" fmla="*/ 48 h 57"/>
                    <a:gd name="T78" fmla="*/ 13 w 120"/>
                    <a:gd name="T79" fmla="*/ 46 h 57"/>
                    <a:gd name="T80" fmla="*/ 4 w 120"/>
                    <a:gd name="T81" fmla="*/ 42 h 57"/>
                    <a:gd name="T82" fmla="*/ 0 w 120"/>
                    <a:gd name="T83" fmla="*/ 36 h 57"/>
                    <a:gd name="T84" fmla="*/ 7 w 120"/>
                    <a:gd name="T85" fmla="*/ 28 h 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0"/>
                    <a:gd name="T130" fmla="*/ 0 h 57"/>
                    <a:gd name="T131" fmla="*/ 120 w 120"/>
                    <a:gd name="T132" fmla="*/ 57 h 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0" h="57">
                      <a:moveTo>
                        <a:pt x="7" y="28"/>
                      </a:moveTo>
                      <a:lnTo>
                        <a:pt x="6" y="28"/>
                      </a:lnTo>
                      <a:lnTo>
                        <a:pt x="5" y="28"/>
                      </a:lnTo>
                      <a:lnTo>
                        <a:pt x="5" y="26"/>
                      </a:lnTo>
                      <a:lnTo>
                        <a:pt x="4" y="26"/>
                      </a:lnTo>
                      <a:lnTo>
                        <a:pt x="4" y="24"/>
                      </a:lnTo>
                      <a:lnTo>
                        <a:pt x="4" y="23"/>
                      </a:lnTo>
                      <a:lnTo>
                        <a:pt x="5" y="21"/>
                      </a:lnTo>
                      <a:lnTo>
                        <a:pt x="6" y="19"/>
                      </a:lnTo>
                      <a:lnTo>
                        <a:pt x="8" y="19"/>
                      </a:lnTo>
                      <a:lnTo>
                        <a:pt x="11" y="17"/>
                      </a:lnTo>
                      <a:lnTo>
                        <a:pt x="14" y="17"/>
                      </a:lnTo>
                      <a:lnTo>
                        <a:pt x="19" y="16"/>
                      </a:lnTo>
                      <a:lnTo>
                        <a:pt x="25" y="16"/>
                      </a:lnTo>
                      <a:lnTo>
                        <a:pt x="32" y="15"/>
                      </a:lnTo>
                      <a:lnTo>
                        <a:pt x="32" y="13"/>
                      </a:lnTo>
                      <a:lnTo>
                        <a:pt x="33" y="10"/>
                      </a:lnTo>
                      <a:lnTo>
                        <a:pt x="33" y="8"/>
                      </a:lnTo>
                      <a:lnTo>
                        <a:pt x="35" y="5"/>
                      </a:lnTo>
                      <a:lnTo>
                        <a:pt x="36" y="4"/>
                      </a:lnTo>
                      <a:lnTo>
                        <a:pt x="38" y="2"/>
                      </a:lnTo>
                      <a:lnTo>
                        <a:pt x="40" y="2"/>
                      </a:lnTo>
                      <a:lnTo>
                        <a:pt x="43" y="0"/>
                      </a:lnTo>
                      <a:lnTo>
                        <a:pt x="45" y="0"/>
                      </a:lnTo>
                      <a:lnTo>
                        <a:pt x="47" y="0"/>
                      </a:lnTo>
                      <a:lnTo>
                        <a:pt x="49" y="2"/>
                      </a:lnTo>
                      <a:lnTo>
                        <a:pt x="52" y="2"/>
                      </a:lnTo>
                      <a:lnTo>
                        <a:pt x="54" y="4"/>
                      </a:lnTo>
                      <a:lnTo>
                        <a:pt x="57" y="6"/>
                      </a:lnTo>
                      <a:lnTo>
                        <a:pt x="58" y="9"/>
                      </a:lnTo>
                      <a:lnTo>
                        <a:pt x="61" y="11"/>
                      </a:lnTo>
                      <a:lnTo>
                        <a:pt x="63" y="11"/>
                      </a:lnTo>
                      <a:lnTo>
                        <a:pt x="65" y="11"/>
                      </a:lnTo>
                      <a:lnTo>
                        <a:pt x="67" y="9"/>
                      </a:lnTo>
                      <a:lnTo>
                        <a:pt x="69" y="9"/>
                      </a:lnTo>
                      <a:lnTo>
                        <a:pt x="71" y="7"/>
                      </a:lnTo>
                      <a:lnTo>
                        <a:pt x="73" y="7"/>
                      </a:lnTo>
                      <a:lnTo>
                        <a:pt x="74" y="5"/>
                      </a:lnTo>
                      <a:lnTo>
                        <a:pt x="76" y="5"/>
                      </a:lnTo>
                      <a:lnTo>
                        <a:pt x="78" y="4"/>
                      </a:lnTo>
                      <a:lnTo>
                        <a:pt x="80" y="4"/>
                      </a:lnTo>
                      <a:lnTo>
                        <a:pt x="81" y="4"/>
                      </a:lnTo>
                      <a:lnTo>
                        <a:pt x="81" y="6"/>
                      </a:lnTo>
                      <a:lnTo>
                        <a:pt x="83" y="6"/>
                      </a:lnTo>
                      <a:lnTo>
                        <a:pt x="85" y="8"/>
                      </a:lnTo>
                      <a:lnTo>
                        <a:pt x="87" y="10"/>
                      </a:lnTo>
                      <a:lnTo>
                        <a:pt x="89" y="10"/>
                      </a:lnTo>
                      <a:lnTo>
                        <a:pt x="92" y="10"/>
                      </a:lnTo>
                      <a:lnTo>
                        <a:pt x="94" y="10"/>
                      </a:lnTo>
                      <a:lnTo>
                        <a:pt x="96" y="10"/>
                      </a:lnTo>
                      <a:lnTo>
                        <a:pt x="97" y="12"/>
                      </a:lnTo>
                      <a:lnTo>
                        <a:pt x="99" y="12"/>
                      </a:lnTo>
                      <a:lnTo>
                        <a:pt x="100" y="13"/>
                      </a:lnTo>
                      <a:lnTo>
                        <a:pt x="102" y="13"/>
                      </a:lnTo>
                      <a:lnTo>
                        <a:pt x="102" y="15"/>
                      </a:lnTo>
                      <a:lnTo>
                        <a:pt x="102" y="17"/>
                      </a:lnTo>
                      <a:lnTo>
                        <a:pt x="103" y="17"/>
                      </a:lnTo>
                      <a:lnTo>
                        <a:pt x="103" y="19"/>
                      </a:lnTo>
                      <a:lnTo>
                        <a:pt x="105" y="19"/>
                      </a:lnTo>
                      <a:lnTo>
                        <a:pt x="107" y="19"/>
                      </a:lnTo>
                      <a:lnTo>
                        <a:pt x="109" y="20"/>
                      </a:lnTo>
                      <a:lnTo>
                        <a:pt x="112" y="20"/>
                      </a:lnTo>
                      <a:lnTo>
                        <a:pt x="114" y="22"/>
                      </a:lnTo>
                      <a:lnTo>
                        <a:pt x="117" y="22"/>
                      </a:lnTo>
                      <a:lnTo>
                        <a:pt x="117" y="25"/>
                      </a:lnTo>
                      <a:lnTo>
                        <a:pt x="118" y="27"/>
                      </a:lnTo>
                      <a:lnTo>
                        <a:pt x="118" y="29"/>
                      </a:lnTo>
                      <a:lnTo>
                        <a:pt x="119" y="31"/>
                      </a:lnTo>
                      <a:lnTo>
                        <a:pt x="118" y="35"/>
                      </a:lnTo>
                      <a:lnTo>
                        <a:pt x="118" y="37"/>
                      </a:lnTo>
                      <a:lnTo>
                        <a:pt x="118" y="40"/>
                      </a:lnTo>
                      <a:lnTo>
                        <a:pt x="118" y="42"/>
                      </a:lnTo>
                      <a:lnTo>
                        <a:pt x="118" y="44"/>
                      </a:lnTo>
                      <a:lnTo>
                        <a:pt x="118" y="46"/>
                      </a:lnTo>
                      <a:lnTo>
                        <a:pt x="118" y="47"/>
                      </a:lnTo>
                      <a:lnTo>
                        <a:pt x="117" y="48"/>
                      </a:lnTo>
                      <a:lnTo>
                        <a:pt x="116" y="48"/>
                      </a:lnTo>
                      <a:lnTo>
                        <a:pt x="114" y="49"/>
                      </a:lnTo>
                      <a:lnTo>
                        <a:pt x="113" y="49"/>
                      </a:lnTo>
                      <a:lnTo>
                        <a:pt x="110" y="51"/>
                      </a:lnTo>
                      <a:lnTo>
                        <a:pt x="108" y="51"/>
                      </a:lnTo>
                      <a:lnTo>
                        <a:pt x="104" y="52"/>
                      </a:lnTo>
                      <a:lnTo>
                        <a:pt x="102" y="52"/>
                      </a:lnTo>
                      <a:lnTo>
                        <a:pt x="98" y="54"/>
                      </a:lnTo>
                      <a:lnTo>
                        <a:pt x="95" y="54"/>
                      </a:lnTo>
                      <a:lnTo>
                        <a:pt x="90" y="54"/>
                      </a:lnTo>
                      <a:lnTo>
                        <a:pt x="87" y="54"/>
                      </a:lnTo>
                      <a:lnTo>
                        <a:pt x="83" y="54"/>
                      </a:lnTo>
                      <a:lnTo>
                        <a:pt x="80" y="53"/>
                      </a:lnTo>
                      <a:lnTo>
                        <a:pt x="76" y="51"/>
                      </a:lnTo>
                      <a:lnTo>
                        <a:pt x="73" y="47"/>
                      </a:lnTo>
                      <a:lnTo>
                        <a:pt x="71" y="49"/>
                      </a:lnTo>
                      <a:lnTo>
                        <a:pt x="69" y="50"/>
                      </a:lnTo>
                      <a:lnTo>
                        <a:pt x="67" y="52"/>
                      </a:lnTo>
                      <a:lnTo>
                        <a:pt x="65" y="52"/>
                      </a:lnTo>
                      <a:lnTo>
                        <a:pt x="64" y="54"/>
                      </a:lnTo>
                      <a:lnTo>
                        <a:pt x="62" y="54"/>
                      </a:lnTo>
                      <a:lnTo>
                        <a:pt x="58" y="56"/>
                      </a:lnTo>
                      <a:lnTo>
                        <a:pt x="56" y="56"/>
                      </a:lnTo>
                      <a:lnTo>
                        <a:pt x="52" y="56"/>
                      </a:lnTo>
                      <a:lnTo>
                        <a:pt x="49" y="55"/>
                      </a:lnTo>
                      <a:lnTo>
                        <a:pt x="45" y="55"/>
                      </a:lnTo>
                      <a:lnTo>
                        <a:pt x="42" y="54"/>
                      </a:lnTo>
                      <a:lnTo>
                        <a:pt x="37" y="52"/>
                      </a:lnTo>
                      <a:lnTo>
                        <a:pt x="33" y="49"/>
                      </a:lnTo>
                      <a:lnTo>
                        <a:pt x="31" y="49"/>
                      </a:lnTo>
                      <a:lnTo>
                        <a:pt x="29" y="49"/>
                      </a:lnTo>
                      <a:lnTo>
                        <a:pt x="26" y="49"/>
                      </a:lnTo>
                      <a:lnTo>
                        <a:pt x="24" y="48"/>
                      </a:lnTo>
                      <a:lnTo>
                        <a:pt x="20" y="48"/>
                      </a:lnTo>
                      <a:lnTo>
                        <a:pt x="17" y="47"/>
                      </a:lnTo>
                      <a:lnTo>
                        <a:pt x="13" y="46"/>
                      </a:lnTo>
                      <a:lnTo>
                        <a:pt x="11" y="44"/>
                      </a:lnTo>
                      <a:lnTo>
                        <a:pt x="7" y="44"/>
                      </a:lnTo>
                      <a:lnTo>
                        <a:pt x="4" y="42"/>
                      </a:lnTo>
                      <a:lnTo>
                        <a:pt x="2" y="40"/>
                      </a:lnTo>
                      <a:lnTo>
                        <a:pt x="1" y="38"/>
                      </a:lnTo>
                      <a:lnTo>
                        <a:pt x="0" y="36"/>
                      </a:lnTo>
                      <a:lnTo>
                        <a:pt x="1" y="33"/>
                      </a:lnTo>
                      <a:lnTo>
                        <a:pt x="3" y="31"/>
                      </a:lnTo>
                      <a:lnTo>
                        <a:pt x="7" y="28"/>
                      </a:lnTo>
                    </a:path>
                  </a:pathLst>
                </a:custGeom>
                <a:solidFill>
                  <a:srgbClr val="819FE2"/>
                </a:solidFill>
                <a:ln w="9525">
                  <a:noFill/>
                  <a:round/>
                  <a:headEnd/>
                  <a:tailEnd/>
                </a:ln>
              </p:spPr>
              <p:txBody>
                <a:bodyPr/>
                <a:lstStyle/>
                <a:p>
                  <a:endParaRPr lang="en-US"/>
                </a:p>
              </p:txBody>
            </p:sp>
            <p:sp>
              <p:nvSpPr>
                <p:cNvPr id="20717" name="Freeform 291" descr="70%"/>
                <p:cNvSpPr>
                  <a:spLocks/>
                </p:cNvSpPr>
                <p:nvPr/>
              </p:nvSpPr>
              <p:spPr bwMode="auto">
                <a:xfrm>
                  <a:off x="3704" y="1521"/>
                  <a:ext cx="109" cy="50"/>
                </a:xfrm>
                <a:custGeom>
                  <a:avLst/>
                  <a:gdLst>
                    <a:gd name="T0" fmla="*/ 103 w 109"/>
                    <a:gd name="T1" fmla="*/ 24 h 50"/>
                    <a:gd name="T2" fmla="*/ 104 w 109"/>
                    <a:gd name="T3" fmla="*/ 23 h 50"/>
                    <a:gd name="T4" fmla="*/ 105 w 109"/>
                    <a:gd name="T5" fmla="*/ 17 h 50"/>
                    <a:gd name="T6" fmla="*/ 101 w 109"/>
                    <a:gd name="T7" fmla="*/ 15 h 50"/>
                    <a:gd name="T8" fmla="*/ 95 w 109"/>
                    <a:gd name="T9" fmla="*/ 12 h 50"/>
                    <a:gd name="T10" fmla="*/ 86 w 109"/>
                    <a:gd name="T11" fmla="*/ 9 h 50"/>
                    <a:gd name="T12" fmla="*/ 84 w 109"/>
                    <a:gd name="T13" fmla="*/ 4 h 50"/>
                    <a:gd name="T14" fmla="*/ 78 w 109"/>
                    <a:gd name="T15" fmla="*/ 2 h 50"/>
                    <a:gd name="T16" fmla="*/ 75 w 109"/>
                    <a:gd name="T17" fmla="*/ 1 h 50"/>
                    <a:gd name="T18" fmla="*/ 69 w 109"/>
                    <a:gd name="T19" fmla="*/ 1 h 50"/>
                    <a:gd name="T20" fmla="*/ 66 w 109"/>
                    <a:gd name="T21" fmla="*/ 0 h 50"/>
                    <a:gd name="T22" fmla="*/ 59 w 109"/>
                    <a:gd name="T23" fmla="*/ 2 h 50"/>
                    <a:gd name="T24" fmla="*/ 52 w 109"/>
                    <a:gd name="T25" fmla="*/ 4 h 50"/>
                    <a:gd name="T26" fmla="*/ 45 w 109"/>
                    <a:gd name="T27" fmla="*/ 8 h 50"/>
                    <a:gd name="T28" fmla="*/ 39 w 109"/>
                    <a:gd name="T29" fmla="*/ 11 h 50"/>
                    <a:gd name="T30" fmla="*/ 33 w 109"/>
                    <a:gd name="T31" fmla="*/ 15 h 50"/>
                    <a:gd name="T32" fmla="*/ 27 w 109"/>
                    <a:gd name="T33" fmla="*/ 15 h 50"/>
                    <a:gd name="T34" fmla="*/ 17 w 109"/>
                    <a:gd name="T35" fmla="*/ 17 h 50"/>
                    <a:gd name="T36" fmla="*/ 11 w 109"/>
                    <a:gd name="T37" fmla="*/ 17 h 50"/>
                    <a:gd name="T38" fmla="*/ 4 w 109"/>
                    <a:gd name="T39" fmla="*/ 23 h 50"/>
                    <a:gd name="T40" fmla="*/ 0 w 109"/>
                    <a:gd name="T41" fmla="*/ 24 h 50"/>
                    <a:gd name="T42" fmla="*/ 0 w 109"/>
                    <a:gd name="T43" fmla="*/ 30 h 50"/>
                    <a:gd name="T44" fmla="*/ 5 w 109"/>
                    <a:gd name="T45" fmla="*/ 37 h 50"/>
                    <a:gd name="T46" fmla="*/ 11 w 109"/>
                    <a:gd name="T47" fmla="*/ 41 h 50"/>
                    <a:gd name="T48" fmla="*/ 17 w 109"/>
                    <a:gd name="T49" fmla="*/ 42 h 50"/>
                    <a:gd name="T50" fmla="*/ 21 w 109"/>
                    <a:gd name="T51" fmla="*/ 43 h 50"/>
                    <a:gd name="T52" fmla="*/ 24 w 109"/>
                    <a:gd name="T53" fmla="*/ 43 h 50"/>
                    <a:gd name="T54" fmla="*/ 25 w 109"/>
                    <a:gd name="T55" fmla="*/ 44 h 50"/>
                    <a:gd name="T56" fmla="*/ 30 w 109"/>
                    <a:gd name="T57" fmla="*/ 46 h 50"/>
                    <a:gd name="T58" fmla="*/ 37 w 109"/>
                    <a:gd name="T59" fmla="*/ 49 h 50"/>
                    <a:gd name="T60" fmla="*/ 45 w 109"/>
                    <a:gd name="T61" fmla="*/ 49 h 50"/>
                    <a:gd name="T62" fmla="*/ 54 w 109"/>
                    <a:gd name="T63" fmla="*/ 46 h 50"/>
                    <a:gd name="T64" fmla="*/ 58 w 109"/>
                    <a:gd name="T65" fmla="*/ 45 h 50"/>
                    <a:gd name="T66" fmla="*/ 61 w 109"/>
                    <a:gd name="T67" fmla="*/ 47 h 50"/>
                    <a:gd name="T68" fmla="*/ 69 w 109"/>
                    <a:gd name="T69" fmla="*/ 47 h 50"/>
                    <a:gd name="T70" fmla="*/ 77 w 109"/>
                    <a:gd name="T71" fmla="*/ 47 h 50"/>
                    <a:gd name="T72" fmla="*/ 87 w 109"/>
                    <a:gd name="T73" fmla="*/ 44 h 50"/>
                    <a:gd name="T74" fmla="*/ 95 w 109"/>
                    <a:gd name="T75" fmla="*/ 40 h 50"/>
                    <a:gd name="T76" fmla="*/ 99 w 109"/>
                    <a:gd name="T77" fmla="*/ 39 h 50"/>
                    <a:gd name="T78" fmla="*/ 104 w 109"/>
                    <a:gd name="T79" fmla="*/ 39 h 50"/>
                    <a:gd name="T80" fmla="*/ 108 w 109"/>
                    <a:gd name="T81" fmla="*/ 35 h 50"/>
                    <a:gd name="T82" fmla="*/ 107 w 109"/>
                    <a:gd name="T83" fmla="*/ 31 h 50"/>
                    <a:gd name="T84" fmla="*/ 103 w 109"/>
                    <a:gd name="T85" fmla="*/ 24 h 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9"/>
                    <a:gd name="T130" fmla="*/ 0 h 50"/>
                    <a:gd name="T131" fmla="*/ 109 w 109"/>
                    <a:gd name="T132" fmla="*/ 50 h 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9" h="50">
                      <a:moveTo>
                        <a:pt x="103" y="24"/>
                      </a:moveTo>
                      <a:lnTo>
                        <a:pt x="103" y="24"/>
                      </a:lnTo>
                      <a:lnTo>
                        <a:pt x="104" y="23"/>
                      </a:lnTo>
                      <a:lnTo>
                        <a:pt x="104" y="21"/>
                      </a:lnTo>
                      <a:lnTo>
                        <a:pt x="104" y="19"/>
                      </a:lnTo>
                      <a:lnTo>
                        <a:pt x="105" y="17"/>
                      </a:lnTo>
                      <a:lnTo>
                        <a:pt x="103" y="17"/>
                      </a:lnTo>
                      <a:lnTo>
                        <a:pt x="103" y="15"/>
                      </a:lnTo>
                      <a:lnTo>
                        <a:pt x="101" y="15"/>
                      </a:lnTo>
                      <a:lnTo>
                        <a:pt x="101" y="13"/>
                      </a:lnTo>
                      <a:lnTo>
                        <a:pt x="98" y="13"/>
                      </a:lnTo>
                      <a:lnTo>
                        <a:pt x="95" y="12"/>
                      </a:lnTo>
                      <a:lnTo>
                        <a:pt x="91" y="12"/>
                      </a:lnTo>
                      <a:lnTo>
                        <a:pt x="87" y="11"/>
                      </a:lnTo>
                      <a:lnTo>
                        <a:pt x="86" y="9"/>
                      </a:lnTo>
                      <a:lnTo>
                        <a:pt x="86" y="7"/>
                      </a:lnTo>
                      <a:lnTo>
                        <a:pt x="84" y="6"/>
                      </a:lnTo>
                      <a:lnTo>
                        <a:pt x="84" y="4"/>
                      </a:lnTo>
                      <a:lnTo>
                        <a:pt x="82" y="4"/>
                      </a:lnTo>
                      <a:lnTo>
                        <a:pt x="80" y="2"/>
                      </a:lnTo>
                      <a:lnTo>
                        <a:pt x="78" y="2"/>
                      </a:lnTo>
                      <a:lnTo>
                        <a:pt x="78" y="1"/>
                      </a:lnTo>
                      <a:lnTo>
                        <a:pt x="76" y="1"/>
                      </a:lnTo>
                      <a:lnTo>
                        <a:pt x="75" y="1"/>
                      </a:lnTo>
                      <a:lnTo>
                        <a:pt x="72" y="1"/>
                      </a:lnTo>
                      <a:lnTo>
                        <a:pt x="71" y="1"/>
                      </a:lnTo>
                      <a:lnTo>
                        <a:pt x="69" y="1"/>
                      </a:lnTo>
                      <a:lnTo>
                        <a:pt x="68" y="1"/>
                      </a:lnTo>
                      <a:lnTo>
                        <a:pt x="66" y="1"/>
                      </a:lnTo>
                      <a:lnTo>
                        <a:pt x="66" y="0"/>
                      </a:lnTo>
                      <a:lnTo>
                        <a:pt x="63" y="1"/>
                      </a:lnTo>
                      <a:lnTo>
                        <a:pt x="61" y="1"/>
                      </a:lnTo>
                      <a:lnTo>
                        <a:pt x="59" y="2"/>
                      </a:lnTo>
                      <a:lnTo>
                        <a:pt x="57" y="2"/>
                      </a:lnTo>
                      <a:lnTo>
                        <a:pt x="54" y="4"/>
                      </a:lnTo>
                      <a:lnTo>
                        <a:pt x="52" y="4"/>
                      </a:lnTo>
                      <a:lnTo>
                        <a:pt x="50" y="6"/>
                      </a:lnTo>
                      <a:lnTo>
                        <a:pt x="48" y="6"/>
                      </a:lnTo>
                      <a:lnTo>
                        <a:pt x="45" y="8"/>
                      </a:lnTo>
                      <a:lnTo>
                        <a:pt x="43" y="9"/>
                      </a:lnTo>
                      <a:lnTo>
                        <a:pt x="41" y="11"/>
                      </a:lnTo>
                      <a:lnTo>
                        <a:pt x="39" y="11"/>
                      </a:lnTo>
                      <a:lnTo>
                        <a:pt x="37" y="13"/>
                      </a:lnTo>
                      <a:lnTo>
                        <a:pt x="35" y="13"/>
                      </a:lnTo>
                      <a:lnTo>
                        <a:pt x="33" y="15"/>
                      </a:lnTo>
                      <a:lnTo>
                        <a:pt x="32" y="15"/>
                      </a:lnTo>
                      <a:lnTo>
                        <a:pt x="29" y="15"/>
                      </a:lnTo>
                      <a:lnTo>
                        <a:pt x="27" y="15"/>
                      </a:lnTo>
                      <a:lnTo>
                        <a:pt x="23" y="15"/>
                      </a:lnTo>
                      <a:lnTo>
                        <a:pt x="21" y="15"/>
                      </a:lnTo>
                      <a:lnTo>
                        <a:pt x="17" y="17"/>
                      </a:lnTo>
                      <a:lnTo>
                        <a:pt x="15" y="17"/>
                      </a:lnTo>
                      <a:lnTo>
                        <a:pt x="13" y="17"/>
                      </a:lnTo>
                      <a:lnTo>
                        <a:pt x="11" y="17"/>
                      </a:lnTo>
                      <a:lnTo>
                        <a:pt x="8" y="19"/>
                      </a:lnTo>
                      <a:lnTo>
                        <a:pt x="6" y="21"/>
                      </a:lnTo>
                      <a:lnTo>
                        <a:pt x="4" y="23"/>
                      </a:lnTo>
                      <a:lnTo>
                        <a:pt x="3" y="23"/>
                      </a:lnTo>
                      <a:lnTo>
                        <a:pt x="1" y="24"/>
                      </a:lnTo>
                      <a:lnTo>
                        <a:pt x="0" y="24"/>
                      </a:lnTo>
                      <a:lnTo>
                        <a:pt x="0" y="26"/>
                      </a:lnTo>
                      <a:lnTo>
                        <a:pt x="0" y="30"/>
                      </a:lnTo>
                      <a:lnTo>
                        <a:pt x="1" y="33"/>
                      </a:lnTo>
                      <a:lnTo>
                        <a:pt x="3" y="35"/>
                      </a:lnTo>
                      <a:lnTo>
                        <a:pt x="5" y="37"/>
                      </a:lnTo>
                      <a:lnTo>
                        <a:pt x="7" y="39"/>
                      </a:lnTo>
                      <a:lnTo>
                        <a:pt x="9" y="40"/>
                      </a:lnTo>
                      <a:lnTo>
                        <a:pt x="11" y="41"/>
                      </a:lnTo>
                      <a:lnTo>
                        <a:pt x="14" y="41"/>
                      </a:lnTo>
                      <a:lnTo>
                        <a:pt x="15" y="42"/>
                      </a:lnTo>
                      <a:lnTo>
                        <a:pt x="17" y="42"/>
                      </a:lnTo>
                      <a:lnTo>
                        <a:pt x="19" y="42"/>
                      </a:lnTo>
                      <a:lnTo>
                        <a:pt x="21" y="42"/>
                      </a:lnTo>
                      <a:lnTo>
                        <a:pt x="21" y="43"/>
                      </a:lnTo>
                      <a:lnTo>
                        <a:pt x="23" y="43"/>
                      </a:lnTo>
                      <a:lnTo>
                        <a:pt x="24" y="43"/>
                      </a:lnTo>
                      <a:lnTo>
                        <a:pt x="24" y="44"/>
                      </a:lnTo>
                      <a:lnTo>
                        <a:pt x="25" y="44"/>
                      </a:lnTo>
                      <a:lnTo>
                        <a:pt x="27" y="44"/>
                      </a:lnTo>
                      <a:lnTo>
                        <a:pt x="29" y="46"/>
                      </a:lnTo>
                      <a:lnTo>
                        <a:pt x="30" y="46"/>
                      </a:lnTo>
                      <a:lnTo>
                        <a:pt x="32" y="47"/>
                      </a:lnTo>
                      <a:lnTo>
                        <a:pt x="35" y="47"/>
                      </a:lnTo>
                      <a:lnTo>
                        <a:pt x="37" y="49"/>
                      </a:lnTo>
                      <a:lnTo>
                        <a:pt x="39" y="49"/>
                      </a:lnTo>
                      <a:lnTo>
                        <a:pt x="41" y="49"/>
                      </a:lnTo>
                      <a:lnTo>
                        <a:pt x="45" y="49"/>
                      </a:lnTo>
                      <a:lnTo>
                        <a:pt x="47" y="49"/>
                      </a:lnTo>
                      <a:lnTo>
                        <a:pt x="51" y="48"/>
                      </a:lnTo>
                      <a:lnTo>
                        <a:pt x="54" y="46"/>
                      </a:lnTo>
                      <a:lnTo>
                        <a:pt x="58" y="43"/>
                      </a:lnTo>
                      <a:lnTo>
                        <a:pt x="58" y="45"/>
                      </a:lnTo>
                      <a:lnTo>
                        <a:pt x="58" y="46"/>
                      </a:lnTo>
                      <a:lnTo>
                        <a:pt x="60" y="46"/>
                      </a:lnTo>
                      <a:lnTo>
                        <a:pt x="61" y="47"/>
                      </a:lnTo>
                      <a:lnTo>
                        <a:pt x="63" y="47"/>
                      </a:lnTo>
                      <a:lnTo>
                        <a:pt x="65" y="47"/>
                      </a:lnTo>
                      <a:lnTo>
                        <a:pt x="69" y="47"/>
                      </a:lnTo>
                      <a:lnTo>
                        <a:pt x="71" y="47"/>
                      </a:lnTo>
                      <a:lnTo>
                        <a:pt x="75" y="47"/>
                      </a:lnTo>
                      <a:lnTo>
                        <a:pt x="77" y="47"/>
                      </a:lnTo>
                      <a:lnTo>
                        <a:pt x="81" y="46"/>
                      </a:lnTo>
                      <a:lnTo>
                        <a:pt x="83" y="46"/>
                      </a:lnTo>
                      <a:lnTo>
                        <a:pt x="87" y="44"/>
                      </a:lnTo>
                      <a:lnTo>
                        <a:pt x="91" y="42"/>
                      </a:lnTo>
                      <a:lnTo>
                        <a:pt x="95" y="40"/>
                      </a:lnTo>
                      <a:lnTo>
                        <a:pt x="96" y="40"/>
                      </a:lnTo>
                      <a:lnTo>
                        <a:pt x="97" y="40"/>
                      </a:lnTo>
                      <a:lnTo>
                        <a:pt x="99" y="39"/>
                      </a:lnTo>
                      <a:lnTo>
                        <a:pt x="100" y="39"/>
                      </a:lnTo>
                      <a:lnTo>
                        <a:pt x="102" y="39"/>
                      </a:lnTo>
                      <a:lnTo>
                        <a:pt x="104" y="39"/>
                      </a:lnTo>
                      <a:lnTo>
                        <a:pt x="106" y="37"/>
                      </a:lnTo>
                      <a:lnTo>
                        <a:pt x="108" y="35"/>
                      </a:lnTo>
                      <a:lnTo>
                        <a:pt x="108" y="33"/>
                      </a:lnTo>
                      <a:lnTo>
                        <a:pt x="107" y="31"/>
                      </a:lnTo>
                      <a:lnTo>
                        <a:pt x="107" y="29"/>
                      </a:lnTo>
                      <a:lnTo>
                        <a:pt x="105" y="27"/>
                      </a:lnTo>
                      <a:lnTo>
                        <a:pt x="103" y="24"/>
                      </a:lnTo>
                    </a:path>
                  </a:pathLst>
                </a:custGeom>
                <a:pattFill prst="pct70">
                  <a:fgClr>
                    <a:srgbClr val="FFFFFF"/>
                  </a:fgClr>
                  <a:bgClr>
                    <a:srgbClr val="C0C0C0"/>
                  </a:bgClr>
                </a:pattFill>
                <a:ln w="9525">
                  <a:noFill/>
                  <a:round/>
                  <a:headEnd/>
                  <a:tailEnd/>
                </a:ln>
              </p:spPr>
              <p:txBody>
                <a:bodyPr/>
                <a:lstStyle/>
                <a:p>
                  <a:endParaRPr lang="en-US"/>
                </a:p>
              </p:txBody>
            </p:sp>
            <p:sp>
              <p:nvSpPr>
                <p:cNvPr id="20718" name="Freeform 292"/>
                <p:cNvSpPr>
                  <a:spLocks/>
                </p:cNvSpPr>
                <p:nvPr/>
              </p:nvSpPr>
              <p:spPr bwMode="auto">
                <a:xfrm>
                  <a:off x="3486" y="1542"/>
                  <a:ext cx="187" cy="47"/>
                </a:xfrm>
                <a:custGeom>
                  <a:avLst/>
                  <a:gdLst>
                    <a:gd name="T0" fmla="*/ 177 w 187"/>
                    <a:gd name="T1" fmla="*/ 19 h 47"/>
                    <a:gd name="T2" fmla="*/ 178 w 187"/>
                    <a:gd name="T3" fmla="*/ 18 h 47"/>
                    <a:gd name="T4" fmla="*/ 180 w 187"/>
                    <a:gd name="T5" fmla="*/ 13 h 47"/>
                    <a:gd name="T6" fmla="*/ 174 w 187"/>
                    <a:gd name="T7" fmla="*/ 10 h 47"/>
                    <a:gd name="T8" fmla="*/ 161 w 187"/>
                    <a:gd name="T9" fmla="*/ 7 h 47"/>
                    <a:gd name="T10" fmla="*/ 147 w 187"/>
                    <a:gd name="T11" fmla="*/ 4 h 47"/>
                    <a:gd name="T12" fmla="*/ 143 w 187"/>
                    <a:gd name="T13" fmla="*/ 0 h 47"/>
                    <a:gd name="T14" fmla="*/ 135 w 187"/>
                    <a:gd name="T15" fmla="*/ 0 h 47"/>
                    <a:gd name="T16" fmla="*/ 127 w 187"/>
                    <a:gd name="T17" fmla="*/ 2 h 47"/>
                    <a:gd name="T18" fmla="*/ 118 w 187"/>
                    <a:gd name="T19" fmla="*/ 4 h 47"/>
                    <a:gd name="T20" fmla="*/ 112 w 187"/>
                    <a:gd name="T21" fmla="*/ 3 h 47"/>
                    <a:gd name="T22" fmla="*/ 101 w 187"/>
                    <a:gd name="T23" fmla="*/ 4 h 47"/>
                    <a:gd name="T24" fmla="*/ 90 w 187"/>
                    <a:gd name="T25" fmla="*/ 6 h 47"/>
                    <a:gd name="T26" fmla="*/ 80 w 187"/>
                    <a:gd name="T27" fmla="*/ 8 h 47"/>
                    <a:gd name="T28" fmla="*/ 68 w 187"/>
                    <a:gd name="T29" fmla="*/ 9 h 47"/>
                    <a:gd name="T30" fmla="*/ 59 w 187"/>
                    <a:gd name="T31" fmla="*/ 11 h 47"/>
                    <a:gd name="T32" fmla="*/ 47 w 187"/>
                    <a:gd name="T33" fmla="*/ 11 h 47"/>
                    <a:gd name="T34" fmla="*/ 32 w 187"/>
                    <a:gd name="T35" fmla="*/ 12 h 47"/>
                    <a:gd name="T36" fmla="*/ 20 w 187"/>
                    <a:gd name="T37" fmla="*/ 13 h 47"/>
                    <a:gd name="T38" fmla="*/ 8 w 187"/>
                    <a:gd name="T39" fmla="*/ 18 h 47"/>
                    <a:gd name="T40" fmla="*/ 1 w 187"/>
                    <a:gd name="T41" fmla="*/ 21 h 47"/>
                    <a:gd name="T42" fmla="*/ 2 w 187"/>
                    <a:gd name="T43" fmla="*/ 26 h 47"/>
                    <a:gd name="T44" fmla="*/ 11 w 187"/>
                    <a:gd name="T45" fmla="*/ 34 h 47"/>
                    <a:gd name="T46" fmla="*/ 22 w 187"/>
                    <a:gd name="T47" fmla="*/ 37 h 47"/>
                    <a:gd name="T48" fmla="*/ 32 w 187"/>
                    <a:gd name="T49" fmla="*/ 39 h 47"/>
                    <a:gd name="T50" fmla="*/ 39 w 187"/>
                    <a:gd name="T51" fmla="*/ 40 h 47"/>
                    <a:gd name="T52" fmla="*/ 43 w 187"/>
                    <a:gd name="T53" fmla="*/ 40 h 47"/>
                    <a:gd name="T54" fmla="*/ 45 w 187"/>
                    <a:gd name="T55" fmla="*/ 40 h 47"/>
                    <a:gd name="T56" fmla="*/ 54 w 187"/>
                    <a:gd name="T57" fmla="*/ 42 h 47"/>
                    <a:gd name="T58" fmla="*/ 65 w 187"/>
                    <a:gd name="T59" fmla="*/ 45 h 47"/>
                    <a:gd name="T60" fmla="*/ 79 w 187"/>
                    <a:gd name="T61" fmla="*/ 46 h 47"/>
                    <a:gd name="T62" fmla="*/ 93 w 187"/>
                    <a:gd name="T63" fmla="*/ 43 h 47"/>
                    <a:gd name="T64" fmla="*/ 99 w 187"/>
                    <a:gd name="T65" fmla="*/ 41 h 47"/>
                    <a:gd name="T66" fmla="*/ 106 w 187"/>
                    <a:gd name="T67" fmla="*/ 43 h 47"/>
                    <a:gd name="T68" fmla="*/ 119 w 187"/>
                    <a:gd name="T69" fmla="*/ 43 h 47"/>
                    <a:gd name="T70" fmla="*/ 133 w 187"/>
                    <a:gd name="T71" fmla="*/ 43 h 47"/>
                    <a:gd name="T72" fmla="*/ 150 w 187"/>
                    <a:gd name="T73" fmla="*/ 40 h 47"/>
                    <a:gd name="T74" fmla="*/ 162 w 187"/>
                    <a:gd name="T75" fmla="*/ 35 h 47"/>
                    <a:gd name="T76" fmla="*/ 169 w 187"/>
                    <a:gd name="T77" fmla="*/ 35 h 47"/>
                    <a:gd name="T78" fmla="*/ 177 w 187"/>
                    <a:gd name="T79" fmla="*/ 35 h 47"/>
                    <a:gd name="T80" fmla="*/ 184 w 187"/>
                    <a:gd name="T81" fmla="*/ 32 h 47"/>
                    <a:gd name="T82" fmla="*/ 185 w 187"/>
                    <a:gd name="T83" fmla="*/ 27 h 47"/>
                    <a:gd name="T84" fmla="*/ 177 w 187"/>
                    <a:gd name="T85" fmla="*/ 19 h 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7"/>
                    <a:gd name="T130" fmla="*/ 0 h 47"/>
                    <a:gd name="T131" fmla="*/ 187 w 187"/>
                    <a:gd name="T132" fmla="*/ 47 h 4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7" h="47">
                      <a:moveTo>
                        <a:pt x="177" y="19"/>
                      </a:moveTo>
                      <a:lnTo>
                        <a:pt x="177" y="19"/>
                      </a:lnTo>
                      <a:lnTo>
                        <a:pt x="178" y="18"/>
                      </a:lnTo>
                      <a:lnTo>
                        <a:pt x="179" y="16"/>
                      </a:lnTo>
                      <a:lnTo>
                        <a:pt x="179" y="15"/>
                      </a:lnTo>
                      <a:lnTo>
                        <a:pt x="180" y="13"/>
                      </a:lnTo>
                      <a:lnTo>
                        <a:pt x="178" y="13"/>
                      </a:lnTo>
                      <a:lnTo>
                        <a:pt x="177" y="11"/>
                      </a:lnTo>
                      <a:lnTo>
                        <a:pt x="174" y="10"/>
                      </a:lnTo>
                      <a:lnTo>
                        <a:pt x="171" y="9"/>
                      </a:lnTo>
                      <a:lnTo>
                        <a:pt x="166" y="9"/>
                      </a:lnTo>
                      <a:lnTo>
                        <a:pt x="161" y="7"/>
                      </a:lnTo>
                      <a:lnTo>
                        <a:pt x="155" y="7"/>
                      </a:lnTo>
                      <a:lnTo>
                        <a:pt x="149" y="6"/>
                      </a:lnTo>
                      <a:lnTo>
                        <a:pt x="147" y="4"/>
                      </a:lnTo>
                      <a:lnTo>
                        <a:pt x="147" y="3"/>
                      </a:lnTo>
                      <a:lnTo>
                        <a:pt x="144" y="2"/>
                      </a:lnTo>
                      <a:lnTo>
                        <a:pt x="143" y="0"/>
                      </a:lnTo>
                      <a:lnTo>
                        <a:pt x="140" y="0"/>
                      </a:lnTo>
                      <a:lnTo>
                        <a:pt x="138" y="0"/>
                      </a:lnTo>
                      <a:lnTo>
                        <a:pt x="135" y="0"/>
                      </a:lnTo>
                      <a:lnTo>
                        <a:pt x="133" y="0"/>
                      </a:lnTo>
                      <a:lnTo>
                        <a:pt x="129" y="2"/>
                      </a:lnTo>
                      <a:lnTo>
                        <a:pt x="127" y="2"/>
                      </a:lnTo>
                      <a:lnTo>
                        <a:pt x="123" y="3"/>
                      </a:lnTo>
                      <a:lnTo>
                        <a:pt x="121" y="3"/>
                      </a:lnTo>
                      <a:lnTo>
                        <a:pt x="118" y="4"/>
                      </a:lnTo>
                      <a:lnTo>
                        <a:pt x="116" y="4"/>
                      </a:lnTo>
                      <a:lnTo>
                        <a:pt x="113" y="4"/>
                      </a:lnTo>
                      <a:lnTo>
                        <a:pt x="112" y="3"/>
                      </a:lnTo>
                      <a:lnTo>
                        <a:pt x="109" y="4"/>
                      </a:lnTo>
                      <a:lnTo>
                        <a:pt x="105" y="4"/>
                      </a:lnTo>
                      <a:lnTo>
                        <a:pt x="101" y="4"/>
                      </a:lnTo>
                      <a:lnTo>
                        <a:pt x="98" y="4"/>
                      </a:lnTo>
                      <a:lnTo>
                        <a:pt x="94" y="6"/>
                      </a:lnTo>
                      <a:lnTo>
                        <a:pt x="90" y="6"/>
                      </a:lnTo>
                      <a:lnTo>
                        <a:pt x="87" y="6"/>
                      </a:lnTo>
                      <a:lnTo>
                        <a:pt x="83" y="6"/>
                      </a:lnTo>
                      <a:lnTo>
                        <a:pt x="80" y="8"/>
                      </a:lnTo>
                      <a:lnTo>
                        <a:pt x="75" y="8"/>
                      </a:lnTo>
                      <a:lnTo>
                        <a:pt x="72" y="9"/>
                      </a:lnTo>
                      <a:lnTo>
                        <a:pt x="68" y="9"/>
                      </a:lnTo>
                      <a:lnTo>
                        <a:pt x="65" y="11"/>
                      </a:lnTo>
                      <a:lnTo>
                        <a:pt x="62" y="11"/>
                      </a:lnTo>
                      <a:lnTo>
                        <a:pt x="59" y="11"/>
                      </a:lnTo>
                      <a:lnTo>
                        <a:pt x="57" y="11"/>
                      </a:lnTo>
                      <a:lnTo>
                        <a:pt x="51" y="11"/>
                      </a:lnTo>
                      <a:lnTo>
                        <a:pt x="47" y="11"/>
                      </a:lnTo>
                      <a:lnTo>
                        <a:pt x="42" y="11"/>
                      </a:lnTo>
                      <a:lnTo>
                        <a:pt x="37" y="11"/>
                      </a:lnTo>
                      <a:lnTo>
                        <a:pt x="32" y="12"/>
                      </a:lnTo>
                      <a:lnTo>
                        <a:pt x="28" y="12"/>
                      </a:lnTo>
                      <a:lnTo>
                        <a:pt x="24" y="13"/>
                      </a:lnTo>
                      <a:lnTo>
                        <a:pt x="20" y="13"/>
                      </a:lnTo>
                      <a:lnTo>
                        <a:pt x="15" y="15"/>
                      </a:lnTo>
                      <a:lnTo>
                        <a:pt x="12" y="16"/>
                      </a:lnTo>
                      <a:lnTo>
                        <a:pt x="8" y="18"/>
                      </a:lnTo>
                      <a:lnTo>
                        <a:pt x="6" y="18"/>
                      </a:lnTo>
                      <a:lnTo>
                        <a:pt x="3" y="20"/>
                      </a:lnTo>
                      <a:lnTo>
                        <a:pt x="1" y="21"/>
                      </a:lnTo>
                      <a:lnTo>
                        <a:pt x="0" y="23"/>
                      </a:lnTo>
                      <a:lnTo>
                        <a:pt x="2" y="26"/>
                      </a:lnTo>
                      <a:lnTo>
                        <a:pt x="5" y="30"/>
                      </a:lnTo>
                      <a:lnTo>
                        <a:pt x="7" y="32"/>
                      </a:lnTo>
                      <a:lnTo>
                        <a:pt x="11" y="34"/>
                      </a:lnTo>
                      <a:lnTo>
                        <a:pt x="14" y="35"/>
                      </a:lnTo>
                      <a:lnTo>
                        <a:pt x="18" y="36"/>
                      </a:lnTo>
                      <a:lnTo>
                        <a:pt x="22" y="37"/>
                      </a:lnTo>
                      <a:lnTo>
                        <a:pt x="26" y="37"/>
                      </a:lnTo>
                      <a:lnTo>
                        <a:pt x="28" y="39"/>
                      </a:lnTo>
                      <a:lnTo>
                        <a:pt x="32" y="39"/>
                      </a:lnTo>
                      <a:lnTo>
                        <a:pt x="35" y="39"/>
                      </a:lnTo>
                      <a:lnTo>
                        <a:pt x="37" y="39"/>
                      </a:lnTo>
                      <a:lnTo>
                        <a:pt x="39" y="40"/>
                      </a:lnTo>
                      <a:lnTo>
                        <a:pt x="41" y="40"/>
                      </a:lnTo>
                      <a:lnTo>
                        <a:pt x="42" y="40"/>
                      </a:lnTo>
                      <a:lnTo>
                        <a:pt x="43" y="40"/>
                      </a:lnTo>
                      <a:lnTo>
                        <a:pt x="45" y="40"/>
                      </a:lnTo>
                      <a:lnTo>
                        <a:pt x="48" y="40"/>
                      </a:lnTo>
                      <a:lnTo>
                        <a:pt x="50" y="42"/>
                      </a:lnTo>
                      <a:lnTo>
                        <a:pt x="54" y="42"/>
                      </a:lnTo>
                      <a:lnTo>
                        <a:pt x="58" y="43"/>
                      </a:lnTo>
                      <a:lnTo>
                        <a:pt x="61" y="43"/>
                      </a:lnTo>
                      <a:lnTo>
                        <a:pt x="65" y="45"/>
                      </a:lnTo>
                      <a:lnTo>
                        <a:pt x="69" y="45"/>
                      </a:lnTo>
                      <a:lnTo>
                        <a:pt x="73" y="46"/>
                      </a:lnTo>
                      <a:lnTo>
                        <a:pt x="79" y="46"/>
                      </a:lnTo>
                      <a:lnTo>
                        <a:pt x="83" y="46"/>
                      </a:lnTo>
                      <a:lnTo>
                        <a:pt x="89" y="45"/>
                      </a:lnTo>
                      <a:lnTo>
                        <a:pt x="93" y="43"/>
                      </a:lnTo>
                      <a:lnTo>
                        <a:pt x="99" y="40"/>
                      </a:lnTo>
                      <a:lnTo>
                        <a:pt x="99" y="41"/>
                      </a:lnTo>
                      <a:lnTo>
                        <a:pt x="101" y="42"/>
                      </a:lnTo>
                      <a:lnTo>
                        <a:pt x="104" y="42"/>
                      </a:lnTo>
                      <a:lnTo>
                        <a:pt x="106" y="43"/>
                      </a:lnTo>
                      <a:lnTo>
                        <a:pt x="111" y="43"/>
                      </a:lnTo>
                      <a:lnTo>
                        <a:pt x="114" y="43"/>
                      </a:lnTo>
                      <a:lnTo>
                        <a:pt x="119" y="43"/>
                      </a:lnTo>
                      <a:lnTo>
                        <a:pt x="123" y="43"/>
                      </a:lnTo>
                      <a:lnTo>
                        <a:pt x="128" y="43"/>
                      </a:lnTo>
                      <a:lnTo>
                        <a:pt x="133" y="43"/>
                      </a:lnTo>
                      <a:lnTo>
                        <a:pt x="139" y="42"/>
                      </a:lnTo>
                      <a:lnTo>
                        <a:pt x="144" y="42"/>
                      </a:lnTo>
                      <a:lnTo>
                        <a:pt x="150" y="40"/>
                      </a:lnTo>
                      <a:lnTo>
                        <a:pt x="156" y="38"/>
                      </a:lnTo>
                      <a:lnTo>
                        <a:pt x="162" y="35"/>
                      </a:lnTo>
                      <a:lnTo>
                        <a:pt x="164" y="35"/>
                      </a:lnTo>
                      <a:lnTo>
                        <a:pt x="166" y="35"/>
                      </a:lnTo>
                      <a:lnTo>
                        <a:pt x="169" y="35"/>
                      </a:lnTo>
                      <a:lnTo>
                        <a:pt x="171" y="35"/>
                      </a:lnTo>
                      <a:lnTo>
                        <a:pt x="175" y="35"/>
                      </a:lnTo>
                      <a:lnTo>
                        <a:pt x="177" y="35"/>
                      </a:lnTo>
                      <a:lnTo>
                        <a:pt x="181" y="33"/>
                      </a:lnTo>
                      <a:lnTo>
                        <a:pt x="182" y="33"/>
                      </a:lnTo>
                      <a:lnTo>
                        <a:pt x="184" y="32"/>
                      </a:lnTo>
                      <a:lnTo>
                        <a:pt x="185" y="31"/>
                      </a:lnTo>
                      <a:lnTo>
                        <a:pt x="186" y="29"/>
                      </a:lnTo>
                      <a:lnTo>
                        <a:pt x="185" y="27"/>
                      </a:lnTo>
                      <a:lnTo>
                        <a:pt x="183" y="25"/>
                      </a:lnTo>
                      <a:lnTo>
                        <a:pt x="180" y="23"/>
                      </a:lnTo>
                      <a:lnTo>
                        <a:pt x="177" y="19"/>
                      </a:lnTo>
                    </a:path>
                  </a:pathLst>
                </a:custGeom>
                <a:solidFill>
                  <a:srgbClr val="FFFFFF"/>
                </a:solidFill>
                <a:ln w="9525">
                  <a:noFill/>
                  <a:round/>
                  <a:headEnd/>
                  <a:tailEnd/>
                </a:ln>
              </p:spPr>
              <p:txBody>
                <a:bodyPr/>
                <a:lstStyle/>
                <a:p>
                  <a:endParaRPr lang="en-US"/>
                </a:p>
              </p:txBody>
            </p:sp>
            <p:sp>
              <p:nvSpPr>
                <p:cNvPr id="20719" name="Freeform 293"/>
                <p:cNvSpPr>
                  <a:spLocks/>
                </p:cNvSpPr>
                <p:nvPr/>
              </p:nvSpPr>
              <p:spPr bwMode="auto">
                <a:xfrm>
                  <a:off x="3916" y="1416"/>
                  <a:ext cx="213" cy="70"/>
                </a:xfrm>
                <a:custGeom>
                  <a:avLst/>
                  <a:gdLst>
                    <a:gd name="T0" fmla="*/ 166 w 213"/>
                    <a:gd name="T1" fmla="*/ 6 h 70"/>
                    <a:gd name="T2" fmla="*/ 178 w 213"/>
                    <a:gd name="T3" fmla="*/ 3 h 70"/>
                    <a:gd name="T4" fmla="*/ 189 w 213"/>
                    <a:gd name="T5" fmla="*/ 0 h 70"/>
                    <a:gd name="T6" fmla="*/ 196 w 213"/>
                    <a:gd name="T7" fmla="*/ 3 h 70"/>
                    <a:gd name="T8" fmla="*/ 198 w 213"/>
                    <a:gd name="T9" fmla="*/ 13 h 70"/>
                    <a:gd name="T10" fmla="*/ 196 w 213"/>
                    <a:gd name="T11" fmla="*/ 25 h 70"/>
                    <a:gd name="T12" fmla="*/ 199 w 213"/>
                    <a:gd name="T13" fmla="*/ 30 h 70"/>
                    <a:gd name="T14" fmla="*/ 205 w 213"/>
                    <a:gd name="T15" fmla="*/ 32 h 70"/>
                    <a:gd name="T16" fmla="*/ 209 w 213"/>
                    <a:gd name="T17" fmla="*/ 35 h 70"/>
                    <a:gd name="T18" fmla="*/ 212 w 213"/>
                    <a:gd name="T19" fmla="*/ 37 h 70"/>
                    <a:gd name="T20" fmla="*/ 210 w 213"/>
                    <a:gd name="T21" fmla="*/ 37 h 70"/>
                    <a:gd name="T22" fmla="*/ 212 w 213"/>
                    <a:gd name="T23" fmla="*/ 42 h 70"/>
                    <a:gd name="T24" fmla="*/ 208 w 213"/>
                    <a:gd name="T25" fmla="*/ 48 h 70"/>
                    <a:gd name="T26" fmla="*/ 200 w 213"/>
                    <a:gd name="T27" fmla="*/ 54 h 70"/>
                    <a:gd name="T28" fmla="*/ 194 w 213"/>
                    <a:gd name="T29" fmla="*/ 59 h 70"/>
                    <a:gd name="T30" fmla="*/ 188 w 213"/>
                    <a:gd name="T31" fmla="*/ 62 h 70"/>
                    <a:gd name="T32" fmla="*/ 178 w 213"/>
                    <a:gd name="T33" fmla="*/ 64 h 70"/>
                    <a:gd name="T34" fmla="*/ 166 w 213"/>
                    <a:gd name="T35" fmla="*/ 62 h 70"/>
                    <a:gd name="T36" fmla="*/ 154 w 213"/>
                    <a:gd name="T37" fmla="*/ 55 h 70"/>
                    <a:gd name="T38" fmla="*/ 142 w 213"/>
                    <a:gd name="T39" fmla="*/ 49 h 70"/>
                    <a:gd name="T40" fmla="*/ 131 w 213"/>
                    <a:gd name="T41" fmla="*/ 43 h 70"/>
                    <a:gd name="T42" fmla="*/ 115 w 213"/>
                    <a:gd name="T43" fmla="*/ 50 h 70"/>
                    <a:gd name="T44" fmla="*/ 92 w 213"/>
                    <a:gd name="T45" fmla="*/ 64 h 70"/>
                    <a:gd name="T46" fmla="*/ 72 w 213"/>
                    <a:gd name="T47" fmla="*/ 69 h 70"/>
                    <a:gd name="T48" fmla="*/ 54 w 213"/>
                    <a:gd name="T49" fmla="*/ 66 h 70"/>
                    <a:gd name="T50" fmla="*/ 39 w 213"/>
                    <a:gd name="T51" fmla="*/ 62 h 70"/>
                    <a:gd name="T52" fmla="*/ 28 w 213"/>
                    <a:gd name="T53" fmla="*/ 57 h 70"/>
                    <a:gd name="T54" fmla="*/ 11 w 213"/>
                    <a:gd name="T55" fmla="*/ 61 h 70"/>
                    <a:gd name="T56" fmla="*/ 2 w 213"/>
                    <a:gd name="T57" fmla="*/ 57 h 70"/>
                    <a:gd name="T58" fmla="*/ 0 w 213"/>
                    <a:gd name="T59" fmla="*/ 52 h 70"/>
                    <a:gd name="T60" fmla="*/ 7 w 213"/>
                    <a:gd name="T61" fmla="*/ 46 h 70"/>
                    <a:gd name="T62" fmla="*/ 22 w 213"/>
                    <a:gd name="T63" fmla="*/ 44 h 70"/>
                    <a:gd name="T64" fmla="*/ 37 w 213"/>
                    <a:gd name="T65" fmla="*/ 41 h 70"/>
                    <a:gd name="T66" fmla="*/ 51 w 213"/>
                    <a:gd name="T67" fmla="*/ 42 h 70"/>
                    <a:gd name="T68" fmla="*/ 68 w 213"/>
                    <a:gd name="T69" fmla="*/ 42 h 70"/>
                    <a:gd name="T70" fmla="*/ 84 w 213"/>
                    <a:gd name="T71" fmla="*/ 41 h 70"/>
                    <a:gd name="T72" fmla="*/ 100 w 213"/>
                    <a:gd name="T73" fmla="*/ 32 h 70"/>
                    <a:gd name="T74" fmla="*/ 112 w 213"/>
                    <a:gd name="T75" fmla="*/ 21 h 70"/>
                    <a:gd name="T76" fmla="*/ 129 w 213"/>
                    <a:gd name="T77" fmla="*/ 26 h 70"/>
                    <a:gd name="T78" fmla="*/ 147 w 213"/>
                    <a:gd name="T79" fmla="*/ 34 h 70"/>
                    <a:gd name="T80" fmla="*/ 163 w 213"/>
                    <a:gd name="T81" fmla="*/ 38 h 70"/>
                    <a:gd name="T82" fmla="*/ 168 w 213"/>
                    <a:gd name="T83" fmla="*/ 32 h 70"/>
                    <a:gd name="T84" fmla="*/ 158 w 213"/>
                    <a:gd name="T85" fmla="*/ 7 h 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3"/>
                    <a:gd name="T130" fmla="*/ 0 h 70"/>
                    <a:gd name="T131" fmla="*/ 213 w 213"/>
                    <a:gd name="T132" fmla="*/ 70 h 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3" h="70">
                      <a:moveTo>
                        <a:pt x="158" y="7"/>
                      </a:moveTo>
                      <a:lnTo>
                        <a:pt x="161" y="7"/>
                      </a:lnTo>
                      <a:lnTo>
                        <a:pt x="166" y="6"/>
                      </a:lnTo>
                      <a:lnTo>
                        <a:pt x="169" y="5"/>
                      </a:lnTo>
                      <a:lnTo>
                        <a:pt x="175" y="3"/>
                      </a:lnTo>
                      <a:lnTo>
                        <a:pt x="178" y="3"/>
                      </a:lnTo>
                      <a:lnTo>
                        <a:pt x="182" y="1"/>
                      </a:lnTo>
                      <a:lnTo>
                        <a:pt x="185" y="1"/>
                      </a:lnTo>
                      <a:lnTo>
                        <a:pt x="189" y="0"/>
                      </a:lnTo>
                      <a:lnTo>
                        <a:pt x="191" y="1"/>
                      </a:lnTo>
                      <a:lnTo>
                        <a:pt x="194" y="1"/>
                      </a:lnTo>
                      <a:lnTo>
                        <a:pt x="196" y="3"/>
                      </a:lnTo>
                      <a:lnTo>
                        <a:pt x="198" y="5"/>
                      </a:lnTo>
                      <a:lnTo>
                        <a:pt x="198" y="9"/>
                      </a:lnTo>
                      <a:lnTo>
                        <a:pt x="198" y="13"/>
                      </a:lnTo>
                      <a:lnTo>
                        <a:pt x="197" y="18"/>
                      </a:lnTo>
                      <a:lnTo>
                        <a:pt x="196" y="22"/>
                      </a:lnTo>
                      <a:lnTo>
                        <a:pt x="196" y="25"/>
                      </a:lnTo>
                      <a:lnTo>
                        <a:pt x="197" y="27"/>
                      </a:lnTo>
                      <a:lnTo>
                        <a:pt x="197" y="29"/>
                      </a:lnTo>
                      <a:lnTo>
                        <a:pt x="199" y="30"/>
                      </a:lnTo>
                      <a:lnTo>
                        <a:pt x="201" y="31"/>
                      </a:lnTo>
                      <a:lnTo>
                        <a:pt x="203" y="31"/>
                      </a:lnTo>
                      <a:lnTo>
                        <a:pt x="205" y="32"/>
                      </a:lnTo>
                      <a:lnTo>
                        <a:pt x="207" y="32"/>
                      </a:lnTo>
                      <a:lnTo>
                        <a:pt x="207" y="35"/>
                      </a:lnTo>
                      <a:lnTo>
                        <a:pt x="209" y="35"/>
                      </a:lnTo>
                      <a:lnTo>
                        <a:pt x="210" y="35"/>
                      </a:lnTo>
                      <a:lnTo>
                        <a:pt x="212" y="35"/>
                      </a:lnTo>
                      <a:lnTo>
                        <a:pt x="212" y="37"/>
                      </a:lnTo>
                      <a:lnTo>
                        <a:pt x="211" y="37"/>
                      </a:lnTo>
                      <a:lnTo>
                        <a:pt x="210" y="37"/>
                      </a:lnTo>
                      <a:lnTo>
                        <a:pt x="211" y="38"/>
                      </a:lnTo>
                      <a:lnTo>
                        <a:pt x="212" y="40"/>
                      </a:lnTo>
                      <a:lnTo>
                        <a:pt x="212" y="42"/>
                      </a:lnTo>
                      <a:lnTo>
                        <a:pt x="212" y="44"/>
                      </a:lnTo>
                      <a:lnTo>
                        <a:pt x="209" y="46"/>
                      </a:lnTo>
                      <a:lnTo>
                        <a:pt x="208" y="48"/>
                      </a:lnTo>
                      <a:lnTo>
                        <a:pt x="206" y="50"/>
                      </a:lnTo>
                      <a:lnTo>
                        <a:pt x="204" y="52"/>
                      </a:lnTo>
                      <a:lnTo>
                        <a:pt x="200" y="54"/>
                      </a:lnTo>
                      <a:lnTo>
                        <a:pt x="198" y="56"/>
                      </a:lnTo>
                      <a:lnTo>
                        <a:pt x="196" y="58"/>
                      </a:lnTo>
                      <a:lnTo>
                        <a:pt x="194" y="59"/>
                      </a:lnTo>
                      <a:lnTo>
                        <a:pt x="191" y="61"/>
                      </a:lnTo>
                      <a:lnTo>
                        <a:pt x="189" y="61"/>
                      </a:lnTo>
                      <a:lnTo>
                        <a:pt x="188" y="62"/>
                      </a:lnTo>
                      <a:lnTo>
                        <a:pt x="182" y="63"/>
                      </a:lnTo>
                      <a:lnTo>
                        <a:pt x="178" y="64"/>
                      </a:lnTo>
                      <a:lnTo>
                        <a:pt x="175" y="64"/>
                      </a:lnTo>
                      <a:lnTo>
                        <a:pt x="171" y="63"/>
                      </a:lnTo>
                      <a:lnTo>
                        <a:pt x="166" y="62"/>
                      </a:lnTo>
                      <a:lnTo>
                        <a:pt x="162" y="60"/>
                      </a:lnTo>
                      <a:lnTo>
                        <a:pt x="159" y="59"/>
                      </a:lnTo>
                      <a:lnTo>
                        <a:pt x="154" y="55"/>
                      </a:lnTo>
                      <a:lnTo>
                        <a:pt x="150" y="53"/>
                      </a:lnTo>
                      <a:lnTo>
                        <a:pt x="146" y="51"/>
                      </a:lnTo>
                      <a:lnTo>
                        <a:pt x="142" y="49"/>
                      </a:lnTo>
                      <a:lnTo>
                        <a:pt x="138" y="46"/>
                      </a:lnTo>
                      <a:lnTo>
                        <a:pt x="135" y="45"/>
                      </a:lnTo>
                      <a:lnTo>
                        <a:pt x="131" y="43"/>
                      </a:lnTo>
                      <a:lnTo>
                        <a:pt x="127" y="42"/>
                      </a:lnTo>
                      <a:lnTo>
                        <a:pt x="125" y="41"/>
                      </a:lnTo>
                      <a:lnTo>
                        <a:pt x="115" y="50"/>
                      </a:lnTo>
                      <a:lnTo>
                        <a:pt x="107" y="56"/>
                      </a:lnTo>
                      <a:lnTo>
                        <a:pt x="100" y="61"/>
                      </a:lnTo>
                      <a:lnTo>
                        <a:pt x="92" y="64"/>
                      </a:lnTo>
                      <a:lnTo>
                        <a:pt x="85" y="67"/>
                      </a:lnTo>
                      <a:lnTo>
                        <a:pt x="78" y="68"/>
                      </a:lnTo>
                      <a:lnTo>
                        <a:pt x="72" y="69"/>
                      </a:lnTo>
                      <a:lnTo>
                        <a:pt x="66" y="68"/>
                      </a:lnTo>
                      <a:lnTo>
                        <a:pt x="60" y="68"/>
                      </a:lnTo>
                      <a:lnTo>
                        <a:pt x="54" y="66"/>
                      </a:lnTo>
                      <a:lnTo>
                        <a:pt x="48" y="64"/>
                      </a:lnTo>
                      <a:lnTo>
                        <a:pt x="44" y="62"/>
                      </a:lnTo>
                      <a:lnTo>
                        <a:pt x="39" y="62"/>
                      </a:lnTo>
                      <a:lnTo>
                        <a:pt x="35" y="60"/>
                      </a:lnTo>
                      <a:lnTo>
                        <a:pt x="31" y="59"/>
                      </a:lnTo>
                      <a:lnTo>
                        <a:pt x="28" y="57"/>
                      </a:lnTo>
                      <a:lnTo>
                        <a:pt x="22" y="60"/>
                      </a:lnTo>
                      <a:lnTo>
                        <a:pt x="16" y="61"/>
                      </a:lnTo>
                      <a:lnTo>
                        <a:pt x="11" y="61"/>
                      </a:lnTo>
                      <a:lnTo>
                        <a:pt x="8" y="60"/>
                      </a:lnTo>
                      <a:lnTo>
                        <a:pt x="4" y="59"/>
                      </a:lnTo>
                      <a:lnTo>
                        <a:pt x="2" y="57"/>
                      </a:lnTo>
                      <a:lnTo>
                        <a:pt x="0" y="55"/>
                      </a:lnTo>
                      <a:lnTo>
                        <a:pt x="0" y="53"/>
                      </a:lnTo>
                      <a:lnTo>
                        <a:pt x="0" y="52"/>
                      </a:lnTo>
                      <a:lnTo>
                        <a:pt x="1" y="50"/>
                      </a:lnTo>
                      <a:lnTo>
                        <a:pt x="3" y="48"/>
                      </a:lnTo>
                      <a:lnTo>
                        <a:pt x="7" y="46"/>
                      </a:lnTo>
                      <a:lnTo>
                        <a:pt x="11" y="46"/>
                      </a:lnTo>
                      <a:lnTo>
                        <a:pt x="16" y="44"/>
                      </a:lnTo>
                      <a:lnTo>
                        <a:pt x="22" y="44"/>
                      </a:lnTo>
                      <a:lnTo>
                        <a:pt x="31" y="44"/>
                      </a:lnTo>
                      <a:lnTo>
                        <a:pt x="33" y="43"/>
                      </a:lnTo>
                      <a:lnTo>
                        <a:pt x="37" y="41"/>
                      </a:lnTo>
                      <a:lnTo>
                        <a:pt x="41" y="41"/>
                      </a:lnTo>
                      <a:lnTo>
                        <a:pt x="47" y="40"/>
                      </a:lnTo>
                      <a:lnTo>
                        <a:pt x="51" y="42"/>
                      </a:lnTo>
                      <a:lnTo>
                        <a:pt x="56" y="42"/>
                      </a:lnTo>
                      <a:lnTo>
                        <a:pt x="62" y="42"/>
                      </a:lnTo>
                      <a:lnTo>
                        <a:pt x="68" y="42"/>
                      </a:lnTo>
                      <a:lnTo>
                        <a:pt x="73" y="42"/>
                      </a:lnTo>
                      <a:lnTo>
                        <a:pt x="78" y="42"/>
                      </a:lnTo>
                      <a:lnTo>
                        <a:pt x="84" y="41"/>
                      </a:lnTo>
                      <a:lnTo>
                        <a:pt x="90" y="39"/>
                      </a:lnTo>
                      <a:lnTo>
                        <a:pt x="94" y="37"/>
                      </a:lnTo>
                      <a:lnTo>
                        <a:pt x="100" y="32"/>
                      </a:lnTo>
                      <a:lnTo>
                        <a:pt x="104" y="28"/>
                      </a:lnTo>
                      <a:lnTo>
                        <a:pt x="109" y="20"/>
                      </a:lnTo>
                      <a:lnTo>
                        <a:pt x="112" y="21"/>
                      </a:lnTo>
                      <a:lnTo>
                        <a:pt x="116" y="22"/>
                      </a:lnTo>
                      <a:lnTo>
                        <a:pt x="122" y="24"/>
                      </a:lnTo>
                      <a:lnTo>
                        <a:pt x="129" y="26"/>
                      </a:lnTo>
                      <a:lnTo>
                        <a:pt x="135" y="30"/>
                      </a:lnTo>
                      <a:lnTo>
                        <a:pt x="141" y="32"/>
                      </a:lnTo>
                      <a:lnTo>
                        <a:pt x="147" y="34"/>
                      </a:lnTo>
                      <a:lnTo>
                        <a:pt x="154" y="36"/>
                      </a:lnTo>
                      <a:lnTo>
                        <a:pt x="158" y="38"/>
                      </a:lnTo>
                      <a:lnTo>
                        <a:pt x="163" y="38"/>
                      </a:lnTo>
                      <a:lnTo>
                        <a:pt x="166" y="38"/>
                      </a:lnTo>
                      <a:lnTo>
                        <a:pt x="168" y="35"/>
                      </a:lnTo>
                      <a:lnTo>
                        <a:pt x="168" y="32"/>
                      </a:lnTo>
                      <a:lnTo>
                        <a:pt x="167" y="26"/>
                      </a:lnTo>
                      <a:lnTo>
                        <a:pt x="163" y="18"/>
                      </a:lnTo>
                      <a:lnTo>
                        <a:pt x="158" y="7"/>
                      </a:lnTo>
                    </a:path>
                  </a:pathLst>
                </a:custGeom>
                <a:solidFill>
                  <a:srgbClr val="9F9FFF"/>
                </a:solidFill>
                <a:ln w="9525">
                  <a:noFill/>
                  <a:round/>
                  <a:headEnd/>
                  <a:tailEnd/>
                </a:ln>
              </p:spPr>
              <p:txBody>
                <a:bodyPr/>
                <a:lstStyle/>
                <a:p>
                  <a:endParaRPr lang="en-US"/>
                </a:p>
              </p:txBody>
            </p:sp>
            <p:sp>
              <p:nvSpPr>
                <p:cNvPr id="20720" name="Freeform 294"/>
                <p:cNvSpPr>
                  <a:spLocks/>
                </p:cNvSpPr>
                <p:nvPr/>
              </p:nvSpPr>
              <p:spPr bwMode="auto">
                <a:xfrm>
                  <a:off x="3809" y="1522"/>
                  <a:ext cx="570" cy="41"/>
                </a:xfrm>
                <a:custGeom>
                  <a:avLst/>
                  <a:gdLst>
                    <a:gd name="T0" fmla="*/ 563 w 570"/>
                    <a:gd name="T1" fmla="*/ 10 h 41"/>
                    <a:gd name="T2" fmla="*/ 547 w 570"/>
                    <a:gd name="T3" fmla="*/ 9 h 41"/>
                    <a:gd name="T4" fmla="*/ 519 w 570"/>
                    <a:gd name="T5" fmla="*/ 8 h 41"/>
                    <a:gd name="T6" fmla="*/ 486 w 570"/>
                    <a:gd name="T7" fmla="*/ 8 h 41"/>
                    <a:gd name="T8" fmla="*/ 450 w 570"/>
                    <a:gd name="T9" fmla="*/ 9 h 41"/>
                    <a:gd name="T10" fmla="*/ 417 w 570"/>
                    <a:gd name="T11" fmla="*/ 9 h 41"/>
                    <a:gd name="T12" fmla="*/ 389 w 570"/>
                    <a:gd name="T13" fmla="*/ 10 h 41"/>
                    <a:gd name="T14" fmla="*/ 371 w 570"/>
                    <a:gd name="T15" fmla="*/ 10 h 41"/>
                    <a:gd name="T16" fmla="*/ 365 w 570"/>
                    <a:gd name="T17" fmla="*/ 8 h 41"/>
                    <a:gd name="T18" fmla="*/ 356 w 570"/>
                    <a:gd name="T19" fmla="*/ 5 h 41"/>
                    <a:gd name="T20" fmla="*/ 345 w 570"/>
                    <a:gd name="T21" fmla="*/ 3 h 41"/>
                    <a:gd name="T22" fmla="*/ 333 w 570"/>
                    <a:gd name="T23" fmla="*/ 1 h 41"/>
                    <a:gd name="T24" fmla="*/ 320 w 570"/>
                    <a:gd name="T25" fmla="*/ 1 h 41"/>
                    <a:gd name="T26" fmla="*/ 308 w 570"/>
                    <a:gd name="T27" fmla="*/ 3 h 41"/>
                    <a:gd name="T28" fmla="*/ 298 w 570"/>
                    <a:gd name="T29" fmla="*/ 8 h 41"/>
                    <a:gd name="T30" fmla="*/ 291 w 570"/>
                    <a:gd name="T31" fmla="*/ 15 h 41"/>
                    <a:gd name="T32" fmla="*/ 285 w 570"/>
                    <a:gd name="T33" fmla="*/ 19 h 41"/>
                    <a:gd name="T34" fmla="*/ 278 w 570"/>
                    <a:gd name="T35" fmla="*/ 17 h 41"/>
                    <a:gd name="T36" fmla="*/ 273 w 570"/>
                    <a:gd name="T37" fmla="*/ 18 h 41"/>
                    <a:gd name="T38" fmla="*/ 269 w 570"/>
                    <a:gd name="T39" fmla="*/ 19 h 41"/>
                    <a:gd name="T40" fmla="*/ 267 w 570"/>
                    <a:gd name="T41" fmla="*/ 21 h 41"/>
                    <a:gd name="T42" fmla="*/ 266 w 570"/>
                    <a:gd name="T43" fmla="*/ 23 h 41"/>
                    <a:gd name="T44" fmla="*/ 264 w 570"/>
                    <a:gd name="T45" fmla="*/ 24 h 41"/>
                    <a:gd name="T46" fmla="*/ 261 w 570"/>
                    <a:gd name="T47" fmla="*/ 25 h 41"/>
                    <a:gd name="T48" fmla="*/ 252 w 570"/>
                    <a:gd name="T49" fmla="*/ 26 h 41"/>
                    <a:gd name="T50" fmla="*/ 226 w 570"/>
                    <a:gd name="T51" fmla="*/ 26 h 41"/>
                    <a:gd name="T52" fmla="*/ 187 w 570"/>
                    <a:gd name="T53" fmla="*/ 28 h 41"/>
                    <a:gd name="T54" fmla="*/ 142 w 570"/>
                    <a:gd name="T55" fmla="*/ 29 h 41"/>
                    <a:gd name="T56" fmla="*/ 96 w 570"/>
                    <a:gd name="T57" fmla="*/ 30 h 41"/>
                    <a:gd name="T58" fmla="*/ 53 w 570"/>
                    <a:gd name="T59" fmla="*/ 33 h 41"/>
                    <a:gd name="T60" fmla="*/ 20 w 570"/>
                    <a:gd name="T61" fmla="*/ 35 h 41"/>
                    <a:gd name="T62" fmla="*/ 1 w 570"/>
                    <a:gd name="T63" fmla="*/ 36 h 41"/>
                    <a:gd name="T64" fmla="*/ 3 w 570"/>
                    <a:gd name="T65" fmla="*/ 38 h 41"/>
                    <a:gd name="T66" fmla="*/ 30 w 570"/>
                    <a:gd name="T67" fmla="*/ 40 h 41"/>
                    <a:gd name="T68" fmla="*/ 78 w 570"/>
                    <a:gd name="T69" fmla="*/ 40 h 41"/>
                    <a:gd name="T70" fmla="*/ 138 w 570"/>
                    <a:gd name="T71" fmla="*/ 40 h 41"/>
                    <a:gd name="T72" fmla="*/ 201 w 570"/>
                    <a:gd name="T73" fmla="*/ 39 h 41"/>
                    <a:gd name="T74" fmla="*/ 260 w 570"/>
                    <a:gd name="T75" fmla="*/ 38 h 41"/>
                    <a:gd name="T76" fmla="*/ 308 w 570"/>
                    <a:gd name="T77" fmla="*/ 36 h 41"/>
                    <a:gd name="T78" fmla="*/ 336 w 570"/>
                    <a:gd name="T79" fmla="*/ 36 h 41"/>
                    <a:gd name="T80" fmla="*/ 345 w 570"/>
                    <a:gd name="T81" fmla="*/ 36 h 41"/>
                    <a:gd name="T82" fmla="*/ 369 w 570"/>
                    <a:gd name="T83" fmla="*/ 38 h 41"/>
                    <a:gd name="T84" fmla="*/ 405 w 570"/>
                    <a:gd name="T85" fmla="*/ 38 h 41"/>
                    <a:gd name="T86" fmla="*/ 448 w 570"/>
                    <a:gd name="T87" fmla="*/ 37 h 41"/>
                    <a:gd name="T88" fmla="*/ 492 w 570"/>
                    <a:gd name="T89" fmla="*/ 34 h 41"/>
                    <a:gd name="T90" fmla="*/ 531 w 570"/>
                    <a:gd name="T91" fmla="*/ 30 h 41"/>
                    <a:gd name="T92" fmla="*/ 558 w 570"/>
                    <a:gd name="T93" fmla="*/ 23 h 41"/>
                    <a:gd name="T94" fmla="*/ 569 w 570"/>
                    <a:gd name="T95" fmla="*/ 16 h 41"/>
                    <a:gd name="T96" fmla="*/ 567 w 570"/>
                    <a:gd name="T97" fmla="*/ 10 h 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0"/>
                    <a:gd name="T148" fmla="*/ 0 h 41"/>
                    <a:gd name="T149" fmla="*/ 570 w 570"/>
                    <a:gd name="T150" fmla="*/ 41 h 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0" h="41">
                      <a:moveTo>
                        <a:pt x="567" y="10"/>
                      </a:moveTo>
                      <a:lnTo>
                        <a:pt x="563" y="10"/>
                      </a:lnTo>
                      <a:lnTo>
                        <a:pt x="556" y="9"/>
                      </a:lnTo>
                      <a:lnTo>
                        <a:pt x="547" y="9"/>
                      </a:lnTo>
                      <a:lnTo>
                        <a:pt x="534" y="8"/>
                      </a:lnTo>
                      <a:lnTo>
                        <a:pt x="519" y="8"/>
                      </a:lnTo>
                      <a:lnTo>
                        <a:pt x="503" y="8"/>
                      </a:lnTo>
                      <a:lnTo>
                        <a:pt x="486" y="8"/>
                      </a:lnTo>
                      <a:lnTo>
                        <a:pt x="469" y="7"/>
                      </a:lnTo>
                      <a:lnTo>
                        <a:pt x="450" y="9"/>
                      </a:lnTo>
                      <a:lnTo>
                        <a:pt x="433" y="9"/>
                      </a:lnTo>
                      <a:lnTo>
                        <a:pt x="417" y="9"/>
                      </a:lnTo>
                      <a:lnTo>
                        <a:pt x="402" y="9"/>
                      </a:lnTo>
                      <a:lnTo>
                        <a:pt x="389" y="10"/>
                      </a:lnTo>
                      <a:lnTo>
                        <a:pt x="379" y="10"/>
                      </a:lnTo>
                      <a:lnTo>
                        <a:pt x="371" y="10"/>
                      </a:lnTo>
                      <a:lnTo>
                        <a:pt x="369" y="10"/>
                      </a:lnTo>
                      <a:lnTo>
                        <a:pt x="365" y="8"/>
                      </a:lnTo>
                      <a:lnTo>
                        <a:pt x="361" y="6"/>
                      </a:lnTo>
                      <a:lnTo>
                        <a:pt x="356" y="5"/>
                      </a:lnTo>
                      <a:lnTo>
                        <a:pt x="351" y="3"/>
                      </a:lnTo>
                      <a:lnTo>
                        <a:pt x="345" y="3"/>
                      </a:lnTo>
                      <a:lnTo>
                        <a:pt x="339" y="1"/>
                      </a:lnTo>
                      <a:lnTo>
                        <a:pt x="333" y="1"/>
                      </a:lnTo>
                      <a:lnTo>
                        <a:pt x="327" y="0"/>
                      </a:lnTo>
                      <a:lnTo>
                        <a:pt x="320" y="1"/>
                      </a:lnTo>
                      <a:lnTo>
                        <a:pt x="314" y="1"/>
                      </a:lnTo>
                      <a:lnTo>
                        <a:pt x="308" y="3"/>
                      </a:lnTo>
                      <a:lnTo>
                        <a:pt x="303" y="4"/>
                      </a:lnTo>
                      <a:lnTo>
                        <a:pt x="298" y="8"/>
                      </a:lnTo>
                      <a:lnTo>
                        <a:pt x="294" y="10"/>
                      </a:lnTo>
                      <a:lnTo>
                        <a:pt x="291" y="15"/>
                      </a:lnTo>
                      <a:lnTo>
                        <a:pt x="290" y="19"/>
                      </a:lnTo>
                      <a:lnTo>
                        <a:pt x="285" y="19"/>
                      </a:lnTo>
                      <a:lnTo>
                        <a:pt x="281" y="17"/>
                      </a:lnTo>
                      <a:lnTo>
                        <a:pt x="278" y="17"/>
                      </a:lnTo>
                      <a:lnTo>
                        <a:pt x="276" y="17"/>
                      </a:lnTo>
                      <a:lnTo>
                        <a:pt x="273" y="18"/>
                      </a:lnTo>
                      <a:lnTo>
                        <a:pt x="271" y="18"/>
                      </a:lnTo>
                      <a:lnTo>
                        <a:pt x="269" y="19"/>
                      </a:lnTo>
                      <a:lnTo>
                        <a:pt x="267" y="21"/>
                      </a:lnTo>
                      <a:lnTo>
                        <a:pt x="266" y="23"/>
                      </a:lnTo>
                      <a:lnTo>
                        <a:pt x="264" y="24"/>
                      </a:lnTo>
                      <a:lnTo>
                        <a:pt x="263" y="24"/>
                      </a:lnTo>
                      <a:lnTo>
                        <a:pt x="261" y="25"/>
                      </a:lnTo>
                      <a:lnTo>
                        <a:pt x="260" y="25"/>
                      </a:lnTo>
                      <a:lnTo>
                        <a:pt x="252" y="26"/>
                      </a:lnTo>
                      <a:lnTo>
                        <a:pt x="242" y="26"/>
                      </a:lnTo>
                      <a:lnTo>
                        <a:pt x="226" y="26"/>
                      </a:lnTo>
                      <a:lnTo>
                        <a:pt x="209" y="26"/>
                      </a:lnTo>
                      <a:lnTo>
                        <a:pt x="187" y="28"/>
                      </a:lnTo>
                      <a:lnTo>
                        <a:pt x="166" y="28"/>
                      </a:lnTo>
                      <a:lnTo>
                        <a:pt x="142" y="29"/>
                      </a:lnTo>
                      <a:lnTo>
                        <a:pt x="120" y="29"/>
                      </a:lnTo>
                      <a:lnTo>
                        <a:pt x="96" y="30"/>
                      </a:lnTo>
                      <a:lnTo>
                        <a:pt x="74" y="31"/>
                      </a:lnTo>
                      <a:lnTo>
                        <a:pt x="53" y="33"/>
                      </a:lnTo>
                      <a:lnTo>
                        <a:pt x="36" y="33"/>
                      </a:lnTo>
                      <a:lnTo>
                        <a:pt x="20" y="35"/>
                      </a:lnTo>
                      <a:lnTo>
                        <a:pt x="9" y="35"/>
                      </a:lnTo>
                      <a:lnTo>
                        <a:pt x="1" y="36"/>
                      </a:lnTo>
                      <a:lnTo>
                        <a:pt x="0" y="36"/>
                      </a:lnTo>
                      <a:lnTo>
                        <a:pt x="3" y="38"/>
                      </a:lnTo>
                      <a:lnTo>
                        <a:pt x="14" y="39"/>
                      </a:lnTo>
                      <a:lnTo>
                        <a:pt x="30" y="40"/>
                      </a:lnTo>
                      <a:lnTo>
                        <a:pt x="53" y="40"/>
                      </a:lnTo>
                      <a:lnTo>
                        <a:pt x="78" y="40"/>
                      </a:lnTo>
                      <a:lnTo>
                        <a:pt x="107" y="40"/>
                      </a:lnTo>
                      <a:lnTo>
                        <a:pt x="138" y="40"/>
                      </a:lnTo>
                      <a:lnTo>
                        <a:pt x="170" y="39"/>
                      </a:lnTo>
                      <a:lnTo>
                        <a:pt x="201" y="39"/>
                      </a:lnTo>
                      <a:lnTo>
                        <a:pt x="232" y="38"/>
                      </a:lnTo>
                      <a:lnTo>
                        <a:pt x="260" y="38"/>
                      </a:lnTo>
                      <a:lnTo>
                        <a:pt x="287" y="36"/>
                      </a:lnTo>
                      <a:lnTo>
                        <a:pt x="308" y="36"/>
                      </a:lnTo>
                      <a:lnTo>
                        <a:pt x="325" y="36"/>
                      </a:lnTo>
                      <a:lnTo>
                        <a:pt x="336" y="36"/>
                      </a:lnTo>
                      <a:lnTo>
                        <a:pt x="340" y="34"/>
                      </a:lnTo>
                      <a:lnTo>
                        <a:pt x="345" y="36"/>
                      </a:lnTo>
                      <a:lnTo>
                        <a:pt x="355" y="37"/>
                      </a:lnTo>
                      <a:lnTo>
                        <a:pt x="369" y="38"/>
                      </a:lnTo>
                      <a:lnTo>
                        <a:pt x="387" y="38"/>
                      </a:lnTo>
                      <a:lnTo>
                        <a:pt x="405" y="38"/>
                      </a:lnTo>
                      <a:lnTo>
                        <a:pt x="427" y="38"/>
                      </a:lnTo>
                      <a:lnTo>
                        <a:pt x="448" y="37"/>
                      </a:lnTo>
                      <a:lnTo>
                        <a:pt x="471" y="35"/>
                      </a:lnTo>
                      <a:lnTo>
                        <a:pt x="492" y="34"/>
                      </a:lnTo>
                      <a:lnTo>
                        <a:pt x="512" y="32"/>
                      </a:lnTo>
                      <a:lnTo>
                        <a:pt x="531" y="30"/>
                      </a:lnTo>
                      <a:lnTo>
                        <a:pt x="547" y="27"/>
                      </a:lnTo>
                      <a:lnTo>
                        <a:pt x="558" y="23"/>
                      </a:lnTo>
                      <a:lnTo>
                        <a:pt x="567" y="20"/>
                      </a:lnTo>
                      <a:lnTo>
                        <a:pt x="569" y="16"/>
                      </a:lnTo>
                      <a:lnTo>
                        <a:pt x="567" y="10"/>
                      </a:lnTo>
                    </a:path>
                  </a:pathLst>
                </a:custGeom>
                <a:solidFill>
                  <a:srgbClr val="FFFFFF"/>
                </a:solidFill>
                <a:ln w="9525">
                  <a:noFill/>
                  <a:round/>
                  <a:headEnd/>
                  <a:tailEnd/>
                </a:ln>
              </p:spPr>
              <p:txBody>
                <a:bodyPr/>
                <a:lstStyle/>
                <a:p>
                  <a:endParaRPr lang="en-US"/>
                </a:p>
              </p:txBody>
            </p:sp>
            <p:sp>
              <p:nvSpPr>
                <p:cNvPr id="20721" name="Freeform 295"/>
                <p:cNvSpPr>
                  <a:spLocks/>
                </p:cNvSpPr>
                <p:nvPr/>
              </p:nvSpPr>
              <p:spPr bwMode="auto">
                <a:xfrm>
                  <a:off x="3721" y="1603"/>
                  <a:ext cx="110" cy="33"/>
                </a:xfrm>
                <a:custGeom>
                  <a:avLst/>
                  <a:gdLst>
                    <a:gd name="T0" fmla="*/ 103 w 110"/>
                    <a:gd name="T1" fmla="*/ 11 h 33"/>
                    <a:gd name="T2" fmla="*/ 101 w 110"/>
                    <a:gd name="T3" fmla="*/ 10 h 33"/>
                    <a:gd name="T4" fmla="*/ 98 w 110"/>
                    <a:gd name="T5" fmla="*/ 9 h 33"/>
                    <a:gd name="T6" fmla="*/ 96 w 110"/>
                    <a:gd name="T7" fmla="*/ 9 h 33"/>
                    <a:gd name="T8" fmla="*/ 94 w 110"/>
                    <a:gd name="T9" fmla="*/ 8 h 33"/>
                    <a:gd name="T10" fmla="*/ 90 w 110"/>
                    <a:gd name="T11" fmla="*/ 8 h 33"/>
                    <a:gd name="T12" fmla="*/ 88 w 110"/>
                    <a:gd name="T13" fmla="*/ 8 h 33"/>
                    <a:gd name="T14" fmla="*/ 86 w 110"/>
                    <a:gd name="T15" fmla="*/ 8 h 33"/>
                    <a:gd name="T16" fmla="*/ 84 w 110"/>
                    <a:gd name="T17" fmla="*/ 7 h 33"/>
                    <a:gd name="T18" fmla="*/ 81 w 110"/>
                    <a:gd name="T19" fmla="*/ 5 h 33"/>
                    <a:gd name="T20" fmla="*/ 79 w 110"/>
                    <a:gd name="T21" fmla="*/ 4 h 33"/>
                    <a:gd name="T22" fmla="*/ 75 w 110"/>
                    <a:gd name="T23" fmla="*/ 4 h 33"/>
                    <a:gd name="T24" fmla="*/ 73 w 110"/>
                    <a:gd name="T25" fmla="*/ 4 h 33"/>
                    <a:gd name="T26" fmla="*/ 70 w 110"/>
                    <a:gd name="T27" fmla="*/ 4 h 33"/>
                    <a:gd name="T28" fmla="*/ 68 w 110"/>
                    <a:gd name="T29" fmla="*/ 4 h 33"/>
                    <a:gd name="T30" fmla="*/ 66 w 110"/>
                    <a:gd name="T31" fmla="*/ 4 h 33"/>
                    <a:gd name="T32" fmla="*/ 65 w 110"/>
                    <a:gd name="T33" fmla="*/ 2 h 33"/>
                    <a:gd name="T34" fmla="*/ 60 w 110"/>
                    <a:gd name="T35" fmla="*/ 2 h 33"/>
                    <a:gd name="T36" fmla="*/ 57 w 110"/>
                    <a:gd name="T37" fmla="*/ 1 h 33"/>
                    <a:gd name="T38" fmla="*/ 53 w 110"/>
                    <a:gd name="T39" fmla="*/ 1 h 33"/>
                    <a:gd name="T40" fmla="*/ 48 w 110"/>
                    <a:gd name="T41" fmla="*/ 2 h 33"/>
                    <a:gd name="T42" fmla="*/ 44 w 110"/>
                    <a:gd name="T43" fmla="*/ 4 h 33"/>
                    <a:gd name="T44" fmla="*/ 40 w 110"/>
                    <a:gd name="T45" fmla="*/ 6 h 33"/>
                    <a:gd name="T46" fmla="*/ 37 w 110"/>
                    <a:gd name="T47" fmla="*/ 11 h 33"/>
                    <a:gd name="T48" fmla="*/ 34 w 110"/>
                    <a:gd name="T49" fmla="*/ 13 h 33"/>
                    <a:gd name="T50" fmla="*/ 29 w 110"/>
                    <a:gd name="T51" fmla="*/ 13 h 33"/>
                    <a:gd name="T52" fmla="*/ 27 w 110"/>
                    <a:gd name="T53" fmla="*/ 14 h 33"/>
                    <a:gd name="T54" fmla="*/ 24 w 110"/>
                    <a:gd name="T55" fmla="*/ 14 h 33"/>
                    <a:gd name="T56" fmla="*/ 22 w 110"/>
                    <a:gd name="T57" fmla="*/ 16 h 33"/>
                    <a:gd name="T58" fmla="*/ 21 w 110"/>
                    <a:gd name="T59" fmla="*/ 17 h 33"/>
                    <a:gd name="T60" fmla="*/ 19 w 110"/>
                    <a:gd name="T61" fmla="*/ 18 h 33"/>
                    <a:gd name="T62" fmla="*/ 17 w 110"/>
                    <a:gd name="T63" fmla="*/ 18 h 33"/>
                    <a:gd name="T64" fmla="*/ 13 w 110"/>
                    <a:gd name="T65" fmla="*/ 18 h 33"/>
                    <a:gd name="T66" fmla="*/ 10 w 110"/>
                    <a:gd name="T67" fmla="*/ 18 h 33"/>
                    <a:gd name="T68" fmla="*/ 6 w 110"/>
                    <a:gd name="T69" fmla="*/ 20 h 33"/>
                    <a:gd name="T70" fmla="*/ 3 w 110"/>
                    <a:gd name="T71" fmla="*/ 21 h 33"/>
                    <a:gd name="T72" fmla="*/ 0 w 110"/>
                    <a:gd name="T73" fmla="*/ 23 h 33"/>
                    <a:gd name="T74" fmla="*/ 0 w 110"/>
                    <a:gd name="T75" fmla="*/ 25 h 33"/>
                    <a:gd name="T76" fmla="*/ 0 w 110"/>
                    <a:gd name="T77" fmla="*/ 27 h 33"/>
                    <a:gd name="T78" fmla="*/ 0 w 110"/>
                    <a:gd name="T79" fmla="*/ 27 h 33"/>
                    <a:gd name="T80" fmla="*/ 4 w 110"/>
                    <a:gd name="T81" fmla="*/ 29 h 33"/>
                    <a:gd name="T82" fmla="*/ 15 w 110"/>
                    <a:gd name="T83" fmla="*/ 32 h 33"/>
                    <a:gd name="T84" fmla="*/ 26 w 110"/>
                    <a:gd name="T85" fmla="*/ 32 h 33"/>
                    <a:gd name="T86" fmla="*/ 37 w 110"/>
                    <a:gd name="T87" fmla="*/ 32 h 33"/>
                    <a:gd name="T88" fmla="*/ 47 w 110"/>
                    <a:gd name="T89" fmla="*/ 29 h 33"/>
                    <a:gd name="T90" fmla="*/ 56 w 110"/>
                    <a:gd name="T91" fmla="*/ 29 h 33"/>
                    <a:gd name="T92" fmla="*/ 62 w 110"/>
                    <a:gd name="T93" fmla="*/ 27 h 33"/>
                    <a:gd name="T94" fmla="*/ 67 w 110"/>
                    <a:gd name="T95" fmla="*/ 26 h 33"/>
                    <a:gd name="T96" fmla="*/ 70 w 110"/>
                    <a:gd name="T97" fmla="*/ 26 h 33"/>
                    <a:gd name="T98" fmla="*/ 77 w 110"/>
                    <a:gd name="T99" fmla="*/ 28 h 33"/>
                    <a:gd name="T100" fmla="*/ 84 w 110"/>
                    <a:gd name="T101" fmla="*/ 28 h 33"/>
                    <a:gd name="T102" fmla="*/ 93 w 110"/>
                    <a:gd name="T103" fmla="*/ 28 h 33"/>
                    <a:gd name="T104" fmla="*/ 101 w 110"/>
                    <a:gd name="T105" fmla="*/ 27 h 33"/>
                    <a:gd name="T106" fmla="*/ 106 w 110"/>
                    <a:gd name="T107" fmla="*/ 24 h 33"/>
                    <a:gd name="T108" fmla="*/ 109 w 110"/>
                    <a:gd name="T109" fmla="*/ 20 h 33"/>
                    <a:gd name="T110" fmla="*/ 108 w 110"/>
                    <a:gd name="T111" fmla="*/ 15 h 33"/>
                    <a:gd name="T112" fmla="*/ 105 w 110"/>
                    <a:gd name="T113" fmla="*/ 11 h 3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0"/>
                    <a:gd name="T172" fmla="*/ 0 h 33"/>
                    <a:gd name="T173" fmla="*/ 110 w 110"/>
                    <a:gd name="T174" fmla="*/ 33 h 3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0" h="33">
                      <a:moveTo>
                        <a:pt x="105" y="11"/>
                      </a:moveTo>
                      <a:lnTo>
                        <a:pt x="103" y="11"/>
                      </a:lnTo>
                      <a:lnTo>
                        <a:pt x="103" y="10"/>
                      </a:lnTo>
                      <a:lnTo>
                        <a:pt x="101" y="10"/>
                      </a:lnTo>
                      <a:lnTo>
                        <a:pt x="101" y="9"/>
                      </a:lnTo>
                      <a:lnTo>
                        <a:pt x="98" y="9"/>
                      </a:lnTo>
                      <a:lnTo>
                        <a:pt x="96" y="9"/>
                      </a:lnTo>
                      <a:lnTo>
                        <a:pt x="96" y="8"/>
                      </a:lnTo>
                      <a:lnTo>
                        <a:pt x="94" y="8"/>
                      </a:lnTo>
                      <a:lnTo>
                        <a:pt x="92" y="8"/>
                      </a:lnTo>
                      <a:lnTo>
                        <a:pt x="90" y="8"/>
                      </a:lnTo>
                      <a:lnTo>
                        <a:pt x="88" y="8"/>
                      </a:lnTo>
                      <a:lnTo>
                        <a:pt x="86" y="8"/>
                      </a:lnTo>
                      <a:lnTo>
                        <a:pt x="86" y="7"/>
                      </a:lnTo>
                      <a:lnTo>
                        <a:pt x="84" y="7"/>
                      </a:lnTo>
                      <a:lnTo>
                        <a:pt x="82" y="5"/>
                      </a:lnTo>
                      <a:lnTo>
                        <a:pt x="81" y="5"/>
                      </a:lnTo>
                      <a:lnTo>
                        <a:pt x="81" y="4"/>
                      </a:lnTo>
                      <a:lnTo>
                        <a:pt x="79" y="4"/>
                      </a:lnTo>
                      <a:lnTo>
                        <a:pt x="77" y="4"/>
                      </a:lnTo>
                      <a:lnTo>
                        <a:pt x="75" y="4"/>
                      </a:lnTo>
                      <a:lnTo>
                        <a:pt x="75" y="3"/>
                      </a:lnTo>
                      <a:lnTo>
                        <a:pt x="73" y="4"/>
                      </a:lnTo>
                      <a:lnTo>
                        <a:pt x="72" y="4"/>
                      </a:lnTo>
                      <a:lnTo>
                        <a:pt x="70" y="4"/>
                      </a:lnTo>
                      <a:lnTo>
                        <a:pt x="68" y="4"/>
                      </a:lnTo>
                      <a:lnTo>
                        <a:pt x="66" y="4"/>
                      </a:lnTo>
                      <a:lnTo>
                        <a:pt x="66" y="2"/>
                      </a:lnTo>
                      <a:lnTo>
                        <a:pt x="65" y="2"/>
                      </a:lnTo>
                      <a:lnTo>
                        <a:pt x="62" y="2"/>
                      </a:lnTo>
                      <a:lnTo>
                        <a:pt x="60" y="2"/>
                      </a:lnTo>
                      <a:lnTo>
                        <a:pt x="59" y="1"/>
                      </a:lnTo>
                      <a:lnTo>
                        <a:pt x="57" y="1"/>
                      </a:lnTo>
                      <a:lnTo>
                        <a:pt x="55" y="1"/>
                      </a:lnTo>
                      <a:lnTo>
                        <a:pt x="53" y="1"/>
                      </a:lnTo>
                      <a:lnTo>
                        <a:pt x="51" y="0"/>
                      </a:lnTo>
                      <a:lnTo>
                        <a:pt x="48" y="2"/>
                      </a:lnTo>
                      <a:lnTo>
                        <a:pt x="46" y="2"/>
                      </a:lnTo>
                      <a:lnTo>
                        <a:pt x="44" y="4"/>
                      </a:lnTo>
                      <a:lnTo>
                        <a:pt x="42" y="4"/>
                      </a:lnTo>
                      <a:lnTo>
                        <a:pt x="40" y="6"/>
                      </a:lnTo>
                      <a:lnTo>
                        <a:pt x="39" y="8"/>
                      </a:lnTo>
                      <a:lnTo>
                        <a:pt x="37" y="11"/>
                      </a:lnTo>
                      <a:lnTo>
                        <a:pt x="37" y="13"/>
                      </a:lnTo>
                      <a:lnTo>
                        <a:pt x="34" y="13"/>
                      </a:lnTo>
                      <a:lnTo>
                        <a:pt x="31" y="13"/>
                      </a:lnTo>
                      <a:lnTo>
                        <a:pt x="29" y="13"/>
                      </a:lnTo>
                      <a:lnTo>
                        <a:pt x="28" y="13"/>
                      </a:lnTo>
                      <a:lnTo>
                        <a:pt x="27" y="14"/>
                      </a:lnTo>
                      <a:lnTo>
                        <a:pt x="26" y="14"/>
                      </a:lnTo>
                      <a:lnTo>
                        <a:pt x="24" y="14"/>
                      </a:lnTo>
                      <a:lnTo>
                        <a:pt x="22" y="16"/>
                      </a:lnTo>
                      <a:lnTo>
                        <a:pt x="21" y="17"/>
                      </a:lnTo>
                      <a:lnTo>
                        <a:pt x="19" y="18"/>
                      </a:lnTo>
                      <a:lnTo>
                        <a:pt x="17" y="18"/>
                      </a:lnTo>
                      <a:lnTo>
                        <a:pt x="13" y="18"/>
                      </a:lnTo>
                      <a:lnTo>
                        <a:pt x="12" y="18"/>
                      </a:lnTo>
                      <a:lnTo>
                        <a:pt x="10" y="18"/>
                      </a:lnTo>
                      <a:lnTo>
                        <a:pt x="7" y="18"/>
                      </a:lnTo>
                      <a:lnTo>
                        <a:pt x="6" y="20"/>
                      </a:lnTo>
                      <a:lnTo>
                        <a:pt x="5" y="20"/>
                      </a:lnTo>
                      <a:lnTo>
                        <a:pt x="3" y="21"/>
                      </a:lnTo>
                      <a:lnTo>
                        <a:pt x="0" y="23"/>
                      </a:lnTo>
                      <a:lnTo>
                        <a:pt x="0" y="25"/>
                      </a:lnTo>
                      <a:lnTo>
                        <a:pt x="0" y="27"/>
                      </a:lnTo>
                      <a:lnTo>
                        <a:pt x="4" y="29"/>
                      </a:lnTo>
                      <a:lnTo>
                        <a:pt x="10" y="30"/>
                      </a:lnTo>
                      <a:lnTo>
                        <a:pt x="15" y="32"/>
                      </a:lnTo>
                      <a:lnTo>
                        <a:pt x="21" y="32"/>
                      </a:lnTo>
                      <a:lnTo>
                        <a:pt x="26" y="32"/>
                      </a:lnTo>
                      <a:lnTo>
                        <a:pt x="31" y="32"/>
                      </a:lnTo>
                      <a:lnTo>
                        <a:pt x="37" y="32"/>
                      </a:lnTo>
                      <a:lnTo>
                        <a:pt x="43" y="29"/>
                      </a:lnTo>
                      <a:lnTo>
                        <a:pt x="47" y="29"/>
                      </a:lnTo>
                      <a:lnTo>
                        <a:pt x="52" y="29"/>
                      </a:lnTo>
                      <a:lnTo>
                        <a:pt x="56" y="29"/>
                      </a:lnTo>
                      <a:lnTo>
                        <a:pt x="60" y="27"/>
                      </a:lnTo>
                      <a:lnTo>
                        <a:pt x="62" y="27"/>
                      </a:lnTo>
                      <a:lnTo>
                        <a:pt x="66" y="26"/>
                      </a:lnTo>
                      <a:lnTo>
                        <a:pt x="67" y="26"/>
                      </a:lnTo>
                      <a:lnTo>
                        <a:pt x="68" y="24"/>
                      </a:lnTo>
                      <a:lnTo>
                        <a:pt x="70" y="26"/>
                      </a:lnTo>
                      <a:lnTo>
                        <a:pt x="73" y="27"/>
                      </a:lnTo>
                      <a:lnTo>
                        <a:pt x="77" y="28"/>
                      </a:lnTo>
                      <a:lnTo>
                        <a:pt x="81" y="28"/>
                      </a:lnTo>
                      <a:lnTo>
                        <a:pt x="84" y="28"/>
                      </a:lnTo>
                      <a:lnTo>
                        <a:pt x="89" y="28"/>
                      </a:lnTo>
                      <a:lnTo>
                        <a:pt x="93" y="28"/>
                      </a:lnTo>
                      <a:lnTo>
                        <a:pt x="98" y="27"/>
                      </a:lnTo>
                      <a:lnTo>
                        <a:pt x="101" y="27"/>
                      </a:lnTo>
                      <a:lnTo>
                        <a:pt x="104" y="26"/>
                      </a:lnTo>
                      <a:lnTo>
                        <a:pt x="106" y="24"/>
                      </a:lnTo>
                      <a:lnTo>
                        <a:pt x="109" y="22"/>
                      </a:lnTo>
                      <a:lnTo>
                        <a:pt x="109" y="20"/>
                      </a:lnTo>
                      <a:lnTo>
                        <a:pt x="109" y="18"/>
                      </a:lnTo>
                      <a:lnTo>
                        <a:pt x="108" y="15"/>
                      </a:lnTo>
                      <a:lnTo>
                        <a:pt x="105" y="11"/>
                      </a:lnTo>
                    </a:path>
                  </a:pathLst>
                </a:custGeom>
                <a:solidFill>
                  <a:srgbClr val="FFFFFF"/>
                </a:solidFill>
                <a:ln w="9525">
                  <a:noFill/>
                  <a:round/>
                  <a:headEnd/>
                  <a:tailEnd/>
                </a:ln>
              </p:spPr>
              <p:txBody>
                <a:bodyPr/>
                <a:lstStyle/>
                <a:p>
                  <a:endParaRPr lang="en-US"/>
                </a:p>
              </p:txBody>
            </p:sp>
            <p:sp>
              <p:nvSpPr>
                <p:cNvPr id="20722" name="Freeform 296"/>
                <p:cNvSpPr>
                  <a:spLocks/>
                </p:cNvSpPr>
                <p:nvPr/>
              </p:nvSpPr>
              <p:spPr bwMode="auto">
                <a:xfrm>
                  <a:off x="3717" y="1650"/>
                  <a:ext cx="79" cy="29"/>
                </a:xfrm>
                <a:custGeom>
                  <a:avLst/>
                  <a:gdLst>
                    <a:gd name="T0" fmla="*/ 73 w 79"/>
                    <a:gd name="T1" fmla="*/ 11 h 29"/>
                    <a:gd name="T2" fmla="*/ 70 w 79"/>
                    <a:gd name="T3" fmla="*/ 10 h 29"/>
                    <a:gd name="T4" fmla="*/ 69 w 79"/>
                    <a:gd name="T5" fmla="*/ 10 h 29"/>
                    <a:gd name="T6" fmla="*/ 66 w 79"/>
                    <a:gd name="T7" fmla="*/ 10 h 29"/>
                    <a:gd name="T8" fmla="*/ 64 w 79"/>
                    <a:gd name="T9" fmla="*/ 12 h 29"/>
                    <a:gd name="T10" fmla="*/ 61 w 79"/>
                    <a:gd name="T11" fmla="*/ 12 h 29"/>
                    <a:gd name="T12" fmla="*/ 59 w 79"/>
                    <a:gd name="T13" fmla="*/ 13 h 29"/>
                    <a:gd name="T14" fmla="*/ 57 w 79"/>
                    <a:gd name="T15" fmla="*/ 13 h 29"/>
                    <a:gd name="T16" fmla="*/ 56 w 79"/>
                    <a:gd name="T17" fmla="*/ 11 h 29"/>
                    <a:gd name="T18" fmla="*/ 53 w 79"/>
                    <a:gd name="T19" fmla="*/ 6 h 29"/>
                    <a:gd name="T20" fmla="*/ 47 w 79"/>
                    <a:gd name="T21" fmla="*/ 3 h 29"/>
                    <a:gd name="T22" fmla="*/ 39 w 79"/>
                    <a:gd name="T23" fmla="*/ 1 h 29"/>
                    <a:gd name="T24" fmla="*/ 29 w 79"/>
                    <a:gd name="T25" fmla="*/ 1 h 29"/>
                    <a:gd name="T26" fmla="*/ 20 w 79"/>
                    <a:gd name="T27" fmla="*/ 3 h 29"/>
                    <a:gd name="T28" fmla="*/ 12 w 79"/>
                    <a:gd name="T29" fmla="*/ 6 h 29"/>
                    <a:gd name="T30" fmla="*/ 7 w 79"/>
                    <a:gd name="T31" fmla="*/ 11 h 29"/>
                    <a:gd name="T32" fmla="*/ 3 w 79"/>
                    <a:gd name="T33" fmla="*/ 13 h 29"/>
                    <a:gd name="T34" fmla="*/ 0 w 79"/>
                    <a:gd name="T35" fmla="*/ 15 h 29"/>
                    <a:gd name="T36" fmla="*/ 0 w 79"/>
                    <a:gd name="T37" fmla="*/ 17 h 29"/>
                    <a:gd name="T38" fmla="*/ 1 w 79"/>
                    <a:gd name="T39" fmla="*/ 20 h 29"/>
                    <a:gd name="T40" fmla="*/ 4 w 79"/>
                    <a:gd name="T41" fmla="*/ 23 h 29"/>
                    <a:gd name="T42" fmla="*/ 8 w 79"/>
                    <a:gd name="T43" fmla="*/ 25 h 29"/>
                    <a:gd name="T44" fmla="*/ 11 w 79"/>
                    <a:gd name="T45" fmla="*/ 26 h 29"/>
                    <a:gd name="T46" fmla="*/ 16 w 79"/>
                    <a:gd name="T47" fmla="*/ 25 h 29"/>
                    <a:gd name="T48" fmla="*/ 21 w 79"/>
                    <a:gd name="T49" fmla="*/ 24 h 29"/>
                    <a:gd name="T50" fmla="*/ 25 w 79"/>
                    <a:gd name="T51" fmla="*/ 28 h 29"/>
                    <a:gd name="T52" fmla="*/ 27 w 79"/>
                    <a:gd name="T53" fmla="*/ 28 h 29"/>
                    <a:gd name="T54" fmla="*/ 31 w 79"/>
                    <a:gd name="T55" fmla="*/ 28 h 29"/>
                    <a:gd name="T56" fmla="*/ 32 w 79"/>
                    <a:gd name="T57" fmla="*/ 28 h 29"/>
                    <a:gd name="T58" fmla="*/ 33 w 79"/>
                    <a:gd name="T59" fmla="*/ 28 h 29"/>
                    <a:gd name="T60" fmla="*/ 35 w 79"/>
                    <a:gd name="T61" fmla="*/ 26 h 29"/>
                    <a:gd name="T62" fmla="*/ 36 w 79"/>
                    <a:gd name="T63" fmla="*/ 26 h 29"/>
                    <a:gd name="T64" fmla="*/ 40 w 79"/>
                    <a:gd name="T65" fmla="*/ 27 h 29"/>
                    <a:gd name="T66" fmla="*/ 46 w 79"/>
                    <a:gd name="T67" fmla="*/ 28 h 29"/>
                    <a:gd name="T68" fmla="*/ 54 w 79"/>
                    <a:gd name="T69" fmla="*/ 28 h 29"/>
                    <a:gd name="T70" fmla="*/ 62 w 79"/>
                    <a:gd name="T71" fmla="*/ 28 h 29"/>
                    <a:gd name="T72" fmla="*/ 70 w 79"/>
                    <a:gd name="T73" fmla="*/ 27 h 29"/>
                    <a:gd name="T74" fmla="*/ 76 w 79"/>
                    <a:gd name="T75" fmla="*/ 24 h 29"/>
                    <a:gd name="T76" fmla="*/ 78 w 79"/>
                    <a:gd name="T77" fmla="*/ 20 h 29"/>
                    <a:gd name="T78" fmla="*/ 77 w 79"/>
                    <a:gd name="T79" fmla="*/ 15 h 29"/>
                    <a:gd name="T80" fmla="*/ 75 w 79"/>
                    <a:gd name="T81" fmla="*/ 11 h 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9"/>
                    <a:gd name="T124" fmla="*/ 0 h 29"/>
                    <a:gd name="T125" fmla="*/ 79 w 79"/>
                    <a:gd name="T126" fmla="*/ 29 h 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9" h="29">
                      <a:moveTo>
                        <a:pt x="75" y="11"/>
                      </a:moveTo>
                      <a:lnTo>
                        <a:pt x="73" y="11"/>
                      </a:lnTo>
                      <a:lnTo>
                        <a:pt x="72" y="10"/>
                      </a:lnTo>
                      <a:lnTo>
                        <a:pt x="70" y="10"/>
                      </a:lnTo>
                      <a:lnTo>
                        <a:pt x="70" y="9"/>
                      </a:lnTo>
                      <a:lnTo>
                        <a:pt x="69" y="10"/>
                      </a:lnTo>
                      <a:lnTo>
                        <a:pt x="68" y="10"/>
                      </a:lnTo>
                      <a:lnTo>
                        <a:pt x="66" y="10"/>
                      </a:lnTo>
                      <a:lnTo>
                        <a:pt x="64" y="12"/>
                      </a:lnTo>
                      <a:lnTo>
                        <a:pt x="63" y="12"/>
                      </a:lnTo>
                      <a:lnTo>
                        <a:pt x="61" y="12"/>
                      </a:lnTo>
                      <a:lnTo>
                        <a:pt x="59" y="13"/>
                      </a:lnTo>
                      <a:lnTo>
                        <a:pt x="57" y="13"/>
                      </a:lnTo>
                      <a:lnTo>
                        <a:pt x="56" y="11"/>
                      </a:lnTo>
                      <a:lnTo>
                        <a:pt x="56" y="8"/>
                      </a:lnTo>
                      <a:lnTo>
                        <a:pt x="53" y="6"/>
                      </a:lnTo>
                      <a:lnTo>
                        <a:pt x="51" y="4"/>
                      </a:lnTo>
                      <a:lnTo>
                        <a:pt x="47" y="3"/>
                      </a:lnTo>
                      <a:lnTo>
                        <a:pt x="43" y="1"/>
                      </a:lnTo>
                      <a:lnTo>
                        <a:pt x="39" y="1"/>
                      </a:lnTo>
                      <a:lnTo>
                        <a:pt x="35" y="0"/>
                      </a:lnTo>
                      <a:lnTo>
                        <a:pt x="29" y="1"/>
                      </a:lnTo>
                      <a:lnTo>
                        <a:pt x="25" y="1"/>
                      </a:lnTo>
                      <a:lnTo>
                        <a:pt x="20" y="3"/>
                      </a:lnTo>
                      <a:lnTo>
                        <a:pt x="16" y="4"/>
                      </a:lnTo>
                      <a:lnTo>
                        <a:pt x="12" y="6"/>
                      </a:lnTo>
                      <a:lnTo>
                        <a:pt x="9" y="8"/>
                      </a:lnTo>
                      <a:lnTo>
                        <a:pt x="7" y="11"/>
                      </a:lnTo>
                      <a:lnTo>
                        <a:pt x="6" y="13"/>
                      </a:lnTo>
                      <a:lnTo>
                        <a:pt x="3" y="13"/>
                      </a:lnTo>
                      <a:lnTo>
                        <a:pt x="1" y="13"/>
                      </a:lnTo>
                      <a:lnTo>
                        <a:pt x="0" y="15"/>
                      </a:lnTo>
                      <a:lnTo>
                        <a:pt x="0" y="17"/>
                      </a:lnTo>
                      <a:lnTo>
                        <a:pt x="0" y="18"/>
                      </a:lnTo>
                      <a:lnTo>
                        <a:pt x="1" y="20"/>
                      </a:lnTo>
                      <a:lnTo>
                        <a:pt x="3" y="21"/>
                      </a:lnTo>
                      <a:lnTo>
                        <a:pt x="4" y="23"/>
                      </a:lnTo>
                      <a:lnTo>
                        <a:pt x="6" y="24"/>
                      </a:lnTo>
                      <a:lnTo>
                        <a:pt x="8" y="25"/>
                      </a:lnTo>
                      <a:lnTo>
                        <a:pt x="10" y="25"/>
                      </a:lnTo>
                      <a:lnTo>
                        <a:pt x="11" y="26"/>
                      </a:lnTo>
                      <a:lnTo>
                        <a:pt x="14" y="26"/>
                      </a:lnTo>
                      <a:lnTo>
                        <a:pt x="16" y="25"/>
                      </a:lnTo>
                      <a:lnTo>
                        <a:pt x="19" y="23"/>
                      </a:lnTo>
                      <a:lnTo>
                        <a:pt x="21" y="24"/>
                      </a:lnTo>
                      <a:lnTo>
                        <a:pt x="23" y="26"/>
                      </a:lnTo>
                      <a:lnTo>
                        <a:pt x="25" y="28"/>
                      </a:lnTo>
                      <a:lnTo>
                        <a:pt x="26" y="28"/>
                      </a:lnTo>
                      <a:lnTo>
                        <a:pt x="27" y="28"/>
                      </a:lnTo>
                      <a:lnTo>
                        <a:pt x="29" y="28"/>
                      </a:lnTo>
                      <a:lnTo>
                        <a:pt x="31" y="28"/>
                      </a:lnTo>
                      <a:lnTo>
                        <a:pt x="32" y="28"/>
                      </a:lnTo>
                      <a:lnTo>
                        <a:pt x="33" y="28"/>
                      </a:lnTo>
                      <a:lnTo>
                        <a:pt x="35" y="26"/>
                      </a:lnTo>
                      <a:lnTo>
                        <a:pt x="36" y="26"/>
                      </a:lnTo>
                      <a:lnTo>
                        <a:pt x="38" y="25"/>
                      </a:lnTo>
                      <a:lnTo>
                        <a:pt x="40" y="27"/>
                      </a:lnTo>
                      <a:lnTo>
                        <a:pt x="42" y="27"/>
                      </a:lnTo>
                      <a:lnTo>
                        <a:pt x="46" y="28"/>
                      </a:lnTo>
                      <a:lnTo>
                        <a:pt x="50" y="28"/>
                      </a:lnTo>
                      <a:lnTo>
                        <a:pt x="54" y="28"/>
                      </a:lnTo>
                      <a:lnTo>
                        <a:pt x="58" y="28"/>
                      </a:lnTo>
                      <a:lnTo>
                        <a:pt x="62" y="28"/>
                      </a:lnTo>
                      <a:lnTo>
                        <a:pt x="67" y="27"/>
                      </a:lnTo>
                      <a:lnTo>
                        <a:pt x="70" y="27"/>
                      </a:lnTo>
                      <a:lnTo>
                        <a:pt x="74" y="25"/>
                      </a:lnTo>
                      <a:lnTo>
                        <a:pt x="76" y="24"/>
                      </a:lnTo>
                      <a:lnTo>
                        <a:pt x="78" y="22"/>
                      </a:lnTo>
                      <a:lnTo>
                        <a:pt x="78" y="20"/>
                      </a:lnTo>
                      <a:lnTo>
                        <a:pt x="78" y="17"/>
                      </a:lnTo>
                      <a:lnTo>
                        <a:pt x="77" y="15"/>
                      </a:lnTo>
                      <a:lnTo>
                        <a:pt x="75" y="11"/>
                      </a:lnTo>
                    </a:path>
                  </a:pathLst>
                </a:custGeom>
                <a:solidFill>
                  <a:srgbClr val="FFFFFF"/>
                </a:solidFill>
                <a:ln w="9525">
                  <a:noFill/>
                  <a:round/>
                  <a:headEnd/>
                  <a:tailEnd/>
                </a:ln>
              </p:spPr>
              <p:txBody>
                <a:bodyPr/>
                <a:lstStyle/>
                <a:p>
                  <a:endParaRPr lang="en-US"/>
                </a:p>
              </p:txBody>
            </p:sp>
            <p:sp>
              <p:nvSpPr>
                <p:cNvPr id="20723" name="Freeform 297"/>
                <p:cNvSpPr>
                  <a:spLocks/>
                </p:cNvSpPr>
                <p:nvPr/>
              </p:nvSpPr>
              <p:spPr bwMode="auto">
                <a:xfrm>
                  <a:off x="3520" y="1685"/>
                  <a:ext cx="85" cy="25"/>
                </a:xfrm>
                <a:custGeom>
                  <a:avLst/>
                  <a:gdLst>
                    <a:gd name="T0" fmla="*/ 65 w 85"/>
                    <a:gd name="T1" fmla="*/ 7 h 25"/>
                    <a:gd name="T2" fmla="*/ 63 w 85"/>
                    <a:gd name="T3" fmla="*/ 5 h 25"/>
                    <a:gd name="T4" fmla="*/ 61 w 85"/>
                    <a:gd name="T5" fmla="*/ 4 h 25"/>
                    <a:gd name="T6" fmla="*/ 57 w 85"/>
                    <a:gd name="T7" fmla="*/ 4 h 25"/>
                    <a:gd name="T8" fmla="*/ 55 w 85"/>
                    <a:gd name="T9" fmla="*/ 5 h 25"/>
                    <a:gd name="T10" fmla="*/ 51 w 85"/>
                    <a:gd name="T11" fmla="*/ 6 h 25"/>
                    <a:gd name="T12" fmla="*/ 49 w 85"/>
                    <a:gd name="T13" fmla="*/ 7 h 25"/>
                    <a:gd name="T14" fmla="*/ 47 w 85"/>
                    <a:gd name="T15" fmla="*/ 7 h 25"/>
                    <a:gd name="T16" fmla="*/ 44 w 85"/>
                    <a:gd name="T17" fmla="*/ 7 h 25"/>
                    <a:gd name="T18" fmla="*/ 40 w 85"/>
                    <a:gd name="T19" fmla="*/ 4 h 25"/>
                    <a:gd name="T20" fmla="*/ 35 w 85"/>
                    <a:gd name="T21" fmla="*/ 2 h 25"/>
                    <a:gd name="T22" fmla="*/ 31 w 85"/>
                    <a:gd name="T23" fmla="*/ 1 h 25"/>
                    <a:gd name="T24" fmla="*/ 26 w 85"/>
                    <a:gd name="T25" fmla="*/ 1 h 25"/>
                    <a:gd name="T26" fmla="*/ 22 w 85"/>
                    <a:gd name="T27" fmla="*/ 2 h 25"/>
                    <a:gd name="T28" fmla="*/ 18 w 85"/>
                    <a:gd name="T29" fmla="*/ 4 h 25"/>
                    <a:gd name="T30" fmla="*/ 17 w 85"/>
                    <a:gd name="T31" fmla="*/ 7 h 25"/>
                    <a:gd name="T32" fmla="*/ 13 w 85"/>
                    <a:gd name="T33" fmla="*/ 7 h 25"/>
                    <a:gd name="T34" fmla="*/ 9 w 85"/>
                    <a:gd name="T35" fmla="*/ 8 h 25"/>
                    <a:gd name="T36" fmla="*/ 5 w 85"/>
                    <a:gd name="T37" fmla="*/ 10 h 25"/>
                    <a:gd name="T38" fmla="*/ 2 w 85"/>
                    <a:gd name="T39" fmla="*/ 11 h 25"/>
                    <a:gd name="T40" fmla="*/ 0 w 85"/>
                    <a:gd name="T41" fmla="*/ 13 h 25"/>
                    <a:gd name="T42" fmla="*/ 1 w 85"/>
                    <a:gd name="T43" fmla="*/ 17 h 25"/>
                    <a:gd name="T44" fmla="*/ 4 w 85"/>
                    <a:gd name="T45" fmla="*/ 19 h 25"/>
                    <a:gd name="T46" fmla="*/ 12 w 85"/>
                    <a:gd name="T47" fmla="*/ 19 h 25"/>
                    <a:gd name="T48" fmla="*/ 20 w 85"/>
                    <a:gd name="T49" fmla="*/ 21 h 25"/>
                    <a:gd name="T50" fmla="*/ 24 w 85"/>
                    <a:gd name="T51" fmla="*/ 22 h 25"/>
                    <a:gd name="T52" fmla="*/ 28 w 85"/>
                    <a:gd name="T53" fmla="*/ 22 h 25"/>
                    <a:gd name="T54" fmla="*/ 32 w 85"/>
                    <a:gd name="T55" fmla="*/ 22 h 25"/>
                    <a:gd name="T56" fmla="*/ 36 w 85"/>
                    <a:gd name="T57" fmla="*/ 21 h 25"/>
                    <a:gd name="T58" fmla="*/ 40 w 85"/>
                    <a:gd name="T59" fmla="*/ 21 h 25"/>
                    <a:gd name="T60" fmla="*/ 42 w 85"/>
                    <a:gd name="T61" fmla="*/ 20 h 25"/>
                    <a:gd name="T62" fmla="*/ 44 w 85"/>
                    <a:gd name="T63" fmla="*/ 20 h 25"/>
                    <a:gd name="T64" fmla="*/ 54 w 85"/>
                    <a:gd name="T65" fmla="*/ 21 h 25"/>
                    <a:gd name="T66" fmla="*/ 68 w 85"/>
                    <a:gd name="T67" fmla="*/ 24 h 25"/>
                    <a:gd name="T68" fmla="*/ 77 w 85"/>
                    <a:gd name="T69" fmla="*/ 24 h 25"/>
                    <a:gd name="T70" fmla="*/ 82 w 85"/>
                    <a:gd name="T71" fmla="*/ 21 h 25"/>
                    <a:gd name="T72" fmla="*/ 83 w 85"/>
                    <a:gd name="T73" fmla="*/ 19 h 25"/>
                    <a:gd name="T74" fmla="*/ 81 w 85"/>
                    <a:gd name="T75" fmla="*/ 15 h 25"/>
                    <a:gd name="T76" fmla="*/ 76 w 85"/>
                    <a:gd name="T77" fmla="*/ 13 h 25"/>
                    <a:gd name="T78" fmla="*/ 69 w 85"/>
                    <a:gd name="T79" fmla="*/ 11 h 25"/>
                    <a:gd name="T80" fmla="*/ 67 w 85"/>
                    <a:gd name="T81" fmla="*/ 9 h 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5"/>
                    <a:gd name="T124" fmla="*/ 0 h 25"/>
                    <a:gd name="T125" fmla="*/ 85 w 85"/>
                    <a:gd name="T126" fmla="*/ 25 h 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5" h="25">
                      <a:moveTo>
                        <a:pt x="67" y="9"/>
                      </a:moveTo>
                      <a:lnTo>
                        <a:pt x="65" y="7"/>
                      </a:lnTo>
                      <a:lnTo>
                        <a:pt x="65" y="5"/>
                      </a:lnTo>
                      <a:lnTo>
                        <a:pt x="63" y="5"/>
                      </a:lnTo>
                      <a:lnTo>
                        <a:pt x="63" y="4"/>
                      </a:lnTo>
                      <a:lnTo>
                        <a:pt x="61" y="4"/>
                      </a:lnTo>
                      <a:lnTo>
                        <a:pt x="59" y="4"/>
                      </a:lnTo>
                      <a:lnTo>
                        <a:pt x="57" y="4"/>
                      </a:lnTo>
                      <a:lnTo>
                        <a:pt x="55" y="5"/>
                      </a:lnTo>
                      <a:lnTo>
                        <a:pt x="53" y="5"/>
                      </a:lnTo>
                      <a:lnTo>
                        <a:pt x="51" y="6"/>
                      </a:lnTo>
                      <a:lnTo>
                        <a:pt x="49" y="7"/>
                      </a:lnTo>
                      <a:lnTo>
                        <a:pt x="47" y="7"/>
                      </a:lnTo>
                      <a:lnTo>
                        <a:pt x="44" y="7"/>
                      </a:lnTo>
                      <a:lnTo>
                        <a:pt x="42" y="5"/>
                      </a:lnTo>
                      <a:lnTo>
                        <a:pt x="40" y="4"/>
                      </a:lnTo>
                      <a:lnTo>
                        <a:pt x="39" y="2"/>
                      </a:lnTo>
                      <a:lnTo>
                        <a:pt x="35" y="2"/>
                      </a:lnTo>
                      <a:lnTo>
                        <a:pt x="33" y="1"/>
                      </a:lnTo>
                      <a:lnTo>
                        <a:pt x="31" y="1"/>
                      </a:lnTo>
                      <a:lnTo>
                        <a:pt x="29" y="0"/>
                      </a:lnTo>
                      <a:lnTo>
                        <a:pt x="26" y="1"/>
                      </a:lnTo>
                      <a:lnTo>
                        <a:pt x="24" y="1"/>
                      </a:lnTo>
                      <a:lnTo>
                        <a:pt x="22" y="2"/>
                      </a:lnTo>
                      <a:lnTo>
                        <a:pt x="20" y="2"/>
                      </a:lnTo>
                      <a:lnTo>
                        <a:pt x="18" y="4"/>
                      </a:lnTo>
                      <a:lnTo>
                        <a:pt x="18" y="5"/>
                      </a:lnTo>
                      <a:lnTo>
                        <a:pt x="17" y="7"/>
                      </a:lnTo>
                      <a:lnTo>
                        <a:pt x="13" y="7"/>
                      </a:lnTo>
                      <a:lnTo>
                        <a:pt x="11" y="7"/>
                      </a:lnTo>
                      <a:lnTo>
                        <a:pt x="9" y="8"/>
                      </a:lnTo>
                      <a:lnTo>
                        <a:pt x="8" y="8"/>
                      </a:lnTo>
                      <a:lnTo>
                        <a:pt x="5" y="10"/>
                      </a:lnTo>
                      <a:lnTo>
                        <a:pt x="3" y="10"/>
                      </a:lnTo>
                      <a:lnTo>
                        <a:pt x="2" y="11"/>
                      </a:lnTo>
                      <a:lnTo>
                        <a:pt x="1" y="11"/>
                      </a:lnTo>
                      <a:lnTo>
                        <a:pt x="0" y="13"/>
                      </a:lnTo>
                      <a:lnTo>
                        <a:pt x="0" y="14"/>
                      </a:lnTo>
                      <a:lnTo>
                        <a:pt x="1" y="17"/>
                      </a:lnTo>
                      <a:lnTo>
                        <a:pt x="2" y="17"/>
                      </a:lnTo>
                      <a:lnTo>
                        <a:pt x="4" y="19"/>
                      </a:lnTo>
                      <a:lnTo>
                        <a:pt x="8" y="19"/>
                      </a:lnTo>
                      <a:lnTo>
                        <a:pt x="12" y="19"/>
                      </a:lnTo>
                      <a:lnTo>
                        <a:pt x="19" y="19"/>
                      </a:lnTo>
                      <a:lnTo>
                        <a:pt x="20" y="21"/>
                      </a:lnTo>
                      <a:lnTo>
                        <a:pt x="22" y="21"/>
                      </a:lnTo>
                      <a:lnTo>
                        <a:pt x="24" y="22"/>
                      </a:lnTo>
                      <a:lnTo>
                        <a:pt x="26" y="22"/>
                      </a:lnTo>
                      <a:lnTo>
                        <a:pt x="28" y="22"/>
                      </a:lnTo>
                      <a:lnTo>
                        <a:pt x="30" y="22"/>
                      </a:lnTo>
                      <a:lnTo>
                        <a:pt x="32" y="22"/>
                      </a:lnTo>
                      <a:lnTo>
                        <a:pt x="34" y="21"/>
                      </a:lnTo>
                      <a:lnTo>
                        <a:pt x="36" y="21"/>
                      </a:lnTo>
                      <a:lnTo>
                        <a:pt x="38" y="21"/>
                      </a:lnTo>
                      <a:lnTo>
                        <a:pt x="40" y="21"/>
                      </a:lnTo>
                      <a:lnTo>
                        <a:pt x="41" y="20"/>
                      </a:lnTo>
                      <a:lnTo>
                        <a:pt x="42" y="20"/>
                      </a:lnTo>
                      <a:lnTo>
                        <a:pt x="44" y="20"/>
                      </a:lnTo>
                      <a:lnTo>
                        <a:pt x="46" y="19"/>
                      </a:lnTo>
                      <a:lnTo>
                        <a:pt x="54" y="21"/>
                      </a:lnTo>
                      <a:lnTo>
                        <a:pt x="62" y="23"/>
                      </a:lnTo>
                      <a:lnTo>
                        <a:pt x="68" y="24"/>
                      </a:lnTo>
                      <a:lnTo>
                        <a:pt x="74" y="24"/>
                      </a:lnTo>
                      <a:lnTo>
                        <a:pt x="77" y="24"/>
                      </a:lnTo>
                      <a:lnTo>
                        <a:pt x="80" y="22"/>
                      </a:lnTo>
                      <a:lnTo>
                        <a:pt x="82" y="21"/>
                      </a:lnTo>
                      <a:lnTo>
                        <a:pt x="84" y="19"/>
                      </a:lnTo>
                      <a:lnTo>
                        <a:pt x="83" y="19"/>
                      </a:lnTo>
                      <a:lnTo>
                        <a:pt x="83" y="17"/>
                      </a:lnTo>
                      <a:lnTo>
                        <a:pt x="81" y="15"/>
                      </a:lnTo>
                      <a:lnTo>
                        <a:pt x="79" y="13"/>
                      </a:lnTo>
                      <a:lnTo>
                        <a:pt x="76" y="13"/>
                      </a:lnTo>
                      <a:lnTo>
                        <a:pt x="73" y="11"/>
                      </a:lnTo>
                      <a:lnTo>
                        <a:pt x="69" y="11"/>
                      </a:lnTo>
                      <a:lnTo>
                        <a:pt x="67" y="9"/>
                      </a:lnTo>
                    </a:path>
                  </a:pathLst>
                </a:custGeom>
                <a:solidFill>
                  <a:srgbClr val="FFFFFF"/>
                </a:solidFill>
                <a:ln w="9525">
                  <a:noFill/>
                  <a:round/>
                  <a:headEnd/>
                  <a:tailEnd/>
                </a:ln>
              </p:spPr>
              <p:txBody>
                <a:bodyPr/>
                <a:lstStyle/>
                <a:p>
                  <a:endParaRPr lang="en-US"/>
                </a:p>
              </p:txBody>
            </p:sp>
            <p:sp>
              <p:nvSpPr>
                <p:cNvPr id="20724" name="Freeform 298"/>
                <p:cNvSpPr>
                  <a:spLocks/>
                </p:cNvSpPr>
                <p:nvPr/>
              </p:nvSpPr>
              <p:spPr bwMode="auto">
                <a:xfrm>
                  <a:off x="3685" y="1280"/>
                  <a:ext cx="55" cy="45"/>
                </a:xfrm>
                <a:custGeom>
                  <a:avLst/>
                  <a:gdLst>
                    <a:gd name="T0" fmla="*/ 31 w 55"/>
                    <a:gd name="T1" fmla="*/ 0 h 45"/>
                    <a:gd name="T2" fmla="*/ 31 w 55"/>
                    <a:gd name="T3" fmla="*/ 1 h 45"/>
                    <a:gd name="T4" fmla="*/ 32 w 55"/>
                    <a:gd name="T5" fmla="*/ 1 h 45"/>
                    <a:gd name="T6" fmla="*/ 33 w 55"/>
                    <a:gd name="T7" fmla="*/ 3 h 45"/>
                    <a:gd name="T8" fmla="*/ 36 w 55"/>
                    <a:gd name="T9" fmla="*/ 3 h 45"/>
                    <a:gd name="T10" fmla="*/ 38 w 55"/>
                    <a:gd name="T11" fmla="*/ 5 h 45"/>
                    <a:gd name="T12" fmla="*/ 41 w 55"/>
                    <a:gd name="T13" fmla="*/ 7 h 45"/>
                    <a:gd name="T14" fmla="*/ 43 w 55"/>
                    <a:gd name="T15" fmla="*/ 8 h 45"/>
                    <a:gd name="T16" fmla="*/ 48 w 55"/>
                    <a:gd name="T17" fmla="*/ 10 h 45"/>
                    <a:gd name="T18" fmla="*/ 49 w 55"/>
                    <a:gd name="T19" fmla="*/ 13 h 45"/>
                    <a:gd name="T20" fmla="*/ 51 w 55"/>
                    <a:gd name="T21" fmla="*/ 15 h 45"/>
                    <a:gd name="T22" fmla="*/ 52 w 55"/>
                    <a:gd name="T23" fmla="*/ 17 h 45"/>
                    <a:gd name="T24" fmla="*/ 54 w 55"/>
                    <a:gd name="T25" fmla="*/ 19 h 45"/>
                    <a:gd name="T26" fmla="*/ 54 w 55"/>
                    <a:gd name="T27" fmla="*/ 22 h 45"/>
                    <a:gd name="T28" fmla="*/ 53 w 55"/>
                    <a:gd name="T29" fmla="*/ 24 h 45"/>
                    <a:gd name="T30" fmla="*/ 51 w 55"/>
                    <a:gd name="T31" fmla="*/ 26 h 45"/>
                    <a:gd name="T32" fmla="*/ 49 w 55"/>
                    <a:gd name="T33" fmla="*/ 28 h 45"/>
                    <a:gd name="T34" fmla="*/ 47 w 55"/>
                    <a:gd name="T35" fmla="*/ 30 h 45"/>
                    <a:gd name="T36" fmla="*/ 45 w 55"/>
                    <a:gd name="T37" fmla="*/ 32 h 45"/>
                    <a:gd name="T38" fmla="*/ 41 w 55"/>
                    <a:gd name="T39" fmla="*/ 34 h 45"/>
                    <a:gd name="T40" fmla="*/ 39 w 55"/>
                    <a:gd name="T41" fmla="*/ 35 h 45"/>
                    <a:gd name="T42" fmla="*/ 35 w 55"/>
                    <a:gd name="T43" fmla="*/ 37 h 45"/>
                    <a:gd name="T44" fmla="*/ 31 w 55"/>
                    <a:gd name="T45" fmla="*/ 38 h 45"/>
                    <a:gd name="T46" fmla="*/ 27 w 55"/>
                    <a:gd name="T47" fmla="*/ 39 h 45"/>
                    <a:gd name="T48" fmla="*/ 23 w 55"/>
                    <a:gd name="T49" fmla="*/ 39 h 45"/>
                    <a:gd name="T50" fmla="*/ 19 w 55"/>
                    <a:gd name="T51" fmla="*/ 42 h 45"/>
                    <a:gd name="T52" fmla="*/ 15 w 55"/>
                    <a:gd name="T53" fmla="*/ 42 h 45"/>
                    <a:gd name="T54" fmla="*/ 11 w 55"/>
                    <a:gd name="T55" fmla="*/ 43 h 45"/>
                    <a:gd name="T56" fmla="*/ 8 w 55"/>
                    <a:gd name="T57" fmla="*/ 43 h 45"/>
                    <a:gd name="T58" fmla="*/ 5 w 55"/>
                    <a:gd name="T59" fmla="*/ 44 h 45"/>
                    <a:gd name="T60" fmla="*/ 3 w 55"/>
                    <a:gd name="T61" fmla="*/ 44 h 45"/>
                    <a:gd name="T62" fmla="*/ 2 w 55"/>
                    <a:gd name="T63" fmla="*/ 44 h 45"/>
                    <a:gd name="T64" fmla="*/ 2 w 55"/>
                    <a:gd name="T65" fmla="*/ 44 h 45"/>
                    <a:gd name="T66" fmla="*/ 0 w 55"/>
                    <a:gd name="T67" fmla="*/ 44 h 45"/>
                    <a:gd name="T68" fmla="*/ 1 w 55"/>
                    <a:gd name="T69" fmla="*/ 42 h 45"/>
                    <a:gd name="T70" fmla="*/ 3 w 55"/>
                    <a:gd name="T71" fmla="*/ 41 h 45"/>
                    <a:gd name="T72" fmla="*/ 5 w 55"/>
                    <a:gd name="T73" fmla="*/ 39 h 45"/>
                    <a:gd name="T74" fmla="*/ 8 w 55"/>
                    <a:gd name="T75" fmla="*/ 38 h 45"/>
                    <a:gd name="T76" fmla="*/ 11 w 55"/>
                    <a:gd name="T77" fmla="*/ 37 h 45"/>
                    <a:gd name="T78" fmla="*/ 15 w 55"/>
                    <a:gd name="T79" fmla="*/ 35 h 45"/>
                    <a:gd name="T80" fmla="*/ 20 w 55"/>
                    <a:gd name="T81" fmla="*/ 32 h 45"/>
                    <a:gd name="T82" fmla="*/ 22 w 55"/>
                    <a:gd name="T83" fmla="*/ 30 h 45"/>
                    <a:gd name="T84" fmla="*/ 26 w 55"/>
                    <a:gd name="T85" fmla="*/ 27 h 45"/>
                    <a:gd name="T86" fmla="*/ 29 w 55"/>
                    <a:gd name="T87" fmla="*/ 24 h 45"/>
                    <a:gd name="T88" fmla="*/ 32 w 55"/>
                    <a:gd name="T89" fmla="*/ 20 h 45"/>
                    <a:gd name="T90" fmla="*/ 33 w 55"/>
                    <a:gd name="T91" fmla="*/ 16 h 45"/>
                    <a:gd name="T92" fmla="*/ 33 w 55"/>
                    <a:gd name="T93" fmla="*/ 12 h 45"/>
                    <a:gd name="T94" fmla="*/ 32 w 55"/>
                    <a:gd name="T95" fmla="*/ 6 h 45"/>
                    <a:gd name="T96" fmla="*/ 31 w 55"/>
                    <a:gd name="T97" fmla="*/ 0 h 45"/>
                    <a:gd name="T98" fmla="*/ 31 w 55"/>
                    <a:gd name="T99" fmla="*/ 0 h 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
                    <a:gd name="T151" fmla="*/ 0 h 45"/>
                    <a:gd name="T152" fmla="*/ 55 w 55"/>
                    <a:gd name="T153" fmla="*/ 45 h 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 h="45">
                      <a:moveTo>
                        <a:pt x="31" y="0"/>
                      </a:moveTo>
                      <a:lnTo>
                        <a:pt x="31" y="1"/>
                      </a:lnTo>
                      <a:lnTo>
                        <a:pt x="32" y="1"/>
                      </a:lnTo>
                      <a:lnTo>
                        <a:pt x="33" y="3"/>
                      </a:lnTo>
                      <a:lnTo>
                        <a:pt x="36" y="3"/>
                      </a:lnTo>
                      <a:lnTo>
                        <a:pt x="38" y="5"/>
                      </a:lnTo>
                      <a:lnTo>
                        <a:pt x="41" y="7"/>
                      </a:lnTo>
                      <a:lnTo>
                        <a:pt x="43" y="8"/>
                      </a:lnTo>
                      <a:lnTo>
                        <a:pt x="48" y="10"/>
                      </a:lnTo>
                      <a:lnTo>
                        <a:pt x="49" y="13"/>
                      </a:lnTo>
                      <a:lnTo>
                        <a:pt x="51" y="15"/>
                      </a:lnTo>
                      <a:lnTo>
                        <a:pt x="52" y="17"/>
                      </a:lnTo>
                      <a:lnTo>
                        <a:pt x="54" y="19"/>
                      </a:lnTo>
                      <a:lnTo>
                        <a:pt x="54" y="22"/>
                      </a:lnTo>
                      <a:lnTo>
                        <a:pt x="53" y="24"/>
                      </a:lnTo>
                      <a:lnTo>
                        <a:pt x="51" y="26"/>
                      </a:lnTo>
                      <a:lnTo>
                        <a:pt x="49" y="28"/>
                      </a:lnTo>
                      <a:lnTo>
                        <a:pt x="47" y="30"/>
                      </a:lnTo>
                      <a:lnTo>
                        <a:pt x="45" y="32"/>
                      </a:lnTo>
                      <a:lnTo>
                        <a:pt x="41" y="34"/>
                      </a:lnTo>
                      <a:lnTo>
                        <a:pt x="39" y="35"/>
                      </a:lnTo>
                      <a:lnTo>
                        <a:pt x="35" y="37"/>
                      </a:lnTo>
                      <a:lnTo>
                        <a:pt x="31" y="38"/>
                      </a:lnTo>
                      <a:lnTo>
                        <a:pt x="27" y="39"/>
                      </a:lnTo>
                      <a:lnTo>
                        <a:pt x="23" y="39"/>
                      </a:lnTo>
                      <a:lnTo>
                        <a:pt x="19" y="42"/>
                      </a:lnTo>
                      <a:lnTo>
                        <a:pt x="15" y="42"/>
                      </a:lnTo>
                      <a:lnTo>
                        <a:pt x="11" y="43"/>
                      </a:lnTo>
                      <a:lnTo>
                        <a:pt x="8" y="43"/>
                      </a:lnTo>
                      <a:lnTo>
                        <a:pt x="5" y="44"/>
                      </a:lnTo>
                      <a:lnTo>
                        <a:pt x="3" y="44"/>
                      </a:lnTo>
                      <a:lnTo>
                        <a:pt x="2" y="44"/>
                      </a:lnTo>
                      <a:lnTo>
                        <a:pt x="0" y="44"/>
                      </a:lnTo>
                      <a:lnTo>
                        <a:pt x="1" y="42"/>
                      </a:lnTo>
                      <a:lnTo>
                        <a:pt x="3" y="41"/>
                      </a:lnTo>
                      <a:lnTo>
                        <a:pt x="5" y="39"/>
                      </a:lnTo>
                      <a:lnTo>
                        <a:pt x="8" y="38"/>
                      </a:lnTo>
                      <a:lnTo>
                        <a:pt x="11" y="37"/>
                      </a:lnTo>
                      <a:lnTo>
                        <a:pt x="15" y="35"/>
                      </a:lnTo>
                      <a:lnTo>
                        <a:pt x="20" y="32"/>
                      </a:lnTo>
                      <a:lnTo>
                        <a:pt x="22" y="30"/>
                      </a:lnTo>
                      <a:lnTo>
                        <a:pt x="26" y="27"/>
                      </a:lnTo>
                      <a:lnTo>
                        <a:pt x="29" y="24"/>
                      </a:lnTo>
                      <a:lnTo>
                        <a:pt x="32" y="20"/>
                      </a:lnTo>
                      <a:lnTo>
                        <a:pt x="33" y="16"/>
                      </a:lnTo>
                      <a:lnTo>
                        <a:pt x="33" y="12"/>
                      </a:lnTo>
                      <a:lnTo>
                        <a:pt x="32" y="6"/>
                      </a:lnTo>
                      <a:lnTo>
                        <a:pt x="31" y="0"/>
                      </a:lnTo>
                    </a:path>
                  </a:pathLst>
                </a:custGeom>
                <a:solidFill>
                  <a:srgbClr val="9F9FFF"/>
                </a:solidFill>
                <a:ln w="9525">
                  <a:noFill/>
                  <a:round/>
                  <a:headEnd/>
                  <a:tailEnd/>
                </a:ln>
              </p:spPr>
              <p:txBody>
                <a:bodyPr/>
                <a:lstStyle/>
                <a:p>
                  <a:endParaRPr lang="en-US"/>
                </a:p>
              </p:txBody>
            </p:sp>
            <p:sp>
              <p:nvSpPr>
                <p:cNvPr id="20725" name="Freeform 299"/>
                <p:cNvSpPr>
                  <a:spLocks/>
                </p:cNvSpPr>
                <p:nvPr/>
              </p:nvSpPr>
              <p:spPr bwMode="auto">
                <a:xfrm>
                  <a:off x="3373" y="1188"/>
                  <a:ext cx="26" cy="70"/>
                </a:xfrm>
                <a:custGeom>
                  <a:avLst/>
                  <a:gdLst>
                    <a:gd name="T0" fmla="*/ 2 w 26"/>
                    <a:gd name="T1" fmla="*/ 0 h 70"/>
                    <a:gd name="T2" fmla="*/ 2 w 26"/>
                    <a:gd name="T3" fmla="*/ 1 h 70"/>
                    <a:gd name="T4" fmla="*/ 2 w 26"/>
                    <a:gd name="T5" fmla="*/ 1 h 70"/>
                    <a:gd name="T6" fmla="*/ 4 w 26"/>
                    <a:gd name="T7" fmla="*/ 2 h 70"/>
                    <a:gd name="T8" fmla="*/ 6 w 26"/>
                    <a:gd name="T9" fmla="*/ 3 h 70"/>
                    <a:gd name="T10" fmla="*/ 8 w 26"/>
                    <a:gd name="T11" fmla="*/ 6 h 70"/>
                    <a:gd name="T12" fmla="*/ 10 w 26"/>
                    <a:gd name="T13" fmla="*/ 8 h 70"/>
                    <a:gd name="T14" fmla="*/ 12 w 26"/>
                    <a:gd name="T15" fmla="*/ 10 h 70"/>
                    <a:gd name="T16" fmla="*/ 16 w 26"/>
                    <a:gd name="T17" fmla="*/ 12 h 70"/>
                    <a:gd name="T18" fmla="*/ 18 w 26"/>
                    <a:gd name="T19" fmla="*/ 16 h 70"/>
                    <a:gd name="T20" fmla="*/ 20 w 26"/>
                    <a:gd name="T21" fmla="*/ 19 h 70"/>
                    <a:gd name="T22" fmla="*/ 21 w 26"/>
                    <a:gd name="T23" fmla="*/ 23 h 70"/>
                    <a:gd name="T24" fmla="*/ 23 w 26"/>
                    <a:gd name="T25" fmla="*/ 26 h 70"/>
                    <a:gd name="T26" fmla="*/ 23 w 26"/>
                    <a:gd name="T27" fmla="*/ 30 h 70"/>
                    <a:gd name="T28" fmla="*/ 25 w 26"/>
                    <a:gd name="T29" fmla="*/ 33 h 70"/>
                    <a:gd name="T30" fmla="*/ 24 w 26"/>
                    <a:gd name="T31" fmla="*/ 38 h 70"/>
                    <a:gd name="T32" fmla="*/ 24 w 26"/>
                    <a:gd name="T33" fmla="*/ 40 h 70"/>
                    <a:gd name="T34" fmla="*/ 22 w 26"/>
                    <a:gd name="T35" fmla="*/ 43 h 70"/>
                    <a:gd name="T36" fmla="*/ 22 w 26"/>
                    <a:gd name="T37" fmla="*/ 45 h 70"/>
                    <a:gd name="T38" fmla="*/ 20 w 26"/>
                    <a:gd name="T39" fmla="*/ 49 h 70"/>
                    <a:gd name="T40" fmla="*/ 20 w 26"/>
                    <a:gd name="T41" fmla="*/ 51 h 70"/>
                    <a:gd name="T42" fmla="*/ 18 w 26"/>
                    <a:gd name="T43" fmla="*/ 55 h 70"/>
                    <a:gd name="T44" fmla="*/ 16 w 26"/>
                    <a:gd name="T45" fmla="*/ 57 h 70"/>
                    <a:gd name="T46" fmla="*/ 14 w 26"/>
                    <a:gd name="T47" fmla="*/ 61 h 70"/>
                    <a:gd name="T48" fmla="*/ 14 w 26"/>
                    <a:gd name="T49" fmla="*/ 62 h 70"/>
                    <a:gd name="T50" fmla="*/ 12 w 26"/>
                    <a:gd name="T51" fmla="*/ 66 h 70"/>
                    <a:gd name="T52" fmla="*/ 10 w 26"/>
                    <a:gd name="T53" fmla="*/ 68 h 70"/>
                    <a:gd name="T54" fmla="*/ 8 w 26"/>
                    <a:gd name="T55" fmla="*/ 69 h 70"/>
                    <a:gd name="T56" fmla="*/ 8 w 26"/>
                    <a:gd name="T57" fmla="*/ 69 h 70"/>
                    <a:gd name="T58" fmla="*/ 7 w 26"/>
                    <a:gd name="T59" fmla="*/ 69 h 70"/>
                    <a:gd name="T60" fmla="*/ 7 w 26"/>
                    <a:gd name="T61" fmla="*/ 67 h 70"/>
                    <a:gd name="T62" fmla="*/ 7 w 26"/>
                    <a:gd name="T63" fmla="*/ 63 h 70"/>
                    <a:gd name="T64" fmla="*/ 9 w 26"/>
                    <a:gd name="T65" fmla="*/ 57 h 70"/>
                    <a:gd name="T66" fmla="*/ 9 w 26"/>
                    <a:gd name="T67" fmla="*/ 50 h 70"/>
                    <a:gd name="T68" fmla="*/ 11 w 26"/>
                    <a:gd name="T69" fmla="*/ 42 h 70"/>
                    <a:gd name="T70" fmla="*/ 11 w 26"/>
                    <a:gd name="T71" fmla="*/ 36 h 70"/>
                    <a:gd name="T72" fmla="*/ 12 w 26"/>
                    <a:gd name="T73" fmla="*/ 29 h 70"/>
                    <a:gd name="T74" fmla="*/ 10 w 26"/>
                    <a:gd name="T75" fmla="*/ 24 h 70"/>
                    <a:gd name="T76" fmla="*/ 10 w 26"/>
                    <a:gd name="T77" fmla="*/ 19 h 70"/>
                    <a:gd name="T78" fmla="*/ 8 w 26"/>
                    <a:gd name="T79" fmla="*/ 16 h 70"/>
                    <a:gd name="T80" fmla="*/ 8 w 26"/>
                    <a:gd name="T81" fmla="*/ 11 h 70"/>
                    <a:gd name="T82" fmla="*/ 6 w 26"/>
                    <a:gd name="T83" fmla="*/ 9 h 70"/>
                    <a:gd name="T84" fmla="*/ 4 w 26"/>
                    <a:gd name="T85" fmla="*/ 7 h 70"/>
                    <a:gd name="T86" fmla="*/ 2 w 26"/>
                    <a:gd name="T87" fmla="*/ 5 h 70"/>
                    <a:gd name="T88" fmla="*/ 2 w 26"/>
                    <a:gd name="T89" fmla="*/ 2 h 70"/>
                    <a:gd name="T90" fmla="*/ 0 w 26"/>
                    <a:gd name="T91" fmla="*/ 2 h 70"/>
                    <a:gd name="T92" fmla="*/ 0 w 26"/>
                    <a:gd name="T93" fmla="*/ 1 h 70"/>
                    <a:gd name="T94" fmla="*/ 0 w 26"/>
                    <a:gd name="T95" fmla="*/ 1 h 70"/>
                    <a:gd name="T96" fmla="*/ 2 w 26"/>
                    <a:gd name="T97" fmla="*/ 0 h 70"/>
                    <a:gd name="T98" fmla="*/ 2 w 26"/>
                    <a:gd name="T99" fmla="*/ 0 h 7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
                    <a:gd name="T151" fmla="*/ 0 h 70"/>
                    <a:gd name="T152" fmla="*/ 26 w 26"/>
                    <a:gd name="T153" fmla="*/ 70 h 7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 h="70">
                      <a:moveTo>
                        <a:pt x="2" y="0"/>
                      </a:moveTo>
                      <a:lnTo>
                        <a:pt x="2" y="1"/>
                      </a:lnTo>
                      <a:lnTo>
                        <a:pt x="4" y="2"/>
                      </a:lnTo>
                      <a:lnTo>
                        <a:pt x="6" y="3"/>
                      </a:lnTo>
                      <a:lnTo>
                        <a:pt x="8" y="6"/>
                      </a:lnTo>
                      <a:lnTo>
                        <a:pt x="10" y="8"/>
                      </a:lnTo>
                      <a:lnTo>
                        <a:pt x="12" y="10"/>
                      </a:lnTo>
                      <a:lnTo>
                        <a:pt x="16" y="12"/>
                      </a:lnTo>
                      <a:lnTo>
                        <a:pt x="18" y="16"/>
                      </a:lnTo>
                      <a:lnTo>
                        <a:pt x="20" y="19"/>
                      </a:lnTo>
                      <a:lnTo>
                        <a:pt x="21" y="23"/>
                      </a:lnTo>
                      <a:lnTo>
                        <a:pt x="23" y="26"/>
                      </a:lnTo>
                      <a:lnTo>
                        <a:pt x="23" y="30"/>
                      </a:lnTo>
                      <a:lnTo>
                        <a:pt x="25" y="33"/>
                      </a:lnTo>
                      <a:lnTo>
                        <a:pt x="24" y="38"/>
                      </a:lnTo>
                      <a:lnTo>
                        <a:pt x="24" y="40"/>
                      </a:lnTo>
                      <a:lnTo>
                        <a:pt x="22" y="43"/>
                      </a:lnTo>
                      <a:lnTo>
                        <a:pt x="22" y="45"/>
                      </a:lnTo>
                      <a:lnTo>
                        <a:pt x="20" y="49"/>
                      </a:lnTo>
                      <a:lnTo>
                        <a:pt x="20" y="51"/>
                      </a:lnTo>
                      <a:lnTo>
                        <a:pt x="18" y="55"/>
                      </a:lnTo>
                      <a:lnTo>
                        <a:pt x="16" y="57"/>
                      </a:lnTo>
                      <a:lnTo>
                        <a:pt x="14" y="61"/>
                      </a:lnTo>
                      <a:lnTo>
                        <a:pt x="14" y="62"/>
                      </a:lnTo>
                      <a:lnTo>
                        <a:pt x="12" y="66"/>
                      </a:lnTo>
                      <a:lnTo>
                        <a:pt x="10" y="68"/>
                      </a:lnTo>
                      <a:lnTo>
                        <a:pt x="8" y="69"/>
                      </a:lnTo>
                      <a:lnTo>
                        <a:pt x="7" y="69"/>
                      </a:lnTo>
                      <a:lnTo>
                        <a:pt x="7" y="67"/>
                      </a:lnTo>
                      <a:lnTo>
                        <a:pt x="7" y="63"/>
                      </a:lnTo>
                      <a:lnTo>
                        <a:pt x="9" y="57"/>
                      </a:lnTo>
                      <a:lnTo>
                        <a:pt x="9" y="50"/>
                      </a:lnTo>
                      <a:lnTo>
                        <a:pt x="11" y="42"/>
                      </a:lnTo>
                      <a:lnTo>
                        <a:pt x="11" y="36"/>
                      </a:lnTo>
                      <a:lnTo>
                        <a:pt x="12" y="29"/>
                      </a:lnTo>
                      <a:lnTo>
                        <a:pt x="10" y="24"/>
                      </a:lnTo>
                      <a:lnTo>
                        <a:pt x="10" y="19"/>
                      </a:lnTo>
                      <a:lnTo>
                        <a:pt x="8" y="16"/>
                      </a:lnTo>
                      <a:lnTo>
                        <a:pt x="8" y="11"/>
                      </a:lnTo>
                      <a:lnTo>
                        <a:pt x="6" y="9"/>
                      </a:lnTo>
                      <a:lnTo>
                        <a:pt x="4" y="7"/>
                      </a:lnTo>
                      <a:lnTo>
                        <a:pt x="2" y="5"/>
                      </a:lnTo>
                      <a:lnTo>
                        <a:pt x="2" y="2"/>
                      </a:lnTo>
                      <a:lnTo>
                        <a:pt x="0" y="2"/>
                      </a:lnTo>
                      <a:lnTo>
                        <a:pt x="0" y="1"/>
                      </a:lnTo>
                      <a:lnTo>
                        <a:pt x="2" y="0"/>
                      </a:lnTo>
                    </a:path>
                  </a:pathLst>
                </a:custGeom>
                <a:solidFill>
                  <a:srgbClr val="819FE2"/>
                </a:solidFill>
                <a:ln w="9525">
                  <a:noFill/>
                  <a:round/>
                  <a:headEnd/>
                  <a:tailEnd/>
                </a:ln>
              </p:spPr>
              <p:txBody>
                <a:bodyPr/>
                <a:lstStyle/>
                <a:p>
                  <a:endParaRPr lang="en-US"/>
                </a:p>
              </p:txBody>
            </p:sp>
            <p:sp>
              <p:nvSpPr>
                <p:cNvPr id="20726" name="Freeform 300"/>
                <p:cNvSpPr>
                  <a:spLocks/>
                </p:cNvSpPr>
                <p:nvPr/>
              </p:nvSpPr>
              <p:spPr bwMode="auto">
                <a:xfrm>
                  <a:off x="3279" y="1152"/>
                  <a:ext cx="38" cy="68"/>
                </a:xfrm>
                <a:custGeom>
                  <a:avLst/>
                  <a:gdLst>
                    <a:gd name="T0" fmla="*/ 0 w 38"/>
                    <a:gd name="T1" fmla="*/ 2 h 68"/>
                    <a:gd name="T2" fmla="*/ 3 w 38"/>
                    <a:gd name="T3" fmla="*/ 5 h 68"/>
                    <a:gd name="T4" fmla="*/ 7 w 38"/>
                    <a:gd name="T5" fmla="*/ 9 h 68"/>
                    <a:gd name="T6" fmla="*/ 15 w 38"/>
                    <a:gd name="T7" fmla="*/ 14 h 68"/>
                    <a:gd name="T8" fmla="*/ 21 w 38"/>
                    <a:gd name="T9" fmla="*/ 20 h 68"/>
                    <a:gd name="T10" fmla="*/ 27 w 38"/>
                    <a:gd name="T11" fmla="*/ 28 h 68"/>
                    <a:gd name="T12" fmla="*/ 33 w 38"/>
                    <a:gd name="T13" fmla="*/ 33 h 68"/>
                    <a:gd name="T14" fmla="*/ 36 w 38"/>
                    <a:gd name="T15" fmla="*/ 38 h 68"/>
                    <a:gd name="T16" fmla="*/ 36 w 38"/>
                    <a:gd name="T17" fmla="*/ 42 h 68"/>
                    <a:gd name="T18" fmla="*/ 34 w 38"/>
                    <a:gd name="T19" fmla="*/ 45 h 68"/>
                    <a:gd name="T20" fmla="*/ 32 w 38"/>
                    <a:gd name="T21" fmla="*/ 48 h 68"/>
                    <a:gd name="T22" fmla="*/ 28 w 38"/>
                    <a:gd name="T23" fmla="*/ 52 h 68"/>
                    <a:gd name="T24" fmla="*/ 26 w 38"/>
                    <a:gd name="T25" fmla="*/ 55 h 68"/>
                    <a:gd name="T26" fmla="*/ 22 w 38"/>
                    <a:gd name="T27" fmla="*/ 59 h 68"/>
                    <a:gd name="T28" fmla="*/ 19 w 38"/>
                    <a:gd name="T29" fmla="*/ 62 h 68"/>
                    <a:gd name="T30" fmla="*/ 19 w 38"/>
                    <a:gd name="T31" fmla="*/ 64 h 68"/>
                    <a:gd name="T32" fmla="*/ 17 w 38"/>
                    <a:gd name="T33" fmla="*/ 66 h 68"/>
                    <a:gd name="T34" fmla="*/ 17 w 38"/>
                    <a:gd name="T35" fmla="*/ 67 h 68"/>
                    <a:gd name="T36" fmla="*/ 18 w 38"/>
                    <a:gd name="T37" fmla="*/ 63 h 68"/>
                    <a:gd name="T38" fmla="*/ 18 w 38"/>
                    <a:gd name="T39" fmla="*/ 57 h 68"/>
                    <a:gd name="T40" fmla="*/ 20 w 38"/>
                    <a:gd name="T41" fmla="*/ 52 h 68"/>
                    <a:gd name="T42" fmla="*/ 19 w 38"/>
                    <a:gd name="T43" fmla="*/ 44 h 68"/>
                    <a:gd name="T44" fmla="*/ 17 w 38"/>
                    <a:gd name="T45" fmla="*/ 38 h 68"/>
                    <a:gd name="T46" fmla="*/ 12 w 38"/>
                    <a:gd name="T47" fmla="*/ 34 h 68"/>
                    <a:gd name="T48" fmla="*/ 9 w 38"/>
                    <a:gd name="T49" fmla="*/ 30 h 68"/>
                    <a:gd name="T50" fmla="*/ 10 w 38"/>
                    <a:gd name="T51" fmla="*/ 26 h 68"/>
                    <a:gd name="T52" fmla="*/ 8 w 38"/>
                    <a:gd name="T53" fmla="*/ 21 h 68"/>
                    <a:gd name="T54" fmla="*/ 6 w 38"/>
                    <a:gd name="T55" fmla="*/ 16 h 68"/>
                    <a:gd name="T56" fmla="*/ 4 w 38"/>
                    <a:gd name="T57" fmla="*/ 10 h 68"/>
                    <a:gd name="T58" fmla="*/ 1 w 38"/>
                    <a:gd name="T59" fmla="*/ 6 h 68"/>
                    <a:gd name="T60" fmla="*/ 0 w 38"/>
                    <a:gd name="T61" fmla="*/ 5 h 68"/>
                    <a:gd name="T62" fmla="*/ 0 w 38"/>
                    <a:gd name="T63" fmla="*/ 2 h 68"/>
                    <a:gd name="T64" fmla="*/ 0 w 38"/>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68"/>
                    <a:gd name="T101" fmla="*/ 38 w 38"/>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68">
                      <a:moveTo>
                        <a:pt x="0" y="0"/>
                      </a:moveTo>
                      <a:lnTo>
                        <a:pt x="0" y="2"/>
                      </a:lnTo>
                      <a:lnTo>
                        <a:pt x="1" y="2"/>
                      </a:lnTo>
                      <a:lnTo>
                        <a:pt x="3" y="5"/>
                      </a:lnTo>
                      <a:lnTo>
                        <a:pt x="5" y="6"/>
                      </a:lnTo>
                      <a:lnTo>
                        <a:pt x="7" y="9"/>
                      </a:lnTo>
                      <a:lnTo>
                        <a:pt x="11" y="11"/>
                      </a:lnTo>
                      <a:lnTo>
                        <a:pt x="15" y="14"/>
                      </a:lnTo>
                      <a:lnTo>
                        <a:pt x="19" y="16"/>
                      </a:lnTo>
                      <a:lnTo>
                        <a:pt x="21" y="20"/>
                      </a:lnTo>
                      <a:lnTo>
                        <a:pt x="24" y="24"/>
                      </a:lnTo>
                      <a:lnTo>
                        <a:pt x="27" y="28"/>
                      </a:lnTo>
                      <a:lnTo>
                        <a:pt x="31" y="29"/>
                      </a:lnTo>
                      <a:lnTo>
                        <a:pt x="33" y="33"/>
                      </a:lnTo>
                      <a:lnTo>
                        <a:pt x="35" y="36"/>
                      </a:lnTo>
                      <a:lnTo>
                        <a:pt x="36" y="38"/>
                      </a:lnTo>
                      <a:lnTo>
                        <a:pt x="37" y="40"/>
                      </a:lnTo>
                      <a:lnTo>
                        <a:pt x="36" y="42"/>
                      </a:lnTo>
                      <a:lnTo>
                        <a:pt x="36" y="43"/>
                      </a:lnTo>
                      <a:lnTo>
                        <a:pt x="34" y="45"/>
                      </a:lnTo>
                      <a:lnTo>
                        <a:pt x="32" y="48"/>
                      </a:lnTo>
                      <a:lnTo>
                        <a:pt x="30" y="50"/>
                      </a:lnTo>
                      <a:lnTo>
                        <a:pt x="28" y="52"/>
                      </a:lnTo>
                      <a:lnTo>
                        <a:pt x="28" y="53"/>
                      </a:lnTo>
                      <a:lnTo>
                        <a:pt x="26" y="55"/>
                      </a:lnTo>
                      <a:lnTo>
                        <a:pt x="24" y="57"/>
                      </a:lnTo>
                      <a:lnTo>
                        <a:pt x="22" y="59"/>
                      </a:lnTo>
                      <a:lnTo>
                        <a:pt x="21" y="60"/>
                      </a:lnTo>
                      <a:lnTo>
                        <a:pt x="19" y="62"/>
                      </a:lnTo>
                      <a:lnTo>
                        <a:pt x="19" y="63"/>
                      </a:lnTo>
                      <a:lnTo>
                        <a:pt x="19" y="64"/>
                      </a:lnTo>
                      <a:lnTo>
                        <a:pt x="17" y="66"/>
                      </a:lnTo>
                      <a:lnTo>
                        <a:pt x="17" y="67"/>
                      </a:lnTo>
                      <a:lnTo>
                        <a:pt x="18" y="65"/>
                      </a:lnTo>
                      <a:lnTo>
                        <a:pt x="18" y="63"/>
                      </a:lnTo>
                      <a:lnTo>
                        <a:pt x="18" y="60"/>
                      </a:lnTo>
                      <a:lnTo>
                        <a:pt x="18" y="57"/>
                      </a:lnTo>
                      <a:lnTo>
                        <a:pt x="20" y="53"/>
                      </a:lnTo>
                      <a:lnTo>
                        <a:pt x="20" y="52"/>
                      </a:lnTo>
                      <a:lnTo>
                        <a:pt x="20" y="48"/>
                      </a:lnTo>
                      <a:lnTo>
                        <a:pt x="19" y="44"/>
                      </a:lnTo>
                      <a:lnTo>
                        <a:pt x="19" y="41"/>
                      </a:lnTo>
                      <a:lnTo>
                        <a:pt x="17" y="38"/>
                      </a:lnTo>
                      <a:lnTo>
                        <a:pt x="15" y="36"/>
                      </a:lnTo>
                      <a:lnTo>
                        <a:pt x="12" y="34"/>
                      </a:lnTo>
                      <a:lnTo>
                        <a:pt x="9" y="32"/>
                      </a:lnTo>
                      <a:lnTo>
                        <a:pt x="9" y="30"/>
                      </a:lnTo>
                      <a:lnTo>
                        <a:pt x="10" y="28"/>
                      </a:lnTo>
                      <a:lnTo>
                        <a:pt x="10" y="26"/>
                      </a:lnTo>
                      <a:lnTo>
                        <a:pt x="10" y="22"/>
                      </a:lnTo>
                      <a:lnTo>
                        <a:pt x="8" y="21"/>
                      </a:lnTo>
                      <a:lnTo>
                        <a:pt x="8" y="18"/>
                      </a:lnTo>
                      <a:lnTo>
                        <a:pt x="6" y="16"/>
                      </a:lnTo>
                      <a:lnTo>
                        <a:pt x="6" y="12"/>
                      </a:lnTo>
                      <a:lnTo>
                        <a:pt x="4" y="10"/>
                      </a:lnTo>
                      <a:lnTo>
                        <a:pt x="3" y="8"/>
                      </a:lnTo>
                      <a:lnTo>
                        <a:pt x="1" y="6"/>
                      </a:lnTo>
                      <a:lnTo>
                        <a:pt x="1" y="5"/>
                      </a:lnTo>
                      <a:lnTo>
                        <a:pt x="0" y="5"/>
                      </a:lnTo>
                      <a:lnTo>
                        <a:pt x="0" y="2"/>
                      </a:lnTo>
                      <a:lnTo>
                        <a:pt x="0" y="0"/>
                      </a:lnTo>
                    </a:path>
                  </a:pathLst>
                </a:custGeom>
                <a:solidFill>
                  <a:srgbClr val="A1E2FF"/>
                </a:solidFill>
                <a:ln w="9525">
                  <a:noFill/>
                  <a:round/>
                  <a:headEnd/>
                  <a:tailEnd/>
                </a:ln>
              </p:spPr>
              <p:txBody>
                <a:bodyPr/>
                <a:lstStyle/>
                <a:p>
                  <a:endParaRPr lang="en-US"/>
                </a:p>
              </p:txBody>
            </p:sp>
            <p:sp>
              <p:nvSpPr>
                <p:cNvPr id="20727" name="Freeform 301"/>
                <p:cNvSpPr>
                  <a:spLocks/>
                </p:cNvSpPr>
                <p:nvPr/>
              </p:nvSpPr>
              <p:spPr bwMode="auto">
                <a:xfrm>
                  <a:off x="3424" y="1190"/>
                  <a:ext cx="45" cy="78"/>
                </a:xfrm>
                <a:custGeom>
                  <a:avLst/>
                  <a:gdLst>
                    <a:gd name="T0" fmla="*/ 2 w 45"/>
                    <a:gd name="T1" fmla="*/ 2 h 78"/>
                    <a:gd name="T2" fmla="*/ 2 w 45"/>
                    <a:gd name="T3" fmla="*/ 2 h 78"/>
                    <a:gd name="T4" fmla="*/ 2 w 45"/>
                    <a:gd name="T5" fmla="*/ 2 h 78"/>
                    <a:gd name="T6" fmla="*/ 2 w 45"/>
                    <a:gd name="T7" fmla="*/ 2 h 78"/>
                    <a:gd name="T8" fmla="*/ 3 w 45"/>
                    <a:gd name="T9" fmla="*/ 3 h 78"/>
                    <a:gd name="T10" fmla="*/ 3 w 45"/>
                    <a:gd name="T11" fmla="*/ 3 h 78"/>
                    <a:gd name="T12" fmla="*/ 3 w 45"/>
                    <a:gd name="T13" fmla="*/ 3 h 78"/>
                    <a:gd name="T14" fmla="*/ 3 w 45"/>
                    <a:gd name="T15" fmla="*/ 3 h 78"/>
                    <a:gd name="T16" fmla="*/ 6 w 45"/>
                    <a:gd name="T17" fmla="*/ 5 h 78"/>
                    <a:gd name="T18" fmla="*/ 9 w 45"/>
                    <a:gd name="T19" fmla="*/ 8 h 78"/>
                    <a:gd name="T20" fmla="*/ 12 w 45"/>
                    <a:gd name="T21" fmla="*/ 12 h 78"/>
                    <a:gd name="T22" fmla="*/ 16 w 45"/>
                    <a:gd name="T23" fmla="*/ 15 h 78"/>
                    <a:gd name="T24" fmla="*/ 18 w 45"/>
                    <a:gd name="T25" fmla="*/ 21 h 78"/>
                    <a:gd name="T26" fmla="*/ 20 w 45"/>
                    <a:gd name="T27" fmla="*/ 26 h 78"/>
                    <a:gd name="T28" fmla="*/ 20 w 45"/>
                    <a:gd name="T29" fmla="*/ 31 h 78"/>
                    <a:gd name="T30" fmla="*/ 20 w 45"/>
                    <a:gd name="T31" fmla="*/ 37 h 78"/>
                    <a:gd name="T32" fmla="*/ 22 w 45"/>
                    <a:gd name="T33" fmla="*/ 40 h 78"/>
                    <a:gd name="T34" fmla="*/ 27 w 45"/>
                    <a:gd name="T35" fmla="*/ 43 h 78"/>
                    <a:gd name="T36" fmla="*/ 32 w 45"/>
                    <a:gd name="T37" fmla="*/ 48 h 78"/>
                    <a:gd name="T38" fmla="*/ 36 w 45"/>
                    <a:gd name="T39" fmla="*/ 55 h 78"/>
                    <a:gd name="T40" fmla="*/ 38 w 45"/>
                    <a:gd name="T41" fmla="*/ 61 h 78"/>
                    <a:gd name="T42" fmla="*/ 40 w 45"/>
                    <a:gd name="T43" fmla="*/ 69 h 78"/>
                    <a:gd name="T44" fmla="*/ 42 w 45"/>
                    <a:gd name="T45" fmla="*/ 74 h 78"/>
                    <a:gd name="T46" fmla="*/ 43 w 45"/>
                    <a:gd name="T47" fmla="*/ 77 h 78"/>
                    <a:gd name="T48" fmla="*/ 43 w 45"/>
                    <a:gd name="T49" fmla="*/ 77 h 78"/>
                    <a:gd name="T50" fmla="*/ 41 w 45"/>
                    <a:gd name="T51" fmla="*/ 75 h 78"/>
                    <a:gd name="T52" fmla="*/ 39 w 45"/>
                    <a:gd name="T53" fmla="*/ 71 h 78"/>
                    <a:gd name="T54" fmla="*/ 36 w 45"/>
                    <a:gd name="T55" fmla="*/ 66 h 78"/>
                    <a:gd name="T56" fmla="*/ 30 w 45"/>
                    <a:gd name="T57" fmla="*/ 60 h 78"/>
                    <a:gd name="T58" fmla="*/ 24 w 45"/>
                    <a:gd name="T59" fmla="*/ 54 h 78"/>
                    <a:gd name="T60" fmla="*/ 18 w 45"/>
                    <a:gd name="T61" fmla="*/ 48 h 78"/>
                    <a:gd name="T62" fmla="*/ 11 w 45"/>
                    <a:gd name="T63" fmla="*/ 44 h 78"/>
                    <a:gd name="T64" fmla="*/ 9 w 45"/>
                    <a:gd name="T65" fmla="*/ 40 h 78"/>
                    <a:gd name="T66" fmla="*/ 11 w 45"/>
                    <a:gd name="T67" fmla="*/ 32 h 78"/>
                    <a:gd name="T68" fmla="*/ 10 w 45"/>
                    <a:gd name="T69" fmla="*/ 27 h 78"/>
                    <a:gd name="T70" fmla="*/ 7 w 45"/>
                    <a:gd name="T71" fmla="*/ 20 h 78"/>
                    <a:gd name="T72" fmla="*/ 6 w 45"/>
                    <a:gd name="T73" fmla="*/ 14 h 78"/>
                    <a:gd name="T74" fmla="*/ 1 w 45"/>
                    <a:gd name="T75" fmla="*/ 10 h 78"/>
                    <a:gd name="T76" fmla="*/ 0 w 45"/>
                    <a:gd name="T77" fmla="*/ 6 h 78"/>
                    <a:gd name="T78" fmla="*/ 0 w 45"/>
                    <a:gd name="T79" fmla="*/ 3 h 78"/>
                    <a:gd name="T80" fmla="*/ 2 w 45"/>
                    <a:gd name="T81" fmla="*/ 0 h 7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5"/>
                    <a:gd name="T124" fmla="*/ 0 h 78"/>
                    <a:gd name="T125" fmla="*/ 45 w 45"/>
                    <a:gd name="T126" fmla="*/ 78 h 7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5" h="78">
                      <a:moveTo>
                        <a:pt x="2" y="0"/>
                      </a:moveTo>
                      <a:lnTo>
                        <a:pt x="2" y="2"/>
                      </a:lnTo>
                      <a:lnTo>
                        <a:pt x="3" y="2"/>
                      </a:lnTo>
                      <a:lnTo>
                        <a:pt x="3" y="3"/>
                      </a:lnTo>
                      <a:lnTo>
                        <a:pt x="5" y="3"/>
                      </a:lnTo>
                      <a:lnTo>
                        <a:pt x="6" y="5"/>
                      </a:lnTo>
                      <a:lnTo>
                        <a:pt x="7" y="6"/>
                      </a:lnTo>
                      <a:lnTo>
                        <a:pt x="9" y="8"/>
                      </a:lnTo>
                      <a:lnTo>
                        <a:pt x="11" y="9"/>
                      </a:lnTo>
                      <a:lnTo>
                        <a:pt x="12" y="12"/>
                      </a:lnTo>
                      <a:lnTo>
                        <a:pt x="14" y="14"/>
                      </a:lnTo>
                      <a:lnTo>
                        <a:pt x="16" y="15"/>
                      </a:lnTo>
                      <a:lnTo>
                        <a:pt x="18" y="17"/>
                      </a:lnTo>
                      <a:lnTo>
                        <a:pt x="18" y="21"/>
                      </a:lnTo>
                      <a:lnTo>
                        <a:pt x="20" y="23"/>
                      </a:lnTo>
                      <a:lnTo>
                        <a:pt x="20" y="26"/>
                      </a:lnTo>
                      <a:lnTo>
                        <a:pt x="21" y="28"/>
                      </a:lnTo>
                      <a:lnTo>
                        <a:pt x="20" y="31"/>
                      </a:lnTo>
                      <a:lnTo>
                        <a:pt x="20" y="34"/>
                      </a:lnTo>
                      <a:lnTo>
                        <a:pt x="20" y="37"/>
                      </a:lnTo>
                      <a:lnTo>
                        <a:pt x="20" y="38"/>
                      </a:lnTo>
                      <a:lnTo>
                        <a:pt x="22" y="40"/>
                      </a:lnTo>
                      <a:lnTo>
                        <a:pt x="25" y="41"/>
                      </a:lnTo>
                      <a:lnTo>
                        <a:pt x="27" y="43"/>
                      </a:lnTo>
                      <a:lnTo>
                        <a:pt x="30" y="44"/>
                      </a:lnTo>
                      <a:lnTo>
                        <a:pt x="32" y="48"/>
                      </a:lnTo>
                      <a:lnTo>
                        <a:pt x="34" y="51"/>
                      </a:lnTo>
                      <a:lnTo>
                        <a:pt x="36" y="55"/>
                      </a:lnTo>
                      <a:lnTo>
                        <a:pt x="38" y="58"/>
                      </a:lnTo>
                      <a:lnTo>
                        <a:pt x="38" y="61"/>
                      </a:lnTo>
                      <a:lnTo>
                        <a:pt x="40" y="65"/>
                      </a:lnTo>
                      <a:lnTo>
                        <a:pt x="40" y="69"/>
                      </a:lnTo>
                      <a:lnTo>
                        <a:pt x="42" y="72"/>
                      </a:lnTo>
                      <a:lnTo>
                        <a:pt x="42" y="74"/>
                      </a:lnTo>
                      <a:lnTo>
                        <a:pt x="43" y="76"/>
                      </a:lnTo>
                      <a:lnTo>
                        <a:pt x="43" y="77"/>
                      </a:lnTo>
                      <a:lnTo>
                        <a:pt x="44" y="77"/>
                      </a:lnTo>
                      <a:lnTo>
                        <a:pt x="43" y="77"/>
                      </a:lnTo>
                      <a:lnTo>
                        <a:pt x="41" y="75"/>
                      </a:lnTo>
                      <a:lnTo>
                        <a:pt x="41" y="73"/>
                      </a:lnTo>
                      <a:lnTo>
                        <a:pt x="39" y="71"/>
                      </a:lnTo>
                      <a:lnTo>
                        <a:pt x="38" y="68"/>
                      </a:lnTo>
                      <a:lnTo>
                        <a:pt x="36" y="66"/>
                      </a:lnTo>
                      <a:lnTo>
                        <a:pt x="34" y="62"/>
                      </a:lnTo>
                      <a:lnTo>
                        <a:pt x="30" y="60"/>
                      </a:lnTo>
                      <a:lnTo>
                        <a:pt x="28" y="56"/>
                      </a:lnTo>
                      <a:lnTo>
                        <a:pt x="24" y="54"/>
                      </a:lnTo>
                      <a:lnTo>
                        <a:pt x="22" y="50"/>
                      </a:lnTo>
                      <a:lnTo>
                        <a:pt x="18" y="48"/>
                      </a:lnTo>
                      <a:lnTo>
                        <a:pt x="15" y="46"/>
                      </a:lnTo>
                      <a:lnTo>
                        <a:pt x="11" y="44"/>
                      </a:lnTo>
                      <a:lnTo>
                        <a:pt x="8" y="43"/>
                      </a:lnTo>
                      <a:lnTo>
                        <a:pt x="9" y="40"/>
                      </a:lnTo>
                      <a:lnTo>
                        <a:pt x="11" y="36"/>
                      </a:lnTo>
                      <a:lnTo>
                        <a:pt x="11" y="32"/>
                      </a:lnTo>
                      <a:lnTo>
                        <a:pt x="12" y="28"/>
                      </a:lnTo>
                      <a:lnTo>
                        <a:pt x="10" y="27"/>
                      </a:lnTo>
                      <a:lnTo>
                        <a:pt x="9" y="22"/>
                      </a:lnTo>
                      <a:lnTo>
                        <a:pt x="7" y="20"/>
                      </a:lnTo>
                      <a:lnTo>
                        <a:pt x="7" y="16"/>
                      </a:lnTo>
                      <a:lnTo>
                        <a:pt x="6" y="14"/>
                      </a:lnTo>
                      <a:lnTo>
                        <a:pt x="3" y="12"/>
                      </a:lnTo>
                      <a:lnTo>
                        <a:pt x="1" y="10"/>
                      </a:lnTo>
                      <a:lnTo>
                        <a:pt x="1" y="7"/>
                      </a:lnTo>
                      <a:lnTo>
                        <a:pt x="0" y="6"/>
                      </a:lnTo>
                      <a:lnTo>
                        <a:pt x="0" y="5"/>
                      </a:lnTo>
                      <a:lnTo>
                        <a:pt x="0" y="3"/>
                      </a:lnTo>
                      <a:lnTo>
                        <a:pt x="2" y="0"/>
                      </a:lnTo>
                    </a:path>
                  </a:pathLst>
                </a:custGeom>
                <a:solidFill>
                  <a:srgbClr val="819FE2"/>
                </a:solidFill>
                <a:ln w="9525">
                  <a:noFill/>
                  <a:round/>
                  <a:headEnd/>
                  <a:tailEnd/>
                </a:ln>
              </p:spPr>
              <p:txBody>
                <a:bodyPr/>
                <a:lstStyle/>
                <a:p>
                  <a:endParaRPr lang="en-US"/>
                </a:p>
              </p:txBody>
            </p:sp>
            <p:sp>
              <p:nvSpPr>
                <p:cNvPr id="20728" name="Freeform 302"/>
                <p:cNvSpPr>
                  <a:spLocks/>
                </p:cNvSpPr>
                <p:nvPr/>
              </p:nvSpPr>
              <p:spPr bwMode="auto">
                <a:xfrm>
                  <a:off x="3619" y="1173"/>
                  <a:ext cx="9" cy="21"/>
                </a:xfrm>
                <a:custGeom>
                  <a:avLst/>
                  <a:gdLst>
                    <a:gd name="T0" fmla="*/ 0 w 9"/>
                    <a:gd name="T1" fmla="*/ 0 h 21"/>
                    <a:gd name="T2" fmla="*/ 0 w 9"/>
                    <a:gd name="T3" fmla="*/ 1 h 21"/>
                    <a:gd name="T4" fmla="*/ 0 w 9"/>
                    <a:gd name="T5" fmla="*/ 1 h 21"/>
                    <a:gd name="T6" fmla="*/ 0 w 9"/>
                    <a:gd name="T7" fmla="*/ 3 h 21"/>
                    <a:gd name="T8" fmla="*/ 1 w 9"/>
                    <a:gd name="T9" fmla="*/ 3 h 21"/>
                    <a:gd name="T10" fmla="*/ 1 w 9"/>
                    <a:gd name="T11" fmla="*/ 5 h 21"/>
                    <a:gd name="T12" fmla="*/ 3 w 9"/>
                    <a:gd name="T13" fmla="*/ 7 h 21"/>
                    <a:gd name="T14" fmla="*/ 4 w 9"/>
                    <a:gd name="T15" fmla="*/ 8 h 21"/>
                    <a:gd name="T16" fmla="*/ 6 w 9"/>
                    <a:gd name="T17" fmla="*/ 8 h 21"/>
                    <a:gd name="T18" fmla="*/ 6 w 9"/>
                    <a:gd name="T19" fmla="*/ 10 h 21"/>
                    <a:gd name="T20" fmla="*/ 7 w 9"/>
                    <a:gd name="T21" fmla="*/ 12 h 21"/>
                    <a:gd name="T22" fmla="*/ 7 w 9"/>
                    <a:gd name="T23" fmla="*/ 15 h 21"/>
                    <a:gd name="T24" fmla="*/ 8 w 9"/>
                    <a:gd name="T25" fmla="*/ 15 h 21"/>
                    <a:gd name="T26" fmla="*/ 8 w 9"/>
                    <a:gd name="T27" fmla="*/ 17 h 21"/>
                    <a:gd name="T28" fmla="*/ 8 w 9"/>
                    <a:gd name="T29" fmla="*/ 17 h 21"/>
                    <a:gd name="T30" fmla="*/ 7 w 9"/>
                    <a:gd name="T31" fmla="*/ 19 h 21"/>
                    <a:gd name="T32" fmla="*/ 7 w 9"/>
                    <a:gd name="T33" fmla="*/ 19 h 21"/>
                    <a:gd name="T34" fmla="*/ 6 w 9"/>
                    <a:gd name="T35" fmla="*/ 20 h 21"/>
                    <a:gd name="T36" fmla="*/ 6 w 9"/>
                    <a:gd name="T37" fmla="*/ 20 h 21"/>
                    <a:gd name="T38" fmla="*/ 5 w 9"/>
                    <a:gd name="T39" fmla="*/ 20 h 21"/>
                    <a:gd name="T40" fmla="*/ 5 w 9"/>
                    <a:gd name="T41" fmla="*/ 20 h 21"/>
                    <a:gd name="T42" fmla="*/ 3 w 9"/>
                    <a:gd name="T43" fmla="*/ 20 h 21"/>
                    <a:gd name="T44" fmla="*/ 3 w 9"/>
                    <a:gd name="T45" fmla="*/ 20 h 21"/>
                    <a:gd name="T46" fmla="*/ 3 w 9"/>
                    <a:gd name="T47" fmla="*/ 20 h 21"/>
                    <a:gd name="T48" fmla="*/ 3 w 9"/>
                    <a:gd name="T49" fmla="*/ 20 h 21"/>
                    <a:gd name="T50" fmla="*/ 1 w 9"/>
                    <a:gd name="T51" fmla="*/ 20 h 21"/>
                    <a:gd name="T52" fmla="*/ 1 w 9"/>
                    <a:gd name="T53" fmla="*/ 20 h 21"/>
                    <a:gd name="T54" fmla="*/ 1 w 9"/>
                    <a:gd name="T55" fmla="*/ 20 h 21"/>
                    <a:gd name="T56" fmla="*/ 1 w 9"/>
                    <a:gd name="T57" fmla="*/ 20 h 21"/>
                    <a:gd name="T58" fmla="*/ 1 w 9"/>
                    <a:gd name="T59" fmla="*/ 20 h 21"/>
                    <a:gd name="T60" fmla="*/ 1 w 9"/>
                    <a:gd name="T61" fmla="*/ 20 h 21"/>
                    <a:gd name="T62" fmla="*/ 1 w 9"/>
                    <a:gd name="T63" fmla="*/ 20 h 21"/>
                    <a:gd name="T64" fmla="*/ 1 w 9"/>
                    <a:gd name="T65" fmla="*/ 20 h 21"/>
                    <a:gd name="T66" fmla="*/ 1 w 9"/>
                    <a:gd name="T67" fmla="*/ 20 h 21"/>
                    <a:gd name="T68" fmla="*/ 1 w 9"/>
                    <a:gd name="T69" fmla="*/ 17 h 21"/>
                    <a:gd name="T70" fmla="*/ 1 w 9"/>
                    <a:gd name="T71" fmla="*/ 16 h 21"/>
                    <a:gd name="T72" fmla="*/ 1 w 9"/>
                    <a:gd name="T73" fmla="*/ 14 h 21"/>
                    <a:gd name="T74" fmla="*/ 1 w 9"/>
                    <a:gd name="T75" fmla="*/ 14 h 21"/>
                    <a:gd name="T76" fmla="*/ 1 w 9"/>
                    <a:gd name="T77" fmla="*/ 12 h 21"/>
                    <a:gd name="T78" fmla="*/ 1 w 9"/>
                    <a:gd name="T79" fmla="*/ 10 h 21"/>
                    <a:gd name="T80" fmla="*/ 1 w 9"/>
                    <a:gd name="T81" fmla="*/ 8 h 21"/>
                    <a:gd name="T82" fmla="*/ 0 w 9"/>
                    <a:gd name="T83" fmla="*/ 8 h 21"/>
                    <a:gd name="T84" fmla="*/ 0 w 9"/>
                    <a:gd name="T85" fmla="*/ 6 h 21"/>
                    <a:gd name="T86" fmla="*/ 0 w 9"/>
                    <a:gd name="T87" fmla="*/ 5 h 21"/>
                    <a:gd name="T88" fmla="*/ 0 w 9"/>
                    <a:gd name="T89" fmla="*/ 3 h 21"/>
                    <a:gd name="T90" fmla="*/ 0 w 9"/>
                    <a:gd name="T91" fmla="*/ 3 h 21"/>
                    <a:gd name="T92" fmla="*/ 0 w 9"/>
                    <a:gd name="T93" fmla="*/ 2 h 21"/>
                    <a:gd name="T94" fmla="*/ 0 w 9"/>
                    <a:gd name="T95" fmla="*/ 2 h 21"/>
                    <a:gd name="T96" fmla="*/ 0 w 9"/>
                    <a:gd name="T97" fmla="*/ 0 h 21"/>
                    <a:gd name="T98" fmla="*/ 0 w 9"/>
                    <a:gd name="T99" fmla="*/ 0 h 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
                    <a:gd name="T151" fmla="*/ 0 h 21"/>
                    <a:gd name="T152" fmla="*/ 9 w 9"/>
                    <a:gd name="T153" fmla="*/ 21 h 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 h="21">
                      <a:moveTo>
                        <a:pt x="0" y="0"/>
                      </a:moveTo>
                      <a:lnTo>
                        <a:pt x="0" y="1"/>
                      </a:lnTo>
                      <a:lnTo>
                        <a:pt x="0" y="3"/>
                      </a:lnTo>
                      <a:lnTo>
                        <a:pt x="1" y="3"/>
                      </a:lnTo>
                      <a:lnTo>
                        <a:pt x="1" y="5"/>
                      </a:lnTo>
                      <a:lnTo>
                        <a:pt x="3" y="7"/>
                      </a:lnTo>
                      <a:lnTo>
                        <a:pt x="4" y="8"/>
                      </a:lnTo>
                      <a:lnTo>
                        <a:pt x="6" y="8"/>
                      </a:lnTo>
                      <a:lnTo>
                        <a:pt x="6" y="10"/>
                      </a:lnTo>
                      <a:lnTo>
                        <a:pt x="7" y="12"/>
                      </a:lnTo>
                      <a:lnTo>
                        <a:pt x="7" y="15"/>
                      </a:lnTo>
                      <a:lnTo>
                        <a:pt x="8" y="15"/>
                      </a:lnTo>
                      <a:lnTo>
                        <a:pt x="8" y="17"/>
                      </a:lnTo>
                      <a:lnTo>
                        <a:pt x="7" y="19"/>
                      </a:lnTo>
                      <a:lnTo>
                        <a:pt x="6" y="20"/>
                      </a:lnTo>
                      <a:lnTo>
                        <a:pt x="5" y="20"/>
                      </a:lnTo>
                      <a:lnTo>
                        <a:pt x="3" y="20"/>
                      </a:lnTo>
                      <a:lnTo>
                        <a:pt x="1" y="20"/>
                      </a:lnTo>
                      <a:lnTo>
                        <a:pt x="1" y="17"/>
                      </a:lnTo>
                      <a:lnTo>
                        <a:pt x="1" y="16"/>
                      </a:lnTo>
                      <a:lnTo>
                        <a:pt x="1" y="14"/>
                      </a:lnTo>
                      <a:lnTo>
                        <a:pt x="1" y="12"/>
                      </a:lnTo>
                      <a:lnTo>
                        <a:pt x="1" y="10"/>
                      </a:lnTo>
                      <a:lnTo>
                        <a:pt x="1" y="8"/>
                      </a:lnTo>
                      <a:lnTo>
                        <a:pt x="0" y="8"/>
                      </a:lnTo>
                      <a:lnTo>
                        <a:pt x="0" y="6"/>
                      </a:lnTo>
                      <a:lnTo>
                        <a:pt x="0" y="5"/>
                      </a:lnTo>
                      <a:lnTo>
                        <a:pt x="0" y="3"/>
                      </a:lnTo>
                      <a:lnTo>
                        <a:pt x="0" y="2"/>
                      </a:lnTo>
                      <a:lnTo>
                        <a:pt x="0" y="0"/>
                      </a:lnTo>
                    </a:path>
                  </a:pathLst>
                </a:custGeom>
                <a:solidFill>
                  <a:srgbClr val="A1E2FF"/>
                </a:solidFill>
                <a:ln w="9525">
                  <a:noFill/>
                  <a:round/>
                  <a:headEnd/>
                  <a:tailEnd/>
                </a:ln>
              </p:spPr>
              <p:txBody>
                <a:bodyPr/>
                <a:lstStyle/>
                <a:p>
                  <a:endParaRPr lang="en-US"/>
                </a:p>
              </p:txBody>
            </p:sp>
            <p:sp>
              <p:nvSpPr>
                <p:cNvPr id="20729" name="Freeform 303" descr="70%"/>
                <p:cNvSpPr>
                  <a:spLocks/>
                </p:cNvSpPr>
                <p:nvPr/>
              </p:nvSpPr>
              <p:spPr bwMode="auto">
                <a:xfrm>
                  <a:off x="3222" y="1567"/>
                  <a:ext cx="143" cy="59"/>
                </a:xfrm>
                <a:custGeom>
                  <a:avLst/>
                  <a:gdLst>
                    <a:gd name="T0" fmla="*/ 112 w 143"/>
                    <a:gd name="T1" fmla="*/ 9 h 59"/>
                    <a:gd name="T2" fmla="*/ 109 w 143"/>
                    <a:gd name="T3" fmla="*/ 7 h 59"/>
                    <a:gd name="T4" fmla="*/ 104 w 143"/>
                    <a:gd name="T5" fmla="*/ 6 h 59"/>
                    <a:gd name="T6" fmla="*/ 99 w 143"/>
                    <a:gd name="T7" fmla="*/ 8 h 59"/>
                    <a:gd name="T8" fmla="*/ 93 w 143"/>
                    <a:gd name="T9" fmla="*/ 9 h 59"/>
                    <a:gd name="T10" fmla="*/ 88 w 143"/>
                    <a:gd name="T11" fmla="*/ 13 h 59"/>
                    <a:gd name="T12" fmla="*/ 83 w 143"/>
                    <a:gd name="T13" fmla="*/ 15 h 59"/>
                    <a:gd name="T14" fmla="*/ 80 w 143"/>
                    <a:gd name="T15" fmla="*/ 16 h 59"/>
                    <a:gd name="T16" fmla="*/ 75 w 143"/>
                    <a:gd name="T17" fmla="*/ 13 h 59"/>
                    <a:gd name="T18" fmla="*/ 71 w 143"/>
                    <a:gd name="T19" fmla="*/ 9 h 59"/>
                    <a:gd name="T20" fmla="*/ 67 w 143"/>
                    <a:gd name="T21" fmla="*/ 6 h 59"/>
                    <a:gd name="T22" fmla="*/ 63 w 143"/>
                    <a:gd name="T23" fmla="*/ 2 h 59"/>
                    <a:gd name="T24" fmla="*/ 58 w 143"/>
                    <a:gd name="T25" fmla="*/ 0 h 59"/>
                    <a:gd name="T26" fmla="*/ 54 w 143"/>
                    <a:gd name="T27" fmla="*/ 0 h 59"/>
                    <a:gd name="T28" fmla="*/ 48 w 143"/>
                    <a:gd name="T29" fmla="*/ 1 h 59"/>
                    <a:gd name="T30" fmla="*/ 42 w 143"/>
                    <a:gd name="T31" fmla="*/ 7 h 59"/>
                    <a:gd name="T32" fmla="*/ 36 w 143"/>
                    <a:gd name="T33" fmla="*/ 9 h 59"/>
                    <a:gd name="T34" fmla="*/ 30 w 143"/>
                    <a:gd name="T35" fmla="*/ 9 h 59"/>
                    <a:gd name="T36" fmla="*/ 24 w 143"/>
                    <a:gd name="T37" fmla="*/ 8 h 59"/>
                    <a:gd name="T38" fmla="*/ 16 w 143"/>
                    <a:gd name="T39" fmla="*/ 8 h 59"/>
                    <a:gd name="T40" fmla="*/ 9 w 143"/>
                    <a:gd name="T41" fmla="*/ 10 h 59"/>
                    <a:gd name="T42" fmla="*/ 4 w 143"/>
                    <a:gd name="T43" fmla="*/ 13 h 59"/>
                    <a:gd name="T44" fmla="*/ 0 w 143"/>
                    <a:gd name="T45" fmla="*/ 18 h 59"/>
                    <a:gd name="T46" fmla="*/ 0 w 143"/>
                    <a:gd name="T47" fmla="*/ 24 h 59"/>
                    <a:gd name="T48" fmla="*/ 1 w 143"/>
                    <a:gd name="T49" fmla="*/ 29 h 59"/>
                    <a:gd name="T50" fmla="*/ 1 w 143"/>
                    <a:gd name="T51" fmla="*/ 32 h 59"/>
                    <a:gd name="T52" fmla="*/ 0 w 143"/>
                    <a:gd name="T53" fmla="*/ 35 h 59"/>
                    <a:gd name="T54" fmla="*/ 0 w 143"/>
                    <a:gd name="T55" fmla="*/ 39 h 59"/>
                    <a:gd name="T56" fmla="*/ 0 w 143"/>
                    <a:gd name="T57" fmla="*/ 41 h 59"/>
                    <a:gd name="T58" fmla="*/ 1 w 143"/>
                    <a:gd name="T59" fmla="*/ 44 h 59"/>
                    <a:gd name="T60" fmla="*/ 5 w 143"/>
                    <a:gd name="T61" fmla="*/ 44 h 59"/>
                    <a:gd name="T62" fmla="*/ 12 w 143"/>
                    <a:gd name="T63" fmla="*/ 44 h 59"/>
                    <a:gd name="T64" fmla="*/ 22 w 143"/>
                    <a:gd name="T65" fmla="*/ 46 h 59"/>
                    <a:gd name="T66" fmla="*/ 31 w 143"/>
                    <a:gd name="T67" fmla="*/ 49 h 59"/>
                    <a:gd name="T68" fmla="*/ 40 w 143"/>
                    <a:gd name="T69" fmla="*/ 49 h 59"/>
                    <a:gd name="T70" fmla="*/ 49 w 143"/>
                    <a:gd name="T71" fmla="*/ 49 h 59"/>
                    <a:gd name="T72" fmla="*/ 59 w 143"/>
                    <a:gd name="T73" fmla="*/ 49 h 59"/>
                    <a:gd name="T74" fmla="*/ 65 w 143"/>
                    <a:gd name="T75" fmla="*/ 49 h 59"/>
                    <a:gd name="T76" fmla="*/ 71 w 143"/>
                    <a:gd name="T77" fmla="*/ 47 h 59"/>
                    <a:gd name="T78" fmla="*/ 74 w 143"/>
                    <a:gd name="T79" fmla="*/ 46 h 59"/>
                    <a:gd name="T80" fmla="*/ 81 w 143"/>
                    <a:gd name="T81" fmla="*/ 49 h 59"/>
                    <a:gd name="T82" fmla="*/ 94 w 143"/>
                    <a:gd name="T83" fmla="*/ 55 h 59"/>
                    <a:gd name="T84" fmla="*/ 105 w 143"/>
                    <a:gd name="T85" fmla="*/ 58 h 59"/>
                    <a:gd name="T86" fmla="*/ 114 w 143"/>
                    <a:gd name="T87" fmla="*/ 58 h 59"/>
                    <a:gd name="T88" fmla="*/ 121 w 143"/>
                    <a:gd name="T89" fmla="*/ 56 h 59"/>
                    <a:gd name="T90" fmla="*/ 125 w 143"/>
                    <a:gd name="T91" fmla="*/ 53 h 59"/>
                    <a:gd name="T92" fmla="*/ 127 w 143"/>
                    <a:gd name="T93" fmla="*/ 48 h 59"/>
                    <a:gd name="T94" fmla="*/ 126 w 143"/>
                    <a:gd name="T95" fmla="*/ 40 h 59"/>
                    <a:gd name="T96" fmla="*/ 131 w 143"/>
                    <a:gd name="T97" fmla="*/ 34 h 59"/>
                    <a:gd name="T98" fmla="*/ 138 w 143"/>
                    <a:gd name="T99" fmla="*/ 29 h 59"/>
                    <a:gd name="T100" fmla="*/ 141 w 143"/>
                    <a:gd name="T101" fmla="*/ 23 h 59"/>
                    <a:gd name="T102" fmla="*/ 141 w 143"/>
                    <a:gd name="T103" fmla="*/ 19 h 59"/>
                    <a:gd name="T104" fmla="*/ 137 w 143"/>
                    <a:gd name="T105" fmla="*/ 17 h 59"/>
                    <a:gd name="T106" fmla="*/ 131 w 143"/>
                    <a:gd name="T107" fmla="*/ 15 h 59"/>
                    <a:gd name="T108" fmla="*/ 125 w 143"/>
                    <a:gd name="T109" fmla="*/ 13 h 59"/>
                    <a:gd name="T110" fmla="*/ 117 w 143"/>
                    <a:gd name="T111" fmla="*/ 13 h 59"/>
                    <a:gd name="T112" fmla="*/ 114 w 143"/>
                    <a:gd name="T113" fmla="*/ 10 h 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3"/>
                    <a:gd name="T172" fmla="*/ 0 h 59"/>
                    <a:gd name="T173" fmla="*/ 143 w 143"/>
                    <a:gd name="T174" fmla="*/ 59 h 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3" h="59">
                      <a:moveTo>
                        <a:pt x="114" y="10"/>
                      </a:moveTo>
                      <a:lnTo>
                        <a:pt x="112" y="9"/>
                      </a:lnTo>
                      <a:lnTo>
                        <a:pt x="111" y="7"/>
                      </a:lnTo>
                      <a:lnTo>
                        <a:pt x="109" y="7"/>
                      </a:lnTo>
                      <a:lnTo>
                        <a:pt x="107" y="6"/>
                      </a:lnTo>
                      <a:lnTo>
                        <a:pt x="104" y="6"/>
                      </a:lnTo>
                      <a:lnTo>
                        <a:pt x="102" y="6"/>
                      </a:lnTo>
                      <a:lnTo>
                        <a:pt x="99" y="8"/>
                      </a:lnTo>
                      <a:lnTo>
                        <a:pt x="97" y="8"/>
                      </a:lnTo>
                      <a:lnTo>
                        <a:pt x="93" y="9"/>
                      </a:lnTo>
                      <a:lnTo>
                        <a:pt x="91" y="11"/>
                      </a:lnTo>
                      <a:lnTo>
                        <a:pt x="88" y="13"/>
                      </a:lnTo>
                      <a:lnTo>
                        <a:pt x="86" y="13"/>
                      </a:lnTo>
                      <a:lnTo>
                        <a:pt x="83" y="15"/>
                      </a:lnTo>
                      <a:lnTo>
                        <a:pt x="81" y="15"/>
                      </a:lnTo>
                      <a:lnTo>
                        <a:pt x="80" y="16"/>
                      </a:lnTo>
                      <a:lnTo>
                        <a:pt x="79" y="15"/>
                      </a:lnTo>
                      <a:lnTo>
                        <a:pt x="75" y="13"/>
                      </a:lnTo>
                      <a:lnTo>
                        <a:pt x="73" y="11"/>
                      </a:lnTo>
                      <a:lnTo>
                        <a:pt x="71" y="9"/>
                      </a:lnTo>
                      <a:lnTo>
                        <a:pt x="69" y="8"/>
                      </a:lnTo>
                      <a:lnTo>
                        <a:pt x="67" y="6"/>
                      </a:lnTo>
                      <a:lnTo>
                        <a:pt x="65" y="3"/>
                      </a:lnTo>
                      <a:lnTo>
                        <a:pt x="63" y="2"/>
                      </a:lnTo>
                      <a:lnTo>
                        <a:pt x="61" y="0"/>
                      </a:lnTo>
                      <a:lnTo>
                        <a:pt x="58" y="0"/>
                      </a:lnTo>
                      <a:lnTo>
                        <a:pt x="56" y="0"/>
                      </a:lnTo>
                      <a:lnTo>
                        <a:pt x="54" y="0"/>
                      </a:lnTo>
                      <a:lnTo>
                        <a:pt x="52" y="0"/>
                      </a:lnTo>
                      <a:lnTo>
                        <a:pt x="48" y="1"/>
                      </a:lnTo>
                      <a:lnTo>
                        <a:pt x="46" y="3"/>
                      </a:lnTo>
                      <a:lnTo>
                        <a:pt x="42" y="7"/>
                      </a:lnTo>
                      <a:lnTo>
                        <a:pt x="40" y="9"/>
                      </a:lnTo>
                      <a:lnTo>
                        <a:pt x="36" y="9"/>
                      </a:lnTo>
                      <a:lnTo>
                        <a:pt x="34" y="9"/>
                      </a:lnTo>
                      <a:lnTo>
                        <a:pt x="30" y="9"/>
                      </a:lnTo>
                      <a:lnTo>
                        <a:pt x="27" y="8"/>
                      </a:lnTo>
                      <a:lnTo>
                        <a:pt x="24" y="8"/>
                      </a:lnTo>
                      <a:lnTo>
                        <a:pt x="20" y="8"/>
                      </a:lnTo>
                      <a:lnTo>
                        <a:pt x="16" y="8"/>
                      </a:lnTo>
                      <a:lnTo>
                        <a:pt x="13" y="8"/>
                      </a:lnTo>
                      <a:lnTo>
                        <a:pt x="9" y="10"/>
                      </a:lnTo>
                      <a:lnTo>
                        <a:pt x="7" y="11"/>
                      </a:lnTo>
                      <a:lnTo>
                        <a:pt x="4" y="13"/>
                      </a:lnTo>
                      <a:lnTo>
                        <a:pt x="2" y="15"/>
                      </a:lnTo>
                      <a:lnTo>
                        <a:pt x="0" y="18"/>
                      </a:lnTo>
                      <a:lnTo>
                        <a:pt x="0" y="20"/>
                      </a:lnTo>
                      <a:lnTo>
                        <a:pt x="0" y="24"/>
                      </a:lnTo>
                      <a:lnTo>
                        <a:pt x="2" y="27"/>
                      </a:lnTo>
                      <a:lnTo>
                        <a:pt x="1" y="29"/>
                      </a:lnTo>
                      <a:lnTo>
                        <a:pt x="1" y="31"/>
                      </a:lnTo>
                      <a:lnTo>
                        <a:pt x="1" y="32"/>
                      </a:lnTo>
                      <a:lnTo>
                        <a:pt x="1" y="33"/>
                      </a:lnTo>
                      <a:lnTo>
                        <a:pt x="0" y="35"/>
                      </a:lnTo>
                      <a:lnTo>
                        <a:pt x="0" y="37"/>
                      </a:lnTo>
                      <a:lnTo>
                        <a:pt x="0" y="39"/>
                      </a:lnTo>
                      <a:lnTo>
                        <a:pt x="0" y="41"/>
                      </a:lnTo>
                      <a:lnTo>
                        <a:pt x="1" y="44"/>
                      </a:lnTo>
                      <a:lnTo>
                        <a:pt x="3" y="44"/>
                      </a:lnTo>
                      <a:lnTo>
                        <a:pt x="5" y="44"/>
                      </a:lnTo>
                      <a:lnTo>
                        <a:pt x="9" y="44"/>
                      </a:lnTo>
                      <a:lnTo>
                        <a:pt x="12" y="44"/>
                      </a:lnTo>
                      <a:lnTo>
                        <a:pt x="19" y="44"/>
                      </a:lnTo>
                      <a:lnTo>
                        <a:pt x="22" y="46"/>
                      </a:lnTo>
                      <a:lnTo>
                        <a:pt x="27" y="47"/>
                      </a:lnTo>
                      <a:lnTo>
                        <a:pt x="31" y="49"/>
                      </a:lnTo>
                      <a:lnTo>
                        <a:pt x="36" y="49"/>
                      </a:lnTo>
                      <a:lnTo>
                        <a:pt x="40" y="49"/>
                      </a:lnTo>
                      <a:lnTo>
                        <a:pt x="45" y="49"/>
                      </a:lnTo>
                      <a:lnTo>
                        <a:pt x="49" y="49"/>
                      </a:lnTo>
                      <a:lnTo>
                        <a:pt x="55" y="49"/>
                      </a:lnTo>
                      <a:lnTo>
                        <a:pt x="59" y="49"/>
                      </a:lnTo>
                      <a:lnTo>
                        <a:pt x="63" y="49"/>
                      </a:lnTo>
                      <a:lnTo>
                        <a:pt x="65" y="49"/>
                      </a:lnTo>
                      <a:lnTo>
                        <a:pt x="69" y="47"/>
                      </a:lnTo>
                      <a:lnTo>
                        <a:pt x="71" y="47"/>
                      </a:lnTo>
                      <a:lnTo>
                        <a:pt x="74" y="46"/>
                      </a:lnTo>
                      <a:lnTo>
                        <a:pt x="76" y="45"/>
                      </a:lnTo>
                      <a:lnTo>
                        <a:pt x="81" y="49"/>
                      </a:lnTo>
                      <a:lnTo>
                        <a:pt x="88" y="53"/>
                      </a:lnTo>
                      <a:lnTo>
                        <a:pt x="94" y="55"/>
                      </a:lnTo>
                      <a:lnTo>
                        <a:pt x="100" y="56"/>
                      </a:lnTo>
                      <a:lnTo>
                        <a:pt x="105" y="58"/>
                      </a:lnTo>
                      <a:lnTo>
                        <a:pt x="111" y="58"/>
                      </a:lnTo>
                      <a:lnTo>
                        <a:pt x="114" y="58"/>
                      </a:lnTo>
                      <a:lnTo>
                        <a:pt x="119" y="57"/>
                      </a:lnTo>
                      <a:lnTo>
                        <a:pt x="121" y="56"/>
                      </a:lnTo>
                      <a:lnTo>
                        <a:pt x="124" y="54"/>
                      </a:lnTo>
                      <a:lnTo>
                        <a:pt x="125" y="53"/>
                      </a:lnTo>
                      <a:lnTo>
                        <a:pt x="127" y="50"/>
                      </a:lnTo>
                      <a:lnTo>
                        <a:pt x="127" y="48"/>
                      </a:lnTo>
                      <a:lnTo>
                        <a:pt x="127" y="44"/>
                      </a:lnTo>
                      <a:lnTo>
                        <a:pt x="126" y="40"/>
                      </a:lnTo>
                      <a:lnTo>
                        <a:pt x="125" y="36"/>
                      </a:lnTo>
                      <a:lnTo>
                        <a:pt x="131" y="34"/>
                      </a:lnTo>
                      <a:lnTo>
                        <a:pt x="136" y="31"/>
                      </a:lnTo>
                      <a:lnTo>
                        <a:pt x="138" y="29"/>
                      </a:lnTo>
                      <a:lnTo>
                        <a:pt x="141" y="25"/>
                      </a:lnTo>
                      <a:lnTo>
                        <a:pt x="141" y="23"/>
                      </a:lnTo>
                      <a:lnTo>
                        <a:pt x="142" y="21"/>
                      </a:lnTo>
                      <a:lnTo>
                        <a:pt x="141" y="19"/>
                      </a:lnTo>
                      <a:lnTo>
                        <a:pt x="140" y="17"/>
                      </a:lnTo>
                      <a:lnTo>
                        <a:pt x="137" y="17"/>
                      </a:lnTo>
                      <a:lnTo>
                        <a:pt x="134" y="15"/>
                      </a:lnTo>
                      <a:lnTo>
                        <a:pt x="131" y="15"/>
                      </a:lnTo>
                      <a:lnTo>
                        <a:pt x="129" y="13"/>
                      </a:lnTo>
                      <a:lnTo>
                        <a:pt x="125" y="13"/>
                      </a:lnTo>
                      <a:lnTo>
                        <a:pt x="121" y="13"/>
                      </a:lnTo>
                      <a:lnTo>
                        <a:pt x="117" y="13"/>
                      </a:lnTo>
                      <a:lnTo>
                        <a:pt x="114" y="10"/>
                      </a:lnTo>
                    </a:path>
                  </a:pathLst>
                </a:custGeom>
                <a:pattFill prst="pct70">
                  <a:fgClr>
                    <a:srgbClr val="FFFFFF"/>
                  </a:fgClr>
                  <a:bgClr>
                    <a:srgbClr val="C0C0C0"/>
                  </a:bgClr>
                </a:pattFill>
                <a:ln w="9525">
                  <a:noFill/>
                  <a:round/>
                  <a:headEnd/>
                  <a:tailEnd/>
                </a:ln>
              </p:spPr>
              <p:txBody>
                <a:bodyPr/>
                <a:lstStyle/>
                <a:p>
                  <a:endParaRPr lang="en-US"/>
                </a:p>
              </p:txBody>
            </p:sp>
            <p:sp>
              <p:nvSpPr>
                <p:cNvPr id="20730" name="Freeform 304"/>
                <p:cNvSpPr>
                  <a:spLocks/>
                </p:cNvSpPr>
                <p:nvPr/>
              </p:nvSpPr>
              <p:spPr bwMode="auto">
                <a:xfrm>
                  <a:off x="3574" y="1158"/>
                  <a:ext cx="9" cy="21"/>
                </a:xfrm>
                <a:custGeom>
                  <a:avLst/>
                  <a:gdLst>
                    <a:gd name="T0" fmla="*/ 0 w 9"/>
                    <a:gd name="T1" fmla="*/ 0 h 21"/>
                    <a:gd name="T2" fmla="*/ 0 w 9"/>
                    <a:gd name="T3" fmla="*/ 1 h 21"/>
                    <a:gd name="T4" fmla="*/ 0 w 9"/>
                    <a:gd name="T5" fmla="*/ 1 h 21"/>
                    <a:gd name="T6" fmla="*/ 0 w 9"/>
                    <a:gd name="T7" fmla="*/ 1 h 21"/>
                    <a:gd name="T8" fmla="*/ 1 w 9"/>
                    <a:gd name="T9" fmla="*/ 1 h 21"/>
                    <a:gd name="T10" fmla="*/ 1 w 9"/>
                    <a:gd name="T11" fmla="*/ 3 h 21"/>
                    <a:gd name="T12" fmla="*/ 3 w 9"/>
                    <a:gd name="T13" fmla="*/ 3 h 21"/>
                    <a:gd name="T14" fmla="*/ 3 w 9"/>
                    <a:gd name="T15" fmla="*/ 4 h 21"/>
                    <a:gd name="T16" fmla="*/ 5 w 9"/>
                    <a:gd name="T17" fmla="*/ 4 h 21"/>
                    <a:gd name="T18" fmla="*/ 5 w 9"/>
                    <a:gd name="T19" fmla="*/ 6 h 21"/>
                    <a:gd name="T20" fmla="*/ 6 w 9"/>
                    <a:gd name="T21" fmla="*/ 7 h 21"/>
                    <a:gd name="T22" fmla="*/ 6 w 9"/>
                    <a:gd name="T23" fmla="*/ 9 h 21"/>
                    <a:gd name="T24" fmla="*/ 8 w 9"/>
                    <a:gd name="T25" fmla="*/ 9 h 21"/>
                    <a:gd name="T26" fmla="*/ 8 w 9"/>
                    <a:gd name="T27" fmla="*/ 13 h 21"/>
                    <a:gd name="T28" fmla="*/ 8 w 9"/>
                    <a:gd name="T29" fmla="*/ 15 h 21"/>
                    <a:gd name="T30" fmla="*/ 7 w 9"/>
                    <a:gd name="T31" fmla="*/ 18 h 21"/>
                    <a:gd name="T32" fmla="*/ 7 w 9"/>
                    <a:gd name="T33" fmla="*/ 20 h 21"/>
                    <a:gd name="T34" fmla="*/ 6 w 9"/>
                    <a:gd name="T35" fmla="*/ 20 h 21"/>
                    <a:gd name="T36" fmla="*/ 6 w 9"/>
                    <a:gd name="T37" fmla="*/ 20 h 21"/>
                    <a:gd name="T38" fmla="*/ 6 w 9"/>
                    <a:gd name="T39" fmla="*/ 20 h 21"/>
                    <a:gd name="T40" fmla="*/ 6 w 9"/>
                    <a:gd name="T41" fmla="*/ 20 h 21"/>
                    <a:gd name="T42" fmla="*/ 4 w 9"/>
                    <a:gd name="T43" fmla="*/ 20 h 21"/>
                    <a:gd name="T44" fmla="*/ 4 w 9"/>
                    <a:gd name="T45" fmla="*/ 20 h 21"/>
                    <a:gd name="T46" fmla="*/ 4 w 9"/>
                    <a:gd name="T47" fmla="*/ 20 h 21"/>
                    <a:gd name="T48" fmla="*/ 4 w 9"/>
                    <a:gd name="T49" fmla="*/ 20 h 21"/>
                    <a:gd name="T50" fmla="*/ 2 w 9"/>
                    <a:gd name="T51" fmla="*/ 20 h 21"/>
                    <a:gd name="T52" fmla="*/ 2 w 9"/>
                    <a:gd name="T53" fmla="*/ 20 h 21"/>
                    <a:gd name="T54" fmla="*/ 2 w 9"/>
                    <a:gd name="T55" fmla="*/ 20 h 21"/>
                    <a:gd name="T56" fmla="*/ 2 w 9"/>
                    <a:gd name="T57" fmla="*/ 20 h 21"/>
                    <a:gd name="T58" fmla="*/ 2 w 9"/>
                    <a:gd name="T59" fmla="*/ 20 h 21"/>
                    <a:gd name="T60" fmla="*/ 2 w 9"/>
                    <a:gd name="T61" fmla="*/ 20 h 21"/>
                    <a:gd name="T62" fmla="*/ 2 w 9"/>
                    <a:gd name="T63" fmla="*/ 20 h 21"/>
                    <a:gd name="T64" fmla="*/ 2 w 9"/>
                    <a:gd name="T65" fmla="*/ 19 h 21"/>
                    <a:gd name="T66" fmla="*/ 1 w 9"/>
                    <a:gd name="T67" fmla="*/ 19 h 21"/>
                    <a:gd name="T68" fmla="*/ 1 w 9"/>
                    <a:gd name="T69" fmla="*/ 18 h 21"/>
                    <a:gd name="T70" fmla="*/ 1 w 9"/>
                    <a:gd name="T71" fmla="*/ 18 h 21"/>
                    <a:gd name="T72" fmla="*/ 1 w 9"/>
                    <a:gd name="T73" fmla="*/ 16 h 21"/>
                    <a:gd name="T74" fmla="*/ 1 w 9"/>
                    <a:gd name="T75" fmla="*/ 16 h 21"/>
                    <a:gd name="T76" fmla="*/ 1 w 9"/>
                    <a:gd name="T77" fmla="*/ 15 h 21"/>
                    <a:gd name="T78" fmla="*/ 1 w 9"/>
                    <a:gd name="T79" fmla="*/ 13 h 21"/>
                    <a:gd name="T80" fmla="*/ 1 w 9"/>
                    <a:gd name="T81" fmla="*/ 11 h 21"/>
                    <a:gd name="T82" fmla="*/ 0 w 9"/>
                    <a:gd name="T83" fmla="*/ 11 h 21"/>
                    <a:gd name="T84" fmla="*/ 0 w 9"/>
                    <a:gd name="T85" fmla="*/ 9 h 21"/>
                    <a:gd name="T86" fmla="*/ 0 w 9"/>
                    <a:gd name="T87" fmla="*/ 7 h 21"/>
                    <a:gd name="T88" fmla="*/ 0 w 9"/>
                    <a:gd name="T89" fmla="*/ 5 h 21"/>
                    <a:gd name="T90" fmla="*/ 0 w 9"/>
                    <a:gd name="T91" fmla="*/ 5 h 21"/>
                    <a:gd name="T92" fmla="*/ 0 w 9"/>
                    <a:gd name="T93" fmla="*/ 3 h 21"/>
                    <a:gd name="T94" fmla="*/ 0 w 9"/>
                    <a:gd name="T95" fmla="*/ 2 h 21"/>
                    <a:gd name="T96" fmla="*/ 0 w 9"/>
                    <a:gd name="T97" fmla="*/ 0 h 21"/>
                    <a:gd name="T98" fmla="*/ 0 w 9"/>
                    <a:gd name="T99" fmla="*/ 0 h 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
                    <a:gd name="T151" fmla="*/ 0 h 21"/>
                    <a:gd name="T152" fmla="*/ 9 w 9"/>
                    <a:gd name="T153" fmla="*/ 21 h 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 h="21">
                      <a:moveTo>
                        <a:pt x="0" y="0"/>
                      </a:moveTo>
                      <a:lnTo>
                        <a:pt x="0" y="1"/>
                      </a:lnTo>
                      <a:lnTo>
                        <a:pt x="1" y="1"/>
                      </a:lnTo>
                      <a:lnTo>
                        <a:pt x="1" y="3"/>
                      </a:lnTo>
                      <a:lnTo>
                        <a:pt x="3" y="3"/>
                      </a:lnTo>
                      <a:lnTo>
                        <a:pt x="3" y="4"/>
                      </a:lnTo>
                      <a:lnTo>
                        <a:pt x="5" y="4"/>
                      </a:lnTo>
                      <a:lnTo>
                        <a:pt x="5" y="6"/>
                      </a:lnTo>
                      <a:lnTo>
                        <a:pt x="6" y="7"/>
                      </a:lnTo>
                      <a:lnTo>
                        <a:pt x="6" y="9"/>
                      </a:lnTo>
                      <a:lnTo>
                        <a:pt x="8" y="9"/>
                      </a:lnTo>
                      <a:lnTo>
                        <a:pt x="8" y="13"/>
                      </a:lnTo>
                      <a:lnTo>
                        <a:pt x="8" y="15"/>
                      </a:lnTo>
                      <a:lnTo>
                        <a:pt x="7" y="18"/>
                      </a:lnTo>
                      <a:lnTo>
                        <a:pt x="7" y="20"/>
                      </a:lnTo>
                      <a:lnTo>
                        <a:pt x="6" y="20"/>
                      </a:lnTo>
                      <a:lnTo>
                        <a:pt x="4" y="20"/>
                      </a:lnTo>
                      <a:lnTo>
                        <a:pt x="2" y="20"/>
                      </a:lnTo>
                      <a:lnTo>
                        <a:pt x="2" y="19"/>
                      </a:lnTo>
                      <a:lnTo>
                        <a:pt x="1" y="19"/>
                      </a:lnTo>
                      <a:lnTo>
                        <a:pt x="1" y="18"/>
                      </a:lnTo>
                      <a:lnTo>
                        <a:pt x="1" y="16"/>
                      </a:lnTo>
                      <a:lnTo>
                        <a:pt x="1" y="15"/>
                      </a:lnTo>
                      <a:lnTo>
                        <a:pt x="1" y="13"/>
                      </a:lnTo>
                      <a:lnTo>
                        <a:pt x="1" y="11"/>
                      </a:lnTo>
                      <a:lnTo>
                        <a:pt x="0" y="11"/>
                      </a:lnTo>
                      <a:lnTo>
                        <a:pt x="0" y="9"/>
                      </a:lnTo>
                      <a:lnTo>
                        <a:pt x="0" y="7"/>
                      </a:lnTo>
                      <a:lnTo>
                        <a:pt x="0" y="5"/>
                      </a:lnTo>
                      <a:lnTo>
                        <a:pt x="0" y="3"/>
                      </a:lnTo>
                      <a:lnTo>
                        <a:pt x="0" y="2"/>
                      </a:lnTo>
                      <a:lnTo>
                        <a:pt x="0" y="0"/>
                      </a:lnTo>
                    </a:path>
                  </a:pathLst>
                </a:custGeom>
                <a:solidFill>
                  <a:srgbClr val="A1E2FF"/>
                </a:solidFill>
                <a:ln w="9525">
                  <a:noFill/>
                  <a:round/>
                  <a:headEnd/>
                  <a:tailEnd/>
                </a:ln>
              </p:spPr>
              <p:txBody>
                <a:bodyPr/>
                <a:lstStyle/>
                <a:p>
                  <a:endParaRPr lang="en-US"/>
                </a:p>
              </p:txBody>
            </p:sp>
            <p:sp>
              <p:nvSpPr>
                <p:cNvPr id="20731" name="Freeform 305"/>
                <p:cNvSpPr>
                  <a:spLocks/>
                </p:cNvSpPr>
                <p:nvPr/>
              </p:nvSpPr>
              <p:spPr bwMode="auto">
                <a:xfrm>
                  <a:off x="3847" y="1624"/>
                  <a:ext cx="77" cy="38"/>
                </a:xfrm>
                <a:custGeom>
                  <a:avLst/>
                  <a:gdLst>
                    <a:gd name="T0" fmla="*/ 68 w 77"/>
                    <a:gd name="T1" fmla="*/ 12 h 38"/>
                    <a:gd name="T2" fmla="*/ 68 w 77"/>
                    <a:gd name="T3" fmla="*/ 12 h 38"/>
                    <a:gd name="T4" fmla="*/ 67 w 77"/>
                    <a:gd name="T5" fmla="*/ 11 h 38"/>
                    <a:gd name="T6" fmla="*/ 65 w 77"/>
                    <a:gd name="T7" fmla="*/ 7 h 38"/>
                    <a:gd name="T8" fmla="*/ 62 w 77"/>
                    <a:gd name="T9" fmla="*/ 5 h 38"/>
                    <a:gd name="T10" fmla="*/ 55 w 77"/>
                    <a:gd name="T11" fmla="*/ 3 h 38"/>
                    <a:gd name="T12" fmla="*/ 46 w 77"/>
                    <a:gd name="T13" fmla="*/ 1 h 38"/>
                    <a:gd name="T14" fmla="*/ 31 w 77"/>
                    <a:gd name="T15" fmla="*/ 1 h 38"/>
                    <a:gd name="T16" fmla="*/ 22 w 77"/>
                    <a:gd name="T17" fmla="*/ 1 h 38"/>
                    <a:gd name="T18" fmla="*/ 18 w 77"/>
                    <a:gd name="T19" fmla="*/ 1 h 38"/>
                    <a:gd name="T20" fmla="*/ 13 w 77"/>
                    <a:gd name="T21" fmla="*/ 3 h 38"/>
                    <a:gd name="T22" fmla="*/ 9 w 77"/>
                    <a:gd name="T23" fmla="*/ 3 h 38"/>
                    <a:gd name="T24" fmla="*/ 5 w 77"/>
                    <a:gd name="T25" fmla="*/ 5 h 38"/>
                    <a:gd name="T26" fmla="*/ 2 w 77"/>
                    <a:gd name="T27" fmla="*/ 6 h 38"/>
                    <a:gd name="T28" fmla="*/ 3 w 77"/>
                    <a:gd name="T29" fmla="*/ 8 h 38"/>
                    <a:gd name="T30" fmla="*/ 8 w 77"/>
                    <a:gd name="T31" fmla="*/ 12 h 38"/>
                    <a:gd name="T32" fmla="*/ 11 w 77"/>
                    <a:gd name="T33" fmla="*/ 14 h 38"/>
                    <a:gd name="T34" fmla="*/ 8 w 77"/>
                    <a:gd name="T35" fmla="*/ 15 h 38"/>
                    <a:gd name="T36" fmla="*/ 6 w 77"/>
                    <a:gd name="T37" fmla="*/ 17 h 38"/>
                    <a:gd name="T38" fmla="*/ 3 w 77"/>
                    <a:gd name="T39" fmla="*/ 17 h 38"/>
                    <a:gd name="T40" fmla="*/ 2 w 77"/>
                    <a:gd name="T41" fmla="*/ 19 h 38"/>
                    <a:gd name="T42" fmla="*/ 0 w 77"/>
                    <a:gd name="T43" fmla="*/ 21 h 38"/>
                    <a:gd name="T44" fmla="*/ 0 w 77"/>
                    <a:gd name="T45" fmla="*/ 23 h 38"/>
                    <a:gd name="T46" fmla="*/ 2 w 77"/>
                    <a:gd name="T47" fmla="*/ 26 h 38"/>
                    <a:gd name="T48" fmla="*/ 4 w 77"/>
                    <a:gd name="T49" fmla="*/ 30 h 38"/>
                    <a:gd name="T50" fmla="*/ 8 w 77"/>
                    <a:gd name="T51" fmla="*/ 30 h 38"/>
                    <a:gd name="T52" fmla="*/ 11 w 77"/>
                    <a:gd name="T53" fmla="*/ 30 h 38"/>
                    <a:gd name="T54" fmla="*/ 15 w 77"/>
                    <a:gd name="T55" fmla="*/ 30 h 38"/>
                    <a:gd name="T56" fmla="*/ 21 w 77"/>
                    <a:gd name="T57" fmla="*/ 29 h 38"/>
                    <a:gd name="T58" fmla="*/ 25 w 77"/>
                    <a:gd name="T59" fmla="*/ 30 h 38"/>
                    <a:gd name="T60" fmla="*/ 31 w 77"/>
                    <a:gd name="T61" fmla="*/ 32 h 38"/>
                    <a:gd name="T62" fmla="*/ 35 w 77"/>
                    <a:gd name="T63" fmla="*/ 34 h 38"/>
                    <a:gd name="T64" fmla="*/ 42 w 77"/>
                    <a:gd name="T65" fmla="*/ 37 h 38"/>
                    <a:gd name="T66" fmla="*/ 49 w 77"/>
                    <a:gd name="T67" fmla="*/ 37 h 38"/>
                    <a:gd name="T68" fmla="*/ 55 w 77"/>
                    <a:gd name="T69" fmla="*/ 35 h 38"/>
                    <a:gd name="T70" fmla="*/ 58 w 77"/>
                    <a:gd name="T71" fmla="*/ 32 h 38"/>
                    <a:gd name="T72" fmla="*/ 60 w 77"/>
                    <a:gd name="T73" fmla="*/ 30 h 38"/>
                    <a:gd name="T74" fmla="*/ 60 w 77"/>
                    <a:gd name="T75" fmla="*/ 27 h 38"/>
                    <a:gd name="T76" fmla="*/ 61 w 77"/>
                    <a:gd name="T77" fmla="*/ 25 h 38"/>
                    <a:gd name="T78" fmla="*/ 61 w 77"/>
                    <a:gd name="T79" fmla="*/ 24 h 38"/>
                    <a:gd name="T80" fmla="*/ 61 w 77"/>
                    <a:gd name="T81" fmla="*/ 23 h 38"/>
                    <a:gd name="T82" fmla="*/ 63 w 77"/>
                    <a:gd name="T83" fmla="*/ 23 h 38"/>
                    <a:gd name="T84" fmla="*/ 67 w 77"/>
                    <a:gd name="T85" fmla="*/ 23 h 38"/>
                    <a:gd name="T86" fmla="*/ 71 w 77"/>
                    <a:gd name="T87" fmla="*/ 23 h 38"/>
                    <a:gd name="T88" fmla="*/ 73 w 77"/>
                    <a:gd name="T89" fmla="*/ 23 h 38"/>
                    <a:gd name="T90" fmla="*/ 75 w 77"/>
                    <a:gd name="T91" fmla="*/ 23 h 38"/>
                    <a:gd name="T92" fmla="*/ 75 w 77"/>
                    <a:gd name="T93" fmla="*/ 21 h 38"/>
                    <a:gd name="T94" fmla="*/ 71 w 77"/>
                    <a:gd name="T95" fmla="*/ 16 h 38"/>
                    <a:gd name="T96" fmla="*/ 69 w 77"/>
                    <a:gd name="T97" fmla="*/ 12 h 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7"/>
                    <a:gd name="T148" fmla="*/ 0 h 38"/>
                    <a:gd name="T149" fmla="*/ 77 w 77"/>
                    <a:gd name="T150" fmla="*/ 38 h 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7" h="38">
                      <a:moveTo>
                        <a:pt x="69" y="12"/>
                      </a:moveTo>
                      <a:lnTo>
                        <a:pt x="68" y="12"/>
                      </a:lnTo>
                      <a:lnTo>
                        <a:pt x="68" y="11"/>
                      </a:lnTo>
                      <a:lnTo>
                        <a:pt x="67" y="11"/>
                      </a:lnTo>
                      <a:lnTo>
                        <a:pt x="67" y="8"/>
                      </a:lnTo>
                      <a:lnTo>
                        <a:pt x="65" y="7"/>
                      </a:lnTo>
                      <a:lnTo>
                        <a:pt x="65" y="5"/>
                      </a:lnTo>
                      <a:lnTo>
                        <a:pt x="62" y="5"/>
                      </a:lnTo>
                      <a:lnTo>
                        <a:pt x="59" y="3"/>
                      </a:lnTo>
                      <a:lnTo>
                        <a:pt x="55" y="3"/>
                      </a:lnTo>
                      <a:lnTo>
                        <a:pt x="51" y="1"/>
                      </a:lnTo>
                      <a:lnTo>
                        <a:pt x="46" y="1"/>
                      </a:lnTo>
                      <a:lnTo>
                        <a:pt x="39" y="1"/>
                      </a:lnTo>
                      <a:lnTo>
                        <a:pt x="31" y="1"/>
                      </a:lnTo>
                      <a:lnTo>
                        <a:pt x="24" y="0"/>
                      </a:lnTo>
                      <a:lnTo>
                        <a:pt x="22" y="1"/>
                      </a:lnTo>
                      <a:lnTo>
                        <a:pt x="20" y="1"/>
                      </a:lnTo>
                      <a:lnTo>
                        <a:pt x="18" y="1"/>
                      </a:lnTo>
                      <a:lnTo>
                        <a:pt x="16" y="1"/>
                      </a:lnTo>
                      <a:lnTo>
                        <a:pt x="13" y="3"/>
                      </a:lnTo>
                      <a:lnTo>
                        <a:pt x="11" y="3"/>
                      </a:lnTo>
                      <a:lnTo>
                        <a:pt x="9" y="3"/>
                      </a:lnTo>
                      <a:lnTo>
                        <a:pt x="7" y="3"/>
                      </a:lnTo>
                      <a:lnTo>
                        <a:pt x="5" y="5"/>
                      </a:lnTo>
                      <a:lnTo>
                        <a:pt x="3" y="5"/>
                      </a:lnTo>
                      <a:lnTo>
                        <a:pt x="2" y="6"/>
                      </a:lnTo>
                      <a:lnTo>
                        <a:pt x="3" y="6"/>
                      </a:lnTo>
                      <a:lnTo>
                        <a:pt x="3" y="8"/>
                      </a:lnTo>
                      <a:lnTo>
                        <a:pt x="5" y="10"/>
                      </a:lnTo>
                      <a:lnTo>
                        <a:pt x="8" y="12"/>
                      </a:lnTo>
                      <a:lnTo>
                        <a:pt x="13" y="12"/>
                      </a:lnTo>
                      <a:lnTo>
                        <a:pt x="11" y="14"/>
                      </a:lnTo>
                      <a:lnTo>
                        <a:pt x="10" y="14"/>
                      </a:lnTo>
                      <a:lnTo>
                        <a:pt x="8" y="15"/>
                      </a:lnTo>
                      <a:lnTo>
                        <a:pt x="6" y="17"/>
                      </a:lnTo>
                      <a:lnTo>
                        <a:pt x="3" y="17"/>
                      </a:lnTo>
                      <a:lnTo>
                        <a:pt x="2" y="19"/>
                      </a:lnTo>
                      <a:lnTo>
                        <a:pt x="1" y="19"/>
                      </a:lnTo>
                      <a:lnTo>
                        <a:pt x="0" y="21"/>
                      </a:lnTo>
                      <a:lnTo>
                        <a:pt x="0" y="23"/>
                      </a:lnTo>
                      <a:lnTo>
                        <a:pt x="1" y="24"/>
                      </a:lnTo>
                      <a:lnTo>
                        <a:pt x="2" y="26"/>
                      </a:lnTo>
                      <a:lnTo>
                        <a:pt x="4" y="28"/>
                      </a:lnTo>
                      <a:lnTo>
                        <a:pt x="4" y="30"/>
                      </a:lnTo>
                      <a:lnTo>
                        <a:pt x="6" y="30"/>
                      </a:lnTo>
                      <a:lnTo>
                        <a:pt x="8" y="30"/>
                      </a:lnTo>
                      <a:lnTo>
                        <a:pt x="9" y="30"/>
                      </a:lnTo>
                      <a:lnTo>
                        <a:pt x="11" y="30"/>
                      </a:lnTo>
                      <a:lnTo>
                        <a:pt x="13" y="30"/>
                      </a:lnTo>
                      <a:lnTo>
                        <a:pt x="15" y="30"/>
                      </a:lnTo>
                      <a:lnTo>
                        <a:pt x="19" y="28"/>
                      </a:lnTo>
                      <a:lnTo>
                        <a:pt x="21" y="29"/>
                      </a:lnTo>
                      <a:lnTo>
                        <a:pt x="24" y="29"/>
                      </a:lnTo>
                      <a:lnTo>
                        <a:pt x="25" y="30"/>
                      </a:lnTo>
                      <a:lnTo>
                        <a:pt x="30" y="30"/>
                      </a:lnTo>
                      <a:lnTo>
                        <a:pt x="31" y="32"/>
                      </a:lnTo>
                      <a:lnTo>
                        <a:pt x="33" y="32"/>
                      </a:lnTo>
                      <a:lnTo>
                        <a:pt x="35" y="34"/>
                      </a:lnTo>
                      <a:lnTo>
                        <a:pt x="38" y="36"/>
                      </a:lnTo>
                      <a:lnTo>
                        <a:pt x="42" y="37"/>
                      </a:lnTo>
                      <a:lnTo>
                        <a:pt x="47" y="37"/>
                      </a:lnTo>
                      <a:lnTo>
                        <a:pt x="49" y="37"/>
                      </a:lnTo>
                      <a:lnTo>
                        <a:pt x="53" y="35"/>
                      </a:lnTo>
                      <a:lnTo>
                        <a:pt x="55" y="35"/>
                      </a:lnTo>
                      <a:lnTo>
                        <a:pt x="56" y="34"/>
                      </a:lnTo>
                      <a:lnTo>
                        <a:pt x="58" y="32"/>
                      </a:lnTo>
                      <a:lnTo>
                        <a:pt x="60" y="30"/>
                      </a:lnTo>
                      <a:lnTo>
                        <a:pt x="60" y="28"/>
                      </a:lnTo>
                      <a:lnTo>
                        <a:pt x="60" y="27"/>
                      </a:lnTo>
                      <a:lnTo>
                        <a:pt x="61" y="25"/>
                      </a:lnTo>
                      <a:lnTo>
                        <a:pt x="61" y="24"/>
                      </a:lnTo>
                      <a:lnTo>
                        <a:pt x="61" y="23"/>
                      </a:lnTo>
                      <a:lnTo>
                        <a:pt x="62" y="23"/>
                      </a:lnTo>
                      <a:lnTo>
                        <a:pt x="63" y="23"/>
                      </a:lnTo>
                      <a:lnTo>
                        <a:pt x="65" y="23"/>
                      </a:lnTo>
                      <a:lnTo>
                        <a:pt x="67" y="23"/>
                      </a:lnTo>
                      <a:lnTo>
                        <a:pt x="69" y="23"/>
                      </a:lnTo>
                      <a:lnTo>
                        <a:pt x="71" y="23"/>
                      </a:lnTo>
                      <a:lnTo>
                        <a:pt x="73" y="23"/>
                      </a:lnTo>
                      <a:lnTo>
                        <a:pt x="75" y="23"/>
                      </a:lnTo>
                      <a:lnTo>
                        <a:pt x="76" y="22"/>
                      </a:lnTo>
                      <a:lnTo>
                        <a:pt x="75" y="21"/>
                      </a:lnTo>
                      <a:lnTo>
                        <a:pt x="74" y="19"/>
                      </a:lnTo>
                      <a:lnTo>
                        <a:pt x="71" y="16"/>
                      </a:lnTo>
                      <a:lnTo>
                        <a:pt x="69" y="12"/>
                      </a:lnTo>
                    </a:path>
                  </a:pathLst>
                </a:custGeom>
                <a:solidFill>
                  <a:srgbClr val="FFFFFF"/>
                </a:solidFill>
                <a:ln w="9525">
                  <a:noFill/>
                  <a:round/>
                  <a:headEnd/>
                  <a:tailEnd/>
                </a:ln>
              </p:spPr>
              <p:txBody>
                <a:bodyPr/>
                <a:lstStyle/>
                <a:p>
                  <a:endParaRPr lang="en-US"/>
                </a:p>
              </p:txBody>
            </p:sp>
            <p:sp>
              <p:nvSpPr>
                <p:cNvPr id="20732" name="Freeform 306"/>
                <p:cNvSpPr>
                  <a:spLocks/>
                </p:cNvSpPr>
                <p:nvPr/>
              </p:nvSpPr>
              <p:spPr bwMode="auto">
                <a:xfrm>
                  <a:off x="2842" y="1334"/>
                  <a:ext cx="47" cy="39"/>
                </a:xfrm>
                <a:custGeom>
                  <a:avLst/>
                  <a:gdLst>
                    <a:gd name="T0" fmla="*/ 28 w 47"/>
                    <a:gd name="T1" fmla="*/ 3 h 39"/>
                    <a:gd name="T2" fmla="*/ 28 w 47"/>
                    <a:gd name="T3" fmla="*/ 4 h 39"/>
                    <a:gd name="T4" fmla="*/ 30 w 47"/>
                    <a:gd name="T5" fmla="*/ 6 h 39"/>
                    <a:gd name="T6" fmla="*/ 33 w 47"/>
                    <a:gd name="T7" fmla="*/ 8 h 39"/>
                    <a:gd name="T8" fmla="*/ 35 w 47"/>
                    <a:gd name="T9" fmla="*/ 10 h 39"/>
                    <a:gd name="T10" fmla="*/ 38 w 47"/>
                    <a:gd name="T11" fmla="*/ 13 h 39"/>
                    <a:gd name="T12" fmla="*/ 40 w 47"/>
                    <a:gd name="T13" fmla="*/ 15 h 39"/>
                    <a:gd name="T14" fmla="*/ 42 w 47"/>
                    <a:gd name="T15" fmla="*/ 16 h 39"/>
                    <a:gd name="T16" fmla="*/ 44 w 47"/>
                    <a:gd name="T17" fmla="*/ 18 h 39"/>
                    <a:gd name="T18" fmla="*/ 44 w 47"/>
                    <a:gd name="T19" fmla="*/ 21 h 39"/>
                    <a:gd name="T20" fmla="*/ 45 w 47"/>
                    <a:gd name="T21" fmla="*/ 24 h 39"/>
                    <a:gd name="T22" fmla="*/ 45 w 47"/>
                    <a:gd name="T23" fmla="*/ 28 h 39"/>
                    <a:gd name="T24" fmla="*/ 46 w 47"/>
                    <a:gd name="T25" fmla="*/ 30 h 39"/>
                    <a:gd name="T26" fmla="*/ 46 w 47"/>
                    <a:gd name="T27" fmla="*/ 34 h 39"/>
                    <a:gd name="T28" fmla="*/ 45 w 47"/>
                    <a:gd name="T29" fmla="*/ 37 h 39"/>
                    <a:gd name="T30" fmla="*/ 45 w 47"/>
                    <a:gd name="T31" fmla="*/ 38 h 39"/>
                    <a:gd name="T32" fmla="*/ 44 w 47"/>
                    <a:gd name="T33" fmla="*/ 36 h 39"/>
                    <a:gd name="T34" fmla="*/ 40 w 47"/>
                    <a:gd name="T35" fmla="*/ 33 h 39"/>
                    <a:gd name="T36" fmla="*/ 35 w 47"/>
                    <a:gd name="T37" fmla="*/ 31 h 39"/>
                    <a:gd name="T38" fmla="*/ 31 w 47"/>
                    <a:gd name="T39" fmla="*/ 29 h 39"/>
                    <a:gd name="T40" fmla="*/ 26 w 47"/>
                    <a:gd name="T41" fmla="*/ 28 h 39"/>
                    <a:gd name="T42" fmla="*/ 22 w 47"/>
                    <a:gd name="T43" fmla="*/ 28 h 39"/>
                    <a:gd name="T44" fmla="*/ 19 w 47"/>
                    <a:gd name="T45" fmla="*/ 27 h 39"/>
                    <a:gd name="T46" fmla="*/ 16 w 47"/>
                    <a:gd name="T47" fmla="*/ 27 h 39"/>
                    <a:gd name="T48" fmla="*/ 19 w 47"/>
                    <a:gd name="T49" fmla="*/ 23 h 39"/>
                    <a:gd name="T50" fmla="*/ 21 w 47"/>
                    <a:gd name="T51" fmla="*/ 17 h 39"/>
                    <a:gd name="T52" fmla="*/ 21 w 47"/>
                    <a:gd name="T53" fmla="*/ 12 h 39"/>
                    <a:gd name="T54" fmla="*/ 19 w 47"/>
                    <a:gd name="T55" fmla="*/ 7 h 39"/>
                    <a:gd name="T56" fmla="*/ 13 w 47"/>
                    <a:gd name="T57" fmla="*/ 6 h 39"/>
                    <a:gd name="T58" fmla="*/ 7 w 47"/>
                    <a:gd name="T59" fmla="*/ 4 h 39"/>
                    <a:gd name="T60" fmla="*/ 3 w 47"/>
                    <a:gd name="T61" fmla="*/ 2 h 39"/>
                    <a:gd name="T62" fmla="*/ 0 w 47"/>
                    <a:gd name="T63" fmla="*/ 1 h 39"/>
                    <a:gd name="T64" fmla="*/ 0 w 47"/>
                    <a:gd name="T65" fmla="*/ 0 h 39"/>
                    <a:gd name="T66" fmla="*/ 2 w 47"/>
                    <a:gd name="T67" fmla="*/ 0 h 39"/>
                    <a:gd name="T68" fmla="*/ 5 w 47"/>
                    <a:gd name="T69" fmla="*/ 0 h 39"/>
                    <a:gd name="T70" fmla="*/ 9 w 47"/>
                    <a:gd name="T71" fmla="*/ 0 h 39"/>
                    <a:gd name="T72" fmla="*/ 13 w 47"/>
                    <a:gd name="T73" fmla="*/ 1 h 39"/>
                    <a:gd name="T74" fmla="*/ 17 w 47"/>
                    <a:gd name="T75" fmla="*/ 1 h 39"/>
                    <a:gd name="T76" fmla="*/ 22 w 47"/>
                    <a:gd name="T77" fmla="*/ 2 h 39"/>
                    <a:gd name="T78" fmla="*/ 26 w 47"/>
                    <a:gd name="T79" fmla="*/ 2 h 39"/>
                    <a:gd name="T80" fmla="*/ 28 w 47"/>
                    <a:gd name="T81" fmla="*/ 2 h 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
                    <a:gd name="T124" fmla="*/ 0 h 39"/>
                    <a:gd name="T125" fmla="*/ 47 w 47"/>
                    <a:gd name="T126" fmla="*/ 39 h 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 h="39">
                      <a:moveTo>
                        <a:pt x="28" y="2"/>
                      </a:moveTo>
                      <a:lnTo>
                        <a:pt x="28" y="3"/>
                      </a:lnTo>
                      <a:lnTo>
                        <a:pt x="28" y="4"/>
                      </a:lnTo>
                      <a:lnTo>
                        <a:pt x="30" y="4"/>
                      </a:lnTo>
                      <a:lnTo>
                        <a:pt x="30" y="6"/>
                      </a:lnTo>
                      <a:lnTo>
                        <a:pt x="32" y="6"/>
                      </a:lnTo>
                      <a:lnTo>
                        <a:pt x="33" y="8"/>
                      </a:lnTo>
                      <a:lnTo>
                        <a:pt x="35" y="8"/>
                      </a:lnTo>
                      <a:lnTo>
                        <a:pt x="35" y="10"/>
                      </a:lnTo>
                      <a:lnTo>
                        <a:pt x="37" y="12"/>
                      </a:lnTo>
                      <a:lnTo>
                        <a:pt x="38" y="13"/>
                      </a:lnTo>
                      <a:lnTo>
                        <a:pt x="40" y="13"/>
                      </a:lnTo>
                      <a:lnTo>
                        <a:pt x="40" y="15"/>
                      </a:lnTo>
                      <a:lnTo>
                        <a:pt x="42" y="15"/>
                      </a:lnTo>
                      <a:lnTo>
                        <a:pt x="42" y="16"/>
                      </a:lnTo>
                      <a:lnTo>
                        <a:pt x="44" y="16"/>
                      </a:lnTo>
                      <a:lnTo>
                        <a:pt x="44" y="18"/>
                      </a:lnTo>
                      <a:lnTo>
                        <a:pt x="44" y="19"/>
                      </a:lnTo>
                      <a:lnTo>
                        <a:pt x="44" y="21"/>
                      </a:lnTo>
                      <a:lnTo>
                        <a:pt x="45" y="22"/>
                      </a:lnTo>
                      <a:lnTo>
                        <a:pt x="45" y="24"/>
                      </a:lnTo>
                      <a:lnTo>
                        <a:pt x="45" y="26"/>
                      </a:lnTo>
                      <a:lnTo>
                        <a:pt x="45" y="28"/>
                      </a:lnTo>
                      <a:lnTo>
                        <a:pt x="46" y="28"/>
                      </a:lnTo>
                      <a:lnTo>
                        <a:pt x="46" y="30"/>
                      </a:lnTo>
                      <a:lnTo>
                        <a:pt x="46" y="32"/>
                      </a:lnTo>
                      <a:lnTo>
                        <a:pt x="46" y="34"/>
                      </a:lnTo>
                      <a:lnTo>
                        <a:pt x="46" y="35"/>
                      </a:lnTo>
                      <a:lnTo>
                        <a:pt x="45" y="37"/>
                      </a:lnTo>
                      <a:lnTo>
                        <a:pt x="45" y="38"/>
                      </a:lnTo>
                      <a:lnTo>
                        <a:pt x="44" y="36"/>
                      </a:lnTo>
                      <a:lnTo>
                        <a:pt x="42" y="34"/>
                      </a:lnTo>
                      <a:lnTo>
                        <a:pt x="40" y="33"/>
                      </a:lnTo>
                      <a:lnTo>
                        <a:pt x="38" y="31"/>
                      </a:lnTo>
                      <a:lnTo>
                        <a:pt x="35" y="31"/>
                      </a:lnTo>
                      <a:lnTo>
                        <a:pt x="33" y="29"/>
                      </a:lnTo>
                      <a:lnTo>
                        <a:pt x="31" y="29"/>
                      </a:lnTo>
                      <a:lnTo>
                        <a:pt x="29" y="28"/>
                      </a:lnTo>
                      <a:lnTo>
                        <a:pt x="26" y="28"/>
                      </a:lnTo>
                      <a:lnTo>
                        <a:pt x="24" y="28"/>
                      </a:lnTo>
                      <a:lnTo>
                        <a:pt x="22" y="28"/>
                      </a:lnTo>
                      <a:lnTo>
                        <a:pt x="20" y="27"/>
                      </a:lnTo>
                      <a:lnTo>
                        <a:pt x="19" y="27"/>
                      </a:lnTo>
                      <a:lnTo>
                        <a:pt x="18" y="27"/>
                      </a:lnTo>
                      <a:lnTo>
                        <a:pt x="16" y="27"/>
                      </a:lnTo>
                      <a:lnTo>
                        <a:pt x="16" y="25"/>
                      </a:lnTo>
                      <a:lnTo>
                        <a:pt x="19" y="23"/>
                      </a:lnTo>
                      <a:lnTo>
                        <a:pt x="21" y="19"/>
                      </a:lnTo>
                      <a:lnTo>
                        <a:pt x="21" y="17"/>
                      </a:lnTo>
                      <a:lnTo>
                        <a:pt x="23" y="13"/>
                      </a:lnTo>
                      <a:lnTo>
                        <a:pt x="21" y="12"/>
                      </a:lnTo>
                      <a:lnTo>
                        <a:pt x="20" y="9"/>
                      </a:lnTo>
                      <a:lnTo>
                        <a:pt x="19" y="7"/>
                      </a:lnTo>
                      <a:lnTo>
                        <a:pt x="16" y="6"/>
                      </a:lnTo>
                      <a:lnTo>
                        <a:pt x="13" y="6"/>
                      </a:lnTo>
                      <a:lnTo>
                        <a:pt x="11" y="4"/>
                      </a:lnTo>
                      <a:lnTo>
                        <a:pt x="7" y="4"/>
                      </a:lnTo>
                      <a:lnTo>
                        <a:pt x="5" y="2"/>
                      </a:lnTo>
                      <a:lnTo>
                        <a:pt x="3" y="2"/>
                      </a:lnTo>
                      <a:lnTo>
                        <a:pt x="1" y="1"/>
                      </a:lnTo>
                      <a:lnTo>
                        <a:pt x="0" y="1"/>
                      </a:lnTo>
                      <a:lnTo>
                        <a:pt x="0" y="0"/>
                      </a:lnTo>
                      <a:lnTo>
                        <a:pt x="1" y="0"/>
                      </a:lnTo>
                      <a:lnTo>
                        <a:pt x="2" y="0"/>
                      </a:lnTo>
                      <a:lnTo>
                        <a:pt x="4" y="0"/>
                      </a:lnTo>
                      <a:lnTo>
                        <a:pt x="5" y="0"/>
                      </a:lnTo>
                      <a:lnTo>
                        <a:pt x="7" y="0"/>
                      </a:lnTo>
                      <a:lnTo>
                        <a:pt x="9" y="0"/>
                      </a:lnTo>
                      <a:lnTo>
                        <a:pt x="12" y="0"/>
                      </a:lnTo>
                      <a:lnTo>
                        <a:pt x="13" y="1"/>
                      </a:lnTo>
                      <a:lnTo>
                        <a:pt x="15" y="1"/>
                      </a:lnTo>
                      <a:lnTo>
                        <a:pt x="17" y="1"/>
                      </a:lnTo>
                      <a:lnTo>
                        <a:pt x="20" y="1"/>
                      </a:lnTo>
                      <a:lnTo>
                        <a:pt x="22" y="2"/>
                      </a:lnTo>
                      <a:lnTo>
                        <a:pt x="24" y="2"/>
                      </a:lnTo>
                      <a:lnTo>
                        <a:pt x="26" y="2"/>
                      </a:lnTo>
                      <a:lnTo>
                        <a:pt x="28" y="2"/>
                      </a:lnTo>
                    </a:path>
                  </a:pathLst>
                </a:custGeom>
                <a:solidFill>
                  <a:srgbClr val="A1E2FF"/>
                </a:solidFill>
                <a:ln w="9525">
                  <a:noFill/>
                  <a:round/>
                  <a:headEnd/>
                  <a:tailEnd/>
                </a:ln>
              </p:spPr>
              <p:txBody>
                <a:bodyPr/>
                <a:lstStyle/>
                <a:p>
                  <a:endParaRPr lang="en-US"/>
                </a:p>
              </p:txBody>
            </p:sp>
            <p:sp>
              <p:nvSpPr>
                <p:cNvPr id="20733" name="Freeform 307"/>
                <p:cNvSpPr>
                  <a:spLocks/>
                </p:cNvSpPr>
                <p:nvPr/>
              </p:nvSpPr>
              <p:spPr bwMode="auto">
                <a:xfrm>
                  <a:off x="2757" y="1344"/>
                  <a:ext cx="33" cy="46"/>
                </a:xfrm>
                <a:custGeom>
                  <a:avLst/>
                  <a:gdLst>
                    <a:gd name="T0" fmla="*/ 23 w 33"/>
                    <a:gd name="T1" fmla="*/ 45 h 46"/>
                    <a:gd name="T2" fmla="*/ 23 w 33"/>
                    <a:gd name="T3" fmla="*/ 44 h 46"/>
                    <a:gd name="T4" fmla="*/ 23 w 33"/>
                    <a:gd name="T5" fmla="*/ 41 h 46"/>
                    <a:gd name="T6" fmla="*/ 23 w 33"/>
                    <a:gd name="T7" fmla="*/ 37 h 46"/>
                    <a:gd name="T8" fmla="*/ 24 w 33"/>
                    <a:gd name="T9" fmla="*/ 33 h 46"/>
                    <a:gd name="T10" fmla="*/ 24 w 33"/>
                    <a:gd name="T11" fmla="*/ 28 h 46"/>
                    <a:gd name="T12" fmla="*/ 26 w 33"/>
                    <a:gd name="T13" fmla="*/ 25 h 46"/>
                    <a:gd name="T14" fmla="*/ 30 w 33"/>
                    <a:gd name="T15" fmla="*/ 21 h 46"/>
                    <a:gd name="T16" fmla="*/ 30 w 33"/>
                    <a:gd name="T17" fmla="*/ 19 h 46"/>
                    <a:gd name="T18" fmla="*/ 27 w 33"/>
                    <a:gd name="T19" fmla="*/ 15 h 46"/>
                    <a:gd name="T20" fmla="*/ 22 w 33"/>
                    <a:gd name="T21" fmla="*/ 12 h 46"/>
                    <a:gd name="T22" fmla="*/ 18 w 33"/>
                    <a:gd name="T23" fmla="*/ 8 h 46"/>
                    <a:gd name="T24" fmla="*/ 12 w 33"/>
                    <a:gd name="T25" fmla="*/ 6 h 46"/>
                    <a:gd name="T26" fmla="*/ 7 w 33"/>
                    <a:gd name="T27" fmla="*/ 4 h 46"/>
                    <a:gd name="T28" fmla="*/ 3 w 33"/>
                    <a:gd name="T29" fmla="*/ 2 h 46"/>
                    <a:gd name="T30" fmla="*/ 1 w 33"/>
                    <a:gd name="T31" fmla="*/ 2 h 46"/>
                    <a:gd name="T32" fmla="*/ 0 w 33"/>
                    <a:gd name="T33" fmla="*/ 2 h 46"/>
                    <a:gd name="T34" fmla="*/ 0 w 33"/>
                    <a:gd name="T35" fmla="*/ 3 h 46"/>
                    <a:gd name="T36" fmla="*/ 2 w 33"/>
                    <a:gd name="T37" fmla="*/ 5 h 46"/>
                    <a:gd name="T38" fmla="*/ 6 w 33"/>
                    <a:gd name="T39" fmla="*/ 7 h 46"/>
                    <a:gd name="T40" fmla="*/ 8 w 33"/>
                    <a:gd name="T41" fmla="*/ 9 h 46"/>
                    <a:gd name="T42" fmla="*/ 11 w 33"/>
                    <a:gd name="T43" fmla="*/ 13 h 46"/>
                    <a:gd name="T44" fmla="*/ 13 w 33"/>
                    <a:gd name="T45" fmla="*/ 16 h 46"/>
                    <a:gd name="T46" fmla="*/ 13 w 33"/>
                    <a:gd name="T47" fmla="*/ 19 h 46"/>
                    <a:gd name="T48" fmla="*/ 13 w 33"/>
                    <a:gd name="T49" fmla="*/ 23 h 46"/>
                    <a:gd name="T50" fmla="*/ 13 w 33"/>
                    <a:gd name="T51" fmla="*/ 26 h 46"/>
                    <a:gd name="T52" fmla="*/ 14 w 33"/>
                    <a:gd name="T53" fmla="*/ 29 h 46"/>
                    <a:gd name="T54" fmla="*/ 14 w 33"/>
                    <a:gd name="T55" fmla="*/ 33 h 46"/>
                    <a:gd name="T56" fmla="*/ 16 w 33"/>
                    <a:gd name="T57" fmla="*/ 37 h 46"/>
                    <a:gd name="T58" fmla="*/ 18 w 33"/>
                    <a:gd name="T59" fmla="*/ 41 h 46"/>
                    <a:gd name="T60" fmla="*/ 20 w 33"/>
                    <a:gd name="T61" fmla="*/ 44 h 46"/>
                    <a:gd name="T62" fmla="*/ 22 w 33"/>
                    <a:gd name="T63" fmla="*/ 45 h 46"/>
                    <a:gd name="T64" fmla="*/ 23 w 33"/>
                    <a:gd name="T65" fmla="*/ 45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
                    <a:gd name="T100" fmla="*/ 0 h 46"/>
                    <a:gd name="T101" fmla="*/ 33 w 33"/>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 h="46">
                      <a:moveTo>
                        <a:pt x="23" y="45"/>
                      </a:moveTo>
                      <a:lnTo>
                        <a:pt x="23" y="45"/>
                      </a:lnTo>
                      <a:lnTo>
                        <a:pt x="23" y="44"/>
                      </a:lnTo>
                      <a:lnTo>
                        <a:pt x="23" y="42"/>
                      </a:lnTo>
                      <a:lnTo>
                        <a:pt x="23" y="41"/>
                      </a:lnTo>
                      <a:lnTo>
                        <a:pt x="23" y="39"/>
                      </a:lnTo>
                      <a:lnTo>
                        <a:pt x="23" y="37"/>
                      </a:lnTo>
                      <a:lnTo>
                        <a:pt x="24" y="34"/>
                      </a:lnTo>
                      <a:lnTo>
                        <a:pt x="24" y="33"/>
                      </a:lnTo>
                      <a:lnTo>
                        <a:pt x="24" y="30"/>
                      </a:lnTo>
                      <a:lnTo>
                        <a:pt x="24" y="28"/>
                      </a:lnTo>
                      <a:lnTo>
                        <a:pt x="26" y="26"/>
                      </a:lnTo>
                      <a:lnTo>
                        <a:pt x="26" y="25"/>
                      </a:lnTo>
                      <a:lnTo>
                        <a:pt x="28" y="23"/>
                      </a:lnTo>
                      <a:lnTo>
                        <a:pt x="30" y="21"/>
                      </a:lnTo>
                      <a:lnTo>
                        <a:pt x="32" y="19"/>
                      </a:lnTo>
                      <a:lnTo>
                        <a:pt x="30" y="19"/>
                      </a:lnTo>
                      <a:lnTo>
                        <a:pt x="29" y="17"/>
                      </a:lnTo>
                      <a:lnTo>
                        <a:pt x="27" y="15"/>
                      </a:lnTo>
                      <a:lnTo>
                        <a:pt x="25" y="13"/>
                      </a:lnTo>
                      <a:lnTo>
                        <a:pt x="22" y="12"/>
                      </a:lnTo>
                      <a:lnTo>
                        <a:pt x="20" y="10"/>
                      </a:lnTo>
                      <a:lnTo>
                        <a:pt x="18" y="8"/>
                      </a:lnTo>
                      <a:lnTo>
                        <a:pt x="16" y="6"/>
                      </a:lnTo>
                      <a:lnTo>
                        <a:pt x="12" y="6"/>
                      </a:lnTo>
                      <a:lnTo>
                        <a:pt x="10" y="4"/>
                      </a:lnTo>
                      <a:lnTo>
                        <a:pt x="7" y="4"/>
                      </a:lnTo>
                      <a:lnTo>
                        <a:pt x="6" y="2"/>
                      </a:lnTo>
                      <a:lnTo>
                        <a:pt x="3" y="2"/>
                      </a:lnTo>
                      <a:lnTo>
                        <a:pt x="1" y="2"/>
                      </a:lnTo>
                      <a:lnTo>
                        <a:pt x="1" y="0"/>
                      </a:lnTo>
                      <a:lnTo>
                        <a:pt x="0" y="2"/>
                      </a:lnTo>
                      <a:lnTo>
                        <a:pt x="0" y="3"/>
                      </a:lnTo>
                      <a:lnTo>
                        <a:pt x="1" y="3"/>
                      </a:lnTo>
                      <a:lnTo>
                        <a:pt x="2" y="5"/>
                      </a:lnTo>
                      <a:lnTo>
                        <a:pt x="4" y="5"/>
                      </a:lnTo>
                      <a:lnTo>
                        <a:pt x="6" y="7"/>
                      </a:lnTo>
                      <a:lnTo>
                        <a:pt x="8" y="7"/>
                      </a:lnTo>
                      <a:lnTo>
                        <a:pt x="8" y="9"/>
                      </a:lnTo>
                      <a:lnTo>
                        <a:pt x="10" y="11"/>
                      </a:lnTo>
                      <a:lnTo>
                        <a:pt x="11" y="13"/>
                      </a:lnTo>
                      <a:lnTo>
                        <a:pt x="13" y="14"/>
                      </a:lnTo>
                      <a:lnTo>
                        <a:pt x="13" y="16"/>
                      </a:lnTo>
                      <a:lnTo>
                        <a:pt x="14" y="18"/>
                      </a:lnTo>
                      <a:lnTo>
                        <a:pt x="13" y="19"/>
                      </a:lnTo>
                      <a:lnTo>
                        <a:pt x="13" y="21"/>
                      </a:lnTo>
                      <a:lnTo>
                        <a:pt x="13" y="23"/>
                      </a:lnTo>
                      <a:lnTo>
                        <a:pt x="13" y="24"/>
                      </a:lnTo>
                      <a:lnTo>
                        <a:pt x="13" y="26"/>
                      </a:lnTo>
                      <a:lnTo>
                        <a:pt x="14" y="27"/>
                      </a:lnTo>
                      <a:lnTo>
                        <a:pt x="14" y="29"/>
                      </a:lnTo>
                      <a:lnTo>
                        <a:pt x="14" y="31"/>
                      </a:lnTo>
                      <a:lnTo>
                        <a:pt x="14" y="33"/>
                      </a:lnTo>
                      <a:lnTo>
                        <a:pt x="16" y="35"/>
                      </a:lnTo>
                      <a:lnTo>
                        <a:pt x="16" y="37"/>
                      </a:lnTo>
                      <a:lnTo>
                        <a:pt x="18" y="39"/>
                      </a:lnTo>
                      <a:lnTo>
                        <a:pt x="18" y="41"/>
                      </a:lnTo>
                      <a:lnTo>
                        <a:pt x="20" y="42"/>
                      </a:lnTo>
                      <a:lnTo>
                        <a:pt x="20" y="44"/>
                      </a:lnTo>
                      <a:lnTo>
                        <a:pt x="22" y="45"/>
                      </a:lnTo>
                      <a:lnTo>
                        <a:pt x="23" y="45"/>
                      </a:lnTo>
                    </a:path>
                  </a:pathLst>
                </a:custGeom>
                <a:solidFill>
                  <a:srgbClr val="819FE2"/>
                </a:solidFill>
                <a:ln w="9525">
                  <a:noFill/>
                  <a:round/>
                  <a:headEnd/>
                  <a:tailEnd/>
                </a:ln>
              </p:spPr>
              <p:txBody>
                <a:bodyPr/>
                <a:lstStyle/>
                <a:p>
                  <a:endParaRPr lang="en-US"/>
                </a:p>
              </p:txBody>
            </p:sp>
            <p:sp>
              <p:nvSpPr>
                <p:cNvPr id="20734" name="Freeform 308"/>
                <p:cNvSpPr>
                  <a:spLocks/>
                </p:cNvSpPr>
                <p:nvPr/>
              </p:nvSpPr>
              <p:spPr bwMode="auto">
                <a:xfrm>
                  <a:off x="2660" y="1317"/>
                  <a:ext cx="54" cy="78"/>
                </a:xfrm>
                <a:custGeom>
                  <a:avLst/>
                  <a:gdLst>
                    <a:gd name="T0" fmla="*/ 17 w 54"/>
                    <a:gd name="T1" fmla="*/ 1 h 78"/>
                    <a:gd name="T2" fmla="*/ 20 w 54"/>
                    <a:gd name="T3" fmla="*/ 3 h 78"/>
                    <a:gd name="T4" fmla="*/ 28 w 54"/>
                    <a:gd name="T5" fmla="*/ 5 h 78"/>
                    <a:gd name="T6" fmla="*/ 35 w 54"/>
                    <a:gd name="T7" fmla="*/ 14 h 78"/>
                    <a:gd name="T8" fmla="*/ 46 w 54"/>
                    <a:gd name="T9" fmla="*/ 24 h 78"/>
                    <a:gd name="T10" fmla="*/ 52 w 54"/>
                    <a:gd name="T11" fmla="*/ 36 h 78"/>
                    <a:gd name="T12" fmla="*/ 52 w 54"/>
                    <a:gd name="T13" fmla="*/ 38 h 78"/>
                    <a:gd name="T14" fmla="*/ 51 w 54"/>
                    <a:gd name="T15" fmla="*/ 41 h 78"/>
                    <a:gd name="T16" fmla="*/ 49 w 54"/>
                    <a:gd name="T17" fmla="*/ 43 h 78"/>
                    <a:gd name="T18" fmla="*/ 48 w 54"/>
                    <a:gd name="T19" fmla="*/ 46 h 78"/>
                    <a:gd name="T20" fmla="*/ 48 w 54"/>
                    <a:gd name="T21" fmla="*/ 46 h 78"/>
                    <a:gd name="T22" fmla="*/ 44 w 54"/>
                    <a:gd name="T23" fmla="*/ 52 h 78"/>
                    <a:gd name="T24" fmla="*/ 42 w 54"/>
                    <a:gd name="T25" fmla="*/ 54 h 78"/>
                    <a:gd name="T26" fmla="*/ 38 w 54"/>
                    <a:gd name="T27" fmla="*/ 58 h 78"/>
                    <a:gd name="T28" fmla="*/ 36 w 54"/>
                    <a:gd name="T29" fmla="*/ 61 h 78"/>
                    <a:gd name="T30" fmla="*/ 35 w 54"/>
                    <a:gd name="T31" fmla="*/ 65 h 78"/>
                    <a:gd name="T32" fmla="*/ 35 w 54"/>
                    <a:gd name="T33" fmla="*/ 67 h 78"/>
                    <a:gd name="T34" fmla="*/ 35 w 54"/>
                    <a:gd name="T35" fmla="*/ 70 h 78"/>
                    <a:gd name="T36" fmla="*/ 36 w 54"/>
                    <a:gd name="T37" fmla="*/ 71 h 78"/>
                    <a:gd name="T38" fmla="*/ 36 w 54"/>
                    <a:gd name="T39" fmla="*/ 74 h 78"/>
                    <a:gd name="T40" fmla="*/ 36 w 54"/>
                    <a:gd name="T41" fmla="*/ 75 h 78"/>
                    <a:gd name="T42" fmla="*/ 35 w 54"/>
                    <a:gd name="T43" fmla="*/ 77 h 78"/>
                    <a:gd name="T44" fmla="*/ 30 w 54"/>
                    <a:gd name="T45" fmla="*/ 77 h 78"/>
                    <a:gd name="T46" fmla="*/ 23 w 54"/>
                    <a:gd name="T47" fmla="*/ 77 h 78"/>
                    <a:gd name="T48" fmla="*/ 16 w 54"/>
                    <a:gd name="T49" fmla="*/ 74 h 78"/>
                    <a:gd name="T50" fmla="*/ 10 w 54"/>
                    <a:gd name="T51" fmla="*/ 72 h 78"/>
                    <a:gd name="T52" fmla="*/ 7 w 54"/>
                    <a:gd name="T53" fmla="*/ 68 h 78"/>
                    <a:gd name="T54" fmla="*/ 0 w 54"/>
                    <a:gd name="T55" fmla="*/ 57 h 78"/>
                    <a:gd name="T56" fmla="*/ 0 w 54"/>
                    <a:gd name="T57" fmla="*/ 50 h 78"/>
                    <a:gd name="T58" fmla="*/ 5 w 54"/>
                    <a:gd name="T59" fmla="*/ 46 h 78"/>
                    <a:gd name="T60" fmla="*/ 11 w 54"/>
                    <a:gd name="T61" fmla="*/ 43 h 78"/>
                    <a:gd name="T62" fmla="*/ 14 w 54"/>
                    <a:gd name="T63" fmla="*/ 41 h 78"/>
                    <a:gd name="T64" fmla="*/ 22 w 54"/>
                    <a:gd name="T65" fmla="*/ 36 h 78"/>
                    <a:gd name="T66" fmla="*/ 26 w 54"/>
                    <a:gd name="T67" fmla="*/ 30 h 78"/>
                    <a:gd name="T68" fmla="*/ 27 w 54"/>
                    <a:gd name="T69" fmla="*/ 24 h 78"/>
                    <a:gd name="T70" fmla="*/ 22 w 54"/>
                    <a:gd name="T71" fmla="*/ 20 h 78"/>
                    <a:gd name="T72" fmla="*/ 20 w 54"/>
                    <a:gd name="T73" fmla="*/ 16 h 78"/>
                    <a:gd name="T74" fmla="*/ 20 w 54"/>
                    <a:gd name="T75" fmla="*/ 15 h 78"/>
                    <a:gd name="T76" fmla="*/ 20 w 54"/>
                    <a:gd name="T77" fmla="*/ 12 h 78"/>
                    <a:gd name="T78" fmla="*/ 19 w 54"/>
                    <a:gd name="T79" fmla="*/ 8 h 78"/>
                    <a:gd name="T80" fmla="*/ 17 w 54"/>
                    <a:gd name="T81" fmla="*/ 4 h 78"/>
                    <a:gd name="T82" fmla="*/ 16 w 54"/>
                    <a:gd name="T83" fmla="*/ 2 h 78"/>
                    <a:gd name="T84" fmla="*/ 17 w 54"/>
                    <a:gd name="T85" fmla="*/ 0 h 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
                    <a:gd name="T130" fmla="*/ 0 h 78"/>
                    <a:gd name="T131" fmla="*/ 54 w 54"/>
                    <a:gd name="T132" fmla="*/ 78 h 7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 h="78">
                      <a:moveTo>
                        <a:pt x="17" y="0"/>
                      </a:moveTo>
                      <a:lnTo>
                        <a:pt x="17" y="1"/>
                      </a:lnTo>
                      <a:lnTo>
                        <a:pt x="19" y="1"/>
                      </a:lnTo>
                      <a:lnTo>
                        <a:pt x="20" y="3"/>
                      </a:lnTo>
                      <a:lnTo>
                        <a:pt x="22" y="3"/>
                      </a:lnTo>
                      <a:lnTo>
                        <a:pt x="24" y="5"/>
                      </a:lnTo>
                      <a:lnTo>
                        <a:pt x="28" y="5"/>
                      </a:lnTo>
                      <a:lnTo>
                        <a:pt x="29" y="8"/>
                      </a:lnTo>
                      <a:lnTo>
                        <a:pt x="33" y="10"/>
                      </a:lnTo>
                      <a:lnTo>
                        <a:pt x="35" y="14"/>
                      </a:lnTo>
                      <a:lnTo>
                        <a:pt x="39" y="16"/>
                      </a:lnTo>
                      <a:lnTo>
                        <a:pt x="42" y="21"/>
                      </a:lnTo>
                      <a:lnTo>
                        <a:pt x="46" y="24"/>
                      </a:lnTo>
                      <a:lnTo>
                        <a:pt x="50" y="30"/>
                      </a:lnTo>
                      <a:lnTo>
                        <a:pt x="53" y="34"/>
                      </a:lnTo>
                      <a:lnTo>
                        <a:pt x="52" y="36"/>
                      </a:lnTo>
                      <a:lnTo>
                        <a:pt x="52" y="38"/>
                      </a:lnTo>
                      <a:lnTo>
                        <a:pt x="51" y="40"/>
                      </a:lnTo>
                      <a:lnTo>
                        <a:pt x="51" y="41"/>
                      </a:lnTo>
                      <a:lnTo>
                        <a:pt x="49" y="43"/>
                      </a:lnTo>
                      <a:lnTo>
                        <a:pt x="49" y="45"/>
                      </a:lnTo>
                      <a:lnTo>
                        <a:pt x="48" y="46"/>
                      </a:lnTo>
                      <a:lnTo>
                        <a:pt x="46" y="48"/>
                      </a:lnTo>
                      <a:lnTo>
                        <a:pt x="46" y="50"/>
                      </a:lnTo>
                      <a:lnTo>
                        <a:pt x="44" y="52"/>
                      </a:lnTo>
                      <a:lnTo>
                        <a:pt x="42" y="54"/>
                      </a:lnTo>
                      <a:lnTo>
                        <a:pt x="40" y="56"/>
                      </a:lnTo>
                      <a:lnTo>
                        <a:pt x="38" y="58"/>
                      </a:lnTo>
                      <a:lnTo>
                        <a:pt x="38" y="60"/>
                      </a:lnTo>
                      <a:lnTo>
                        <a:pt x="36" y="61"/>
                      </a:lnTo>
                      <a:lnTo>
                        <a:pt x="35" y="63"/>
                      </a:lnTo>
                      <a:lnTo>
                        <a:pt x="35" y="65"/>
                      </a:lnTo>
                      <a:lnTo>
                        <a:pt x="35" y="67"/>
                      </a:lnTo>
                      <a:lnTo>
                        <a:pt x="35" y="68"/>
                      </a:lnTo>
                      <a:lnTo>
                        <a:pt x="35" y="70"/>
                      </a:lnTo>
                      <a:lnTo>
                        <a:pt x="35" y="71"/>
                      </a:lnTo>
                      <a:lnTo>
                        <a:pt x="36" y="71"/>
                      </a:lnTo>
                      <a:lnTo>
                        <a:pt x="36" y="73"/>
                      </a:lnTo>
                      <a:lnTo>
                        <a:pt x="36" y="74"/>
                      </a:lnTo>
                      <a:lnTo>
                        <a:pt x="36" y="75"/>
                      </a:lnTo>
                      <a:lnTo>
                        <a:pt x="35" y="77"/>
                      </a:lnTo>
                      <a:lnTo>
                        <a:pt x="34" y="77"/>
                      </a:lnTo>
                      <a:lnTo>
                        <a:pt x="31" y="77"/>
                      </a:lnTo>
                      <a:lnTo>
                        <a:pt x="30" y="77"/>
                      </a:lnTo>
                      <a:lnTo>
                        <a:pt x="27" y="77"/>
                      </a:lnTo>
                      <a:lnTo>
                        <a:pt x="25" y="77"/>
                      </a:lnTo>
                      <a:lnTo>
                        <a:pt x="23" y="77"/>
                      </a:lnTo>
                      <a:lnTo>
                        <a:pt x="21" y="76"/>
                      </a:lnTo>
                      <a:lnTo>
                        <a:pt x="18" y="76"/>
                      </a:lnTo>
                      <a:lnTo>
                        <a:pt x="16" y="74"/>
                      </a:lnTo>
                      <a:lnTo>
                        <a:pt x="14" y="74"/>
                      </a:lnTo>
                      <a:lnTo>
                        <a:pt x="12" y="72"/>
                      </a:lnTo>
                      <a:lnTo>
                        <a:pt x="10" y="72"/>
                      </a:lnTo>
                      <a:lnTo>
                        <a:pt x="9" y="70"/>
                      </a:lnTo>
                      <a:lnTo>
                        <a:pt x="7" y="70"/>
                      </a:lnTo>
                      <a:lnTo>
                        <a:pt x="7" y="68"/>
                      </a:lnTo>
                      <a:lnTo>
                        <a:pt x="4" y="64"/>
                      </a:lnTo>
                      <a:lnTo>
                        <a:pt x="2" y="60"/>
                      </a:lnTo>
                      <a:lnTo>
                        <a:pt x="0" y="57"/>
                      </a:lnTo>
                      <a:lnTo>
                        <a:pt x="0" y="54"/>
                      </a:lnTo>
                      <a:lnTo>
                        <a:pt x="0" y="52"/>
                      </a:lnTo>
                      <a:lnTo>
                        <a:pt x="0" y="50"/>
                      </a:lnTo>
                      <a:lnTo>
                        <a:pt x="2" y="48"/>
                      </a:lnTo>
                      <a:lnTo>
                        <a:pt x="4" y="46"/>
                      </a:lnTo>
                      <a:lnTo>
                        <a:pt x="5" y="46"/>
                      </a:lnTo>
                      <a:lnTo>
                        <a:pt x="7" y="45"/>
                      </a:lnTo>
                      <a:lnTo>
                        <a:pt x="9" y="45"/>
                      </a:lnTo>
                      <a:lnTo>
                        <a:pt x="11" y="43"/>
                      </a:lnTo>
                      <a:lnTo>
                        <a:pt x="12" y="43"/>
                      </a:lnTo>
                      <a:lnTo>
                        <a:pt x="14" y="41"/>
                      </a:lnTo>
                      <a:lnTo>
                        <a:pt x="17" y="39"/>
                      </a:lnTo>
                      <a:lnTo>
                        <a:pt x="19" y="38"/>
                      </a:lnTo>
                      <a:lnTo>
                        <a:pt x="22" y="36"/>
                      </a:lnTo>
                      <a:lnTo>
                        <a:pt x="24" y="33"/>
                      </a:lnTo>
                      <a:lnTo>
                        <a:pt x="26" y="32"/>
                      </a:lnTo>
                      <a:lnTo>
                        <a:pt x="26" y="30"/>
                      </a:lnTo>
                      <a:lnTo>
                        <a:pt x="27" y="28"/>
                      </a:lnTo>
                      <a:lnTo>
                        <a:pt x="27" y="26"/>
                      </a:lnTo>
                      <a:lnTo>
                        <a:pt x="27" y="24"/>
                      </a:lnTo>
                      <a:lnTo>
                        <a:pt x="25" y="23"/>
                      </a:lnTo>
                      <a:lnTo>
                        <a:pt x="24" y="21"/>
                      </a:lnTo>
                      <a:lnTo>
                        <a:pt x="22" y="20"/>
                      </a:lnTo>
                      <a:lnTo>
                        <a:pt x="22" y="18"/>
                      </a:lnTo>
                      <a:lnTo>
                        <a:pt x="20" y="18"/>
                      </a:lnTo>
                      <a:lnTo>
                        <a:pt x="20" y="16"/>
                      </a:lnTo>
                      <a:lnTo>
                        <a:pt x="20" y="15"/>
                      </a:lnTo>
                      <a:lnTo>
                        <a:pt x="20" y="14"/>
                      </a:lnTo>
                      <a:lnTo>
                        <a:pt x="20" y="12"/>
                      </a:lnTo>
                      <a:lnTo>
                        <a:pt x="19" y="12"/>
                      </a:lnTo>
                      <a:lnTo>
                        <a:pt x="19" y="9"/>
                      </a:lnTo>
                      <a:lnTo>
                        <a:pt x="19" y="8"/>
                      </a:lnTo>
                      <a:lnTo>
                        <a:pt x="19" y="6"/>
                      </a:lnTo>
                      <a:lnTo>
                        <a:pt x="17" y="6"/>
                      </a:lnTo>
                      <a:lnTo>
                        <a:pt x="17" y="4"/>
                      </a:lnTo>
                      <a:lnTo>
                        <a:pt x="16" y="4"/>
                      </a:lnTo>
                      <a:lnTo>
                        <a:pt x="16" y="2"/>
                      </a:lnTo>
                      <a:lnTo>
                        <a:pt x="16" y="1"/>
                      </a:lnTo>
                      <a:lnTo>
                        <a:pt x="17" y="0"/>
                      </a:lnTo>
                    </a:path>
                  </a:pathLst>
                </a:custGeom>
                <a:solidFill>
                  <a:srgbClr val="82C0FF"/>
                </a:solidFill>
                <a:ln w="9525">
                  <a:noFill/>
                  <a:round/>
                  <a:headEnd/>
                  <a:tailEnd/>
                </a:ln>
              </p:spPr>
              <p:txBody>
                <a:bodyPr/>
                <a:lstStyle/>
                <a:p>
                  <a:endParaRPr lang="en-US"/>
                </a:p>
              </p:txBody>
            </p:sp>
            <p:sp>
              <p:nvSpPr>
                <p:cNvPr id="20735" name="Freeform 309"/>
                <p:cNvSpPr>
                  <a:spLocks/>
                </p:cNvSpPr>
                <p:nvPr/>
              </p:nvSpPr>
              <p:spPr bwMode="auto">
                <a:xfrm>
                  <a:off x="2836" y="1515"/>
                  <a:ext cx="356" cy="40"/>
                </a:xfrm>
                <a:custGeom>
                  <a:avLst/>
                  <a:gdLst>
                    <a:gd name="T0" fmla="*/ 334 w 356"/>
                    <a:gd name="T1" fmla="*/ 24 h 40"/>
                    <a:gd name="T2" fmla="*/ 321 w 356"/>
                    <a:gd name="T3" fmla="*/ 21 h 40"/>
                    <a:gd name="T4" fmla="*/ 301 w 356"/>
                    <a:gd name="T5" fmla="*/ 15 h 40"/>
                    <a:gd name="T6" fmla="*/ 278 w 356"/>
                    <a:gd name="T7" fmla="*/ 12 h 40"/>
                    <a:gd name="T8" fmla="*/ 259 w 356"/>
                    <a:gd name="T9" fmla="*/ 8 h 40"/>
                    <a:gd name="T10" fmla="*/ 242 w 356"/>
                    <a:gd name="T11" fmla="*/ 6 h 40"/>
                    <a:gd name="T12" fmla="*/ 230 w 356"/>
                    <a:gd name="T13" fmla="*/ 3 h 40"/>
                    <a:gd name="T14" fmla="*/ 222 w 356"/>
                    <a:gd name="T15" fmla="*/ 6 h 40"/>
                    <a:gd name="T16" fmla="*/ 217 w 356"/>
                    <a:gd name="T17" fmla="*/ 10 h 40"/>
                    <a:gd name="T18" fmla="*/ 213 w 356"/>
                    <a:gd name="T19" fmla="*/ 14 h 40"/>
                    <a:gd name="T20" fmla="*/ 209 w 356"/>
                    <a:gd name="T21" fmla="*/ 15 h 40"/>
                    <a:gd name="T22" fmla="*/ 185 w 356"/>
                    <a:gd name="T23" fmla="*/ 3 h 40"/>
                    <a:gd name="T24" fmla="*/ 164 w 356"/>
                    <a:gd name="T25" fmla="*/ 0 h 40"/>
                    <a:gd name="T26" fmla="*/ 145 w 356"/>
                    <a:gd name="T27" fmla="*/ 4 h 40"/>
                    <a:gd name="T28" fmla="*/ 128 w 356"/>
                    <a:gd name="T29" fmla="*/ 10 h 40"/>
                    <a:gd name="T30" fmla="*/ 114 w 356"/>
                    <a:gd name="T31" fmla="*/ 15 h 40"/>
                    <a:gd name="T32" fmla="*/ 100 w 356"/>
                    <a:gd name="T33" fmla="*/ 17 h 40"/>
                    <a:gd name="T34" fmla="*/ 75 w 356"/>
                    <a:gd name="T35" fmla="*/ 17 h 40"/>
                    <a:gd name="T36" fmla="*/ 48 w 356"/>
                    <a:gd name="T37" fmla="*/ 17 h 40"/>
                    <a:gd name="T38" fmla="*/ 21 w 356"/>
                    <a:gd name="T39" fmla="*/ 19 h 40"/>
                    <a:gd name="T40" fmla="*/ 3 w 356"/>
                    <a:gd name="T41" fmla="*/ 21 h 40"/>
                    <a:gd name="T42" fmla="*/ 1 w 356"/>
                    <a:gd name="T43" fmla="*/ 23 h 40"/>
                    <a:gd name="T44" fmla="*/ 19 w 356"/>
                    <a:gd name="T45" fmla="*/ 23 h 40"/>
                    <a:gd name="T46" fmla="*/ 52 w 356"/>
                    <a:gd name="T47" fmla="*/ 23 h 40"/>
                    <a:gd name="T48" fmla="*/ 92 w 356"/>
                    <a:gd name="T49" fmla="*/ 23 h 40"/>
                    <a:gd name="T50" fmla="*/ 131 w 356"/>
                    <a:gd name="T51" fmla="*/ 27 h 40"/>
                    <a:gd name="T52" fmla="*/ 163 w 356"/>
                    <a:gd name="T53" fmla="*/ 36 h 40"/>
                    <a:gd name="T54" fmla="*/ 204 w 356"/>
                    <a:gd name="T55" fmla="*/ 36 h 40"/>
                    <a:gd name="T56" fmla="*/ 224 w 356"/>
                    <a:gd name="T57" fmla="*/ 34 h 40"/>
                    <a:gd name="T58" fmla="*/ 230 w 356"/>
                    <a:gd name="T59" fmla="*/ 32 h 40"/>
                    <a:gd name="T60" fmla="*/ 231 w 356"/>
                    <a:gd name="T61" fmla="*/ 31 h 40"/>
                    <a:gd name="T62" fmla="*/ 233 w 356"/>
                    <a:gd name="T63" fmla="*/ 31 h 40"/>
                    <a:gd name="T64" fmla="*/ 246 w 356"/>
                    <a:gd name="T65" fmla="*/ 25 h 40"/>
                    <a:gd name="T66" fmla="*/ 263 w 356"/>
                    <a:gd name="T67" fmla="*/ 24 h 40"/>
                    <a:gd name="T68" fmla="*/ 281 w 356"/>
                    <a:gd name="T69" fmla="*/ 26 h 40"/>
                    <a:gd name="T70" fmla="*/ 294 w 356"/>
                    <a:gd name="T71" fmla="*/ 31 h 40"/>
                    <a:gd name="T72" fmla="*/ 305 w 356"/>
                    <a:gd name="T73" fmla="*/ 36 h 40"/>
                    <a:gd name="T74" fmla="*/ 321 w 356"/>
                    <a:gd name="T75" fmla="*/ 38 h 40"/>
                    <a:gd name="T76" fmla="*/ 348 w 356"/>
                    <a:gd name="T77" fmla="*/ 39 h 40"/>
                    <a:gd name="T78" fmla="*/ 355 w 356"/>
                    <a:gd name="T79" fmla="*/ 37 h 40"/>
                    <a:gd name="T80" fmla="*/ 350 w 356"/>
                    <a:gd name="T81" fmla="*/ 34 h 40"/>
                    <a:gd name="T82" fmla="*/ 341 w 356"/>
                    <a:gd name="T83" fmla="*/ 30 h 40"/>
                    <a:gd name="T84" fmla="*/ 337 w 356"/>
                    <a:gd name="T85" fmla="*/ 24 h 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6"/>
                    <a:gd name="T130" fmla="*/ 0 h 40"/>
                    <a:gd name="T131" fmla="*/ 356 w 356"/>
                    <a:gd name="T132" fmla="*/ 40 h 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6" h="40">
                      <a:moveTo>
                        <a:pt x="337" y="24"/>
                      </a:moveTo>
                      <a:lnTo>
                        <a:pt x="336" y="24"/>
                      </a:lnTo>
                      <a:lnTo>
                        <a:pt x="334" y="24"/>
                      </a:lnTo>
                      <a:lnTo>
                        <a:pt x="330" y="24"/>
                      </a:lnTo>
                      <a:lnTo>
                        <a:pt x="326" y="23"/>
                      </a:lnTo>
                      <a:lnTo>
                        <a:pt x="321" y="21"/>
                      </a:lnTo>
                      <a:lnTo>
                        <a:pt x="315" y="19"/>
                      </a:lnTo>
                      <a:lnTo>
                        <a:pt x="307" y="17"/>
                      </a:lnTo>
                      <a:lnTo>
                        <a:pt x="301" y="15"/>
                      </a:lnTo>
                      <a:lnTo>
                        <a:pt x="293" y="15"/>
                      </a:lnTo>
                      <a:lnTo>
                        <a:pt x="285" y="14"/>
                      </a:lnTo>
                      <a:lnTo>
                        <a:pt x="278" y="12"/>
                      </a:lnTo>
                      <a:lnTo>
                        <a:pt x="271" y="10"/>
                      </a:lnTo>
                      <a:lnTo>
                        <a:pt x="264" y="10"/>
                      </a:lnTo>
                      <a:lnTo>
                        <a:pt x="259" y="8"/>
                      </a:lnTo>
                      <a:lnTo>
                        <a:pt x="253" y="8"/>
                      </a:lnTo>
                      <a:lnTo>
                        <a:pt x="249" y="7"/>
                      </a:lnTo>
                      <a:lnTo>
                        <a:pt x="242" y="6"/>
                      </a:lnTo>
                      <a:lnTo>
                        <a:pt x="237" y="4"/>
                      </a:lnTo>
                      <a:lnTo>
                        <a:pt x="233" y="4"/>
                      </a:lnTo>
                      <a:lnTo>
                        <a:pt x="230" y="3"/>
                      </a:lnTo>
                      <a:lnTo>
                        <a:pt x="226" y="4"/>
                      </a:lnTo>
                      <a:lnTo>
                        <a:pt x="224" y="4"/>
                      </a:lnTo>
                      <a:lnTo>
                        <a:pt x="222" y="6"/>
                      </a:lnTo>
                      <a:lnTo>
                        <a:pt x="221" y="6"/>
                      </a:lnTo>
                      <a:lnTo>
                        <a:pt x="218" y="8"/>
                      </a:lnTo>
                      <a:lnTo>
                        <a:pt x="217" y="10"/>
                      </a:lnTo>
                      <a:lnTo>
                        <a:pt x="215" y="12"/>
                      </a:lnTo>
                      <a:lnTo>
                        <a:pt x="213" y="14"/>
                      </a:lnTo>
                      <a:lnTo>
                        <a:pt x="212" y="14"/>
                      </a:lnTo>
                      <a:lnTo>
                        <a:pt x="210" y="15"/>
                      </a:lnTo>
                      <a:lnTo>
                        <a:pt x="209" y="15"/>
                      </a:lnTo>
                      <a:lnTo>
                        <a:pt x="201" y="10"/>
                      </a:lnTo>
                      <a:lnTo>
                        <a:pt x="193" y="6"/>
                      </a:lnTo>
                      <a:lnTo>
                        <a:pt x="185" y="3"/>
                      </a:lnTo>
                      <a:lnTo>
                        <a:pt x="178" y="1"/>
                      </a:lnTo>
                      <a:lnTo>
                        <a:pt x="170" y="1"/>
                      </a:lnTo>
                      <a:lnTo>
                        <a:pt x="164" y="0"/>
                      </a:lnTo>
                      <a:lnTo>
                        <a:pt x="157" y="1"/>
                      </a:lnTo>
                      <a:lnTo>
                        <a:pt x="152" y="1"/>
                      </a:lnTo>
                      <a:lnTo>
                        <a:pt x="145" y="4"/>
                      </a:lnTo>
                      <a:lnTo>
                        <a:pt x="139" y="6"/>
                      </a:lnTo>
                      <a:lnTo>
                        <a:pt x="133" y="8"/>
                      </a:lnTo>
                      <a:lnTo>
                        <a:pt x="128" y="10"/>
                      </a:lnTo>
                      <a:lnTo>
                        <a:pt x="123" y="12"/>
                      </a:lnTo>
                      <a:lnTo>
                        <a:pt x="118" y="14"/>
                      </a:lnTo>
                      <a:lnTo>
                        <a:pt x="114" y="15"/>
                      </a:lnTo>
                      <a:lnTo>
                        <a:pt x="110" y="15"/>
                      </a:lnTo>
                      <a:lnTo>
                        <a:pt x="105" y="17"/>
                      </a:lnTo>
                      <a:lnTo>
                        <a:pt x="100" y="17"/>
                      </a:lnTo>
                      <a:lnTo>
                        <a:pt x="93" y="17"/>
                      </a:lnTo>
                      <a:lnTo>
                        <a:pt x="85" y="17"/>
                      </a:lnTo>
                      <a:lnTo>
                        <a:pt x="75" y="17"/>
                      </a:lnTo>
                      <a:lnTo>
                        <a:pt x="67" y="17"/>
                      </a:lnTo>
                      <a:lnTo>
                        <a:pt x="57" y="17"/>
                      </a:lnTo>
                      <a:lnTo>
                        <a:pt x="48" y="17"/>
                      </a:lnTo>
                      <a:lnTo>
                        <a:pt x="39" y="19"/>
                      </a:lnTo>
                      <a:lnTo>
                        <a:pt x="30" y="19"/>
                      </a:lnTo>
                      <a:lnTo>
                        <a:pt x="21" y="19"/>
                      </a:lnTo>
                      <a:lnTo>
                        <a:pt x="14" y="19"/>
                      </a:lnTo>
                      <a:lnTo>
                        <a:pt x="8" y="21"/>
                      </a:lnTo>
                      <a:lnTo>
                        <a:pt x="3" y="21"/>
                      </a:lnTo>
                      <a:lnTo>
                        <a:pt x="1" y="21"/>
                      </a:lnTo>
                      <a:lnTo>
                        <a:pt x="0" y="21"/>
                      </a:lnTo>
                      <a:lnTo>
                        <a:pt x="1" y="23"/>
                      </a:lnTo>
                      <a:lnTo>
                        <a:pt x="4" y="23"/>
                      </a:lnTo>
                      <a:lnTo>
                        <a:pt x="10" y="23"/>
                      </a:lnTo>
                      <a:lnTo>
                        <a:pt x="19" y="23"/>
                      </a:lnTo>
                      <a:lnTo>
                        <a:pt x="27" y="23"/>
                      </a:lnTo>
                      <a:lnTo>
                        <a:pt x="39" y="23"/>
                      </a:lnTo>
                      <a:lnTo>
                        <a:pt x="52" y="23"/>
                      </a:lnTo>
                      <a:lnTo>
                        <a:pt x="66" y="22"/>
                      </a:lnTo>
                      <a:lnTo>
                        <a:pt x="79" y="23"/>
                      </a:lnTo>
                      <a:lnTo>
                        <a:pt x="92" y="23"/>
                      </a:lnTo>
                      <a:lnTo>
                        <a:pt x="106" y="24"/>
                      </a:lnTo>
                      <a:lnTo>
                        <a:pt x="119" y="24"/>
                      </a:lnTo>
                      <a:lnTo>
                        <a:pt x="131" y="27"/>
                      </a:lnTo>
                      <a:lnTo>
                        <a:pt x="143" y="29"/>
                      </a:lnTo>
                      <a:lnTo>
                        <a:pt x="154" y="33"/>
                      </a:lnTo>
                      <a:lnTo>
                        <a:pt x="163" y="36"/>
                      </a:lnTo>
                      <a:lnTo>
                        <a:pt x="179" y="36"/>
                      </a:lnTo>
                      <a:lnTo>
                        <a:pt x="193" y="36"/>
                      </a:lnTo>
                      <a:lnTo>
                        <a:pt x="204" y="36"/>
                      </a:lnTo>
                      <a:lnTo>
                        <a:pt x="214" y="34"/>
                      </a:lnTo>
                      <a:lnTo>
                        <a:pt x="219" y="34"/>
                      </a:lnTo>
                      <a:lnTo>
                        <a:pt x="224" y="34"/>
                      </a:lnTo>
                      <a:lnTo>
                        <a:pt x="227" y="34"/>
                      </a:lnTo>
                      <a:lnTo>
                        <a:pt x="230" y="32"/>
                      </a:lnTo>
                      <a:lnTo>
                        <a:pt x="231" y="32"/>
                      </a:lnTo>
                      <a:lnTo>
                        <a:pt x="231" y="31"/>
                      </a:lnTo>
                      <a:lnTo>
                        <a:pt x="232" y="31"/>
                      </a:lnTo>
                      <a:lnTo>
                        <a:pt x="233" y="31"/>
                      </a:lnTo>
                      <a:lnTo>
                        <a:pt x="237" y="30"/>
                      </a:lnTo>
                      <a:lnTo>
                        <a:pt x="240" y="28"/>
                      </a:lnTo>
                      <a:lnTo>
                        <a:pt x="246" y="25"/>
                      </a:lnTo>
                      <a:lnTo>
                        <a:pt x="252" y="24"/>
                      </a:lnTo>
                      <a:lnTo>
                        <a:pt x="257" y="23"/>
                      </a:lnTo>
                      <a:lnTo>
                        <a:pt x="263" y="24"/>
                      </a:lnTo>
                      <a:lnTo>
                        <a:pt x="269" y="24"/>
                      </a:lnTo>
                      <a:lnTo>
                        <a:pt x="275" y="26"/>
                      </a:lnTo>
                      <a:lnTo>
                        <a:pt x="281" y="26"/>
                      </a:lnTo>
                      <a:lnTo>
                        <a:pt x="284" y="28"/>
                      </a:lnTo>
                      <a:lnTo>
                        <a:pt x="290" y="30"/>
                      </a:lnTo>
                      <a:lnTo>
                        <a:pt x="294" y="31"/>
                      </a:lnTo>
                      <a:lnTo>
                        <a:pt x="299" y="33"/>
                      </a:lnTo>
                      <a:lnTo>
                        <a:pt x="301" y="35"/>
                      </a:lnTo>
                      <a:lnTo>
                        <a:pt x="305" y="36"/>
                      </a:lnTo>
                      <a:lnTo>
                        <a:pt x="306" y="36"/>
                      </a:lnTo>
                      <a:lnTo>
                        <a:pt x="307" y="36"/>
                      </a:lnTo>
                      <a:lnTo>
                        <a:pt x="321" y="38"/>
                      </a:lnTo>
                      <a:lnTo>
                        <a:pt x="333" y="39"/>
                      </a:lnTo>
                      <a:lnTo>
                        <a:pt x="341" y="39"/>
                      </a:lnTo>
                      <a:lnTo>
                        <a:pt x="348" y="39"/>
                      </a:lnTo>
                      <a:lnTo>
                        <a:pt x="351" y="39"/>
                      </a:lnTo>
                      <a:lnTo>
                        <a:pt x="354" y="38"/>
                      </a:lnTo>
                      <a:lnTo>
                        <a:pt x="355" y="37"/>
                      </a:lnTo>
                      <a:lnTo>
                        <a:pt x="355" y="36"/>
                      </a:lnTo>
                      <a:lnTo>
                        <a:pt x="352" y="36"/>
                      </a:lnTo>
                      <a:lnTo>
                        <a:pt x="350" y="34"/>
                      </a:lnTo>
                      <a:lnTo>
                        <a:pt x="346" y="32"/>
                      </a:lnTo>
                      <a:lnTo>
                        <a:pt x="344" y="30"/>
                      </a:lnTo>
                      <a:lnTo>
                        <a:pt x="341" y="30"/>
                      </a:lnTo>
                      <a:lnTo>
                        <a:pt x="339" y="28"/>
                      </a:lnTo>
                      <a:lnTo>
                        <a:pt x="337" y="27"/>
                      </a:lnTo>
                      <a:lnTo>
                        <a:pt x="337" y="24"/>
                      </a:lnTo>
                    </a:path>
                  </a:pathLst>
                </a:custGeom>
                <a:solidFill>
                  <a:srgbClr val="9F9FFF"/>
                </a:solidFill>
                <a:ln w="9525">
                  <a:noFill/>
                  <a:round/>
                  <a:headEnd/>
                  <a:tailEnd/>
                </a:ln>
              </p:spPr>
              <p:txBody>
                <a:bodyPr/>
                <a:lstStyle/>
                <a:p>
                  <a:endParaRPr lang="en-US"/>
                </a:p>
              </p:txBody>
            </p:sp>
            <p:sp>
              <p:nvSpPr>
                <p:cNvPr id="20736" name="Freeform 310"/>
                <p:cNvSpPr>
                  <a:spLocks/>
                </p:cNvSpPr>
                <p:nvPr/>
              </p:nvSpPr>
              <p:spPr bwMode="auto">
                <a:xfrm>
                  <a:off x="3101" y="1462"/>
                  <a:ext cx="42" cy="44"/>
                </a:xfrm>
                <a:custGeom>
                  <a:avLst/>
                  <a:gdLst>
                    <a:gd name="T0" fmla="*/ 41 w 42"/>
                    <a:gd name="T1" fmla="*/ 9 h 44"/>
                    <a:gd name="T2" fmla="*/ 40 w 42"/>
                    <a:gd name="T3" fmla="*/ 10 h 44"/>
                    <a:gd name="T4" fmla="*/ 40 w 42"/>
                    <a:gd name="T5" fmla="*/ 10 h 44"/>
                    <a:gd name="T6" fmla="*/ 38 w 42"/>
                    <a:gd name="T7" fmla="*/ 10 h 44"/>
                    <a:gd name="T8" fmla="*/ 38 w 42"/>
                    <a:gd name="T9" fmla="*/ 10 h 44"/>
                    <a:gd name="T10" fmla="*/ 36 w 42"/>
                    <a:gd name="T11" fmla="*/ 12 h 44"/>
                    <a:gd name="T12" fmla="*/ 35 w 42"/>
                    <a:gd name="T13" fmla="*/ 12 h 44"/>
                    <a:gd name="T14" fmla="*/ 33 w 42"/>
                    <a:gd name="T15" fmla="*/ 13 h 44"/>
                    <a:gd name="T16" fmla="*/ 31 w 42"/>
                    <a:gd name="T17" fmla="*/ 13 h 44"/>
                    <a:gd name="T18" fmla="*/ 27 w 42"/>
                    <a:gd name="T19" fmla="*/ 16 h 44"/>
                    <a:gd name="T20" fmla="*/ 25 w 42"/>
                    <a:gd name="T21" fmla="*/ 17 h 44"/>
                    <a:gd name="T22" fmla="*/ 20 w 42"/>
                    <a:gd name="T23" fmla="*/ 21 h 44"/>
                    <a:gd name="T24" fmla="*/ 18 w 42"/>
                    <a:gd name="T25" fmla="*/ 23 h 44"/>
                    <a:gd name="T26" fmla="*/ 13 w 42"/>
                    <a:gd name="T27" fmla="*/ 28 h 44"/>
                    <a:gd name="T28" fmla="*/ 9 w 42"/>
                    <a:gd name="T29" fmla="*/ 32 h 44"/>
                    <a:gd name="T30" fmla="*/ 4 w 42"/>
                    <a:gd name="T31" fmla="*/ 38 h 44"/>
                    <a:gd name="T32" fmla="*/ 0 w 42"/>
                    <a:gd name="T33" fmla="*/ 43 h 44"/>
                    <a:gd name="T34" fmla="*/ 0 w 42"/>
                    <a:gd name="T35" fmla="*/ 38 h 44"/>
                    <a:gd name="T36" fmla="*/ 2 w 42"/>
                    <a:gd name="T37" fmla="*/ 32 h 44"/>
                    <a:gd name="T38" fmla="*/ 3 w 42"/>
                    <a:gd name="T39" fmla="*/ 27 h 44"/>
                    <a:gd name="T40" fmla="*/ 5 w 42"/>
                    <a:gd name="T41" fmla="*/ 22 h 44"/>
                    <a:gd name="T42" fmla="*/ 6 w 42"/>
                    <a:gd name="T43" fmla="*/ 19 h 44"/>
                    <a:gd name="T44" fmla="*/ 8 w 42"/>
                    <a:gd name="T45" fmla="*/ 15 h 44"/>
                    <a:gd name="T46" fmla="*/ 10 w 42"/>
                    <a:gd name="T47" fmla="*/ 13 h 44"/>
                    <a:gd name="T48" fmla="*/ 12 w 42"/>
                    <a:gd name="T49" fmla="*/ 8 h 44"/>
                    <a:gd name="T50" fmla="*/ 12 w 42"/>
                    <a:gd name="T51" fmla="*/ 7 h 44"/>
                    <a:gd name="T52" fmla="*/ 13 w 42"/>
                    <a:gd name="T53" fmla="*/ 5 h 44"/>
                    <a:gd name="T54" fmla="*/ 15 w 42"/>
                    <a:gd name="T55" fmla="*/ 4 h 44"/>
                    <a:gd name="T56" fmla="*/ 17 w 42"/>
                    <a:gd name="T57" fmla="*/ 2 h 44"/>
                    <a:gd name="T58" fmla="*/ 17 w 42"/>
                    <a:gd name="T59" fmla="*/ 2 h 44"/>
                    <a:gd name="T60" fmla="*/ 18 w 42"/>
                    <a:gd name="T61" fmla="*/ 1 h 44"/>
                    <a:gd name="T62" fmla="*/ 18 w 42"/>
                    <a:gd name="T63" fmla="*/ 1 h 44"/>
                    <a:gd name="T64" fmla="*/ 19 w 42"/>
                    <a:gd name="T65" fmla="*/ 0 h 44"/>
                    <a:gd name="T66" fmla="*/ 19 w 42"/>
                    <a:gd name="T67" fmla="*/ 0 h 44"/>
                    <a:gd name="T68" fmla="*/ 21 w 42"/>
                    <a:gd name="T69" fmla="*/ 0 h 44"/>
                    <a:gd name="T70" fmla="*/ 23 w 42"/>
                    <a:gd name="T71" fmla="*/ 0 h 44"/>
                    <a:gd name="T72" fmla="*/ 25 w 42"/>
                    <a:gd name="T73" fmla="*/ 0 h 44"/>
                    <a:gd name="T74" fmla="*/ 26 w 42"/>
                    <a:gd name="T75" fmla="*/ 2 h 44"/>
                    <a:gd name="T76" fmla="*/ 28 w 42"/>
                    <a:gd name="T77" fmla="*/ 2 h 44"/>
                    <a:gd name="T78" fmla="*/ 30 w 42"/>
                    <a:gd name="T79" fmla="*/ 2 h 44"/>
                    <a:gd name="T80" fmla="*/ 32 w 42"/>
                    <a:gd name="T81" fmla="*/ 2 h 44"/>
                    <a:gd name="T82" fmla="*/ 32 w 42"/>
                    <a:gd name="T83" fmla="*/ 4 h 44"/>
                    <a:gd name="T84" fmla="*/ 34 w 42"/>
                    <a:gd name="T85" fmla="*/ 4 h 44"/>
                    <a:gd name="T86" fmla="*/ 35 w 42"/>
                    <a:gd name="T87" fmla="*/ 6 h 44"/>
                    <a:gd name="T88" fmla="*/ 37 w 42"/>
                    <a:gd name="T89" fmla="*/ 6 h 44"/>
                    <a:gd name="T90" fmla="*/ 37 w 42"/>
                    <a:gd name="T91" fmla="*/ 8 h 44"/>
                    <a:gd name="T92" fmla="*/ 40 w 42"/>
                    <a:gd name="T93" fmla="*/ 8 h 44"/>
                    <a:gd name="T94" fmla="*/ 40 w 42"/>
                    <a:gd name="T95" fmla="*/ 9 h 44"/>
                    <a:gd name="T96" fmla="*/ 41 w 42"/>
                    <a:gd name="T97" fmla="*/ 9 h 44"/>
                    <a:gd name="T98" fmla="*/ 41 w 42"/>
                    <a:gd name="T99" fmla="*/ 9 h 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
                    <a:gd name="T151" fmla="*/ 0 h 44"/>
                    <a:gd name="T152" fmla="*/ 42 w 42"/>
                    <a:gd name="T153" fmla="*/ 44 h 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 h="44">
                      <a:moveTo>
                        <a:pt x="41" y="9"/>
                      </a:moveTo>
                      <a:lnTo>
                        <a:pt x="40" y="10"/>
                      </a:lnTo>
                      <a:lnTo>
                        <a:pt x="38" y="10"/>
                      </a:lnTo>
                      <a:lnTo>
                        <a:pt x="36" y="12"/>
                      </a:lnTo>
                      <a:lnTo>
                        <a:pt x="35" y="12"/>
                      </a:lnTo>
                      <a:lnTo>
                        <a:pt x="33" y="13"/>
                      </a:lnTo>
                      <a:lnTo>
                        <a:pt x="31" y="13"/>
                      </a:lnTo>
                      <a:lnTo>
                        <a:pt x="27" y="16"/>
                      </a:lnTo>
                      <a:lnTo>
                        <a:pt x="25" y="17"/>
                      </a:lnTo>
                      <a:lnTo>
                        <a:pt x="20" y="21"/>
                      </a:lnTo>
                      <a:lnTo>
                        <a:pt x="18" y="23"/>
                      </a:lnTo>
                      <a:lnTo>
                        <a:pt x="13" y="28"/>
                      </a:lnTo>
                      <a:lnTo>
                        <a:pt x="9" y="32"/>
                      </a:lnTo>
                      <a:lnTo>
                        <a:pt x="4" y="38"/>
                      </a:lnTo>
                      <a:lnTo>
                        <a:pt x="0" y="43"/>
                      </a:lnTo>
                      <a:lnTo>
                        <a:pt x="0" y="38"/>
                      </a:lnTo>
                      <a:lnTo>
                        <a:pt x="2" y="32"/>
                      </a:lnTo>
                      <a:lnTo>
                        <a:pt x="3" y="27"/>
                      </a:lnTo>
                      <a:lnTo>
                        <a:pt x="5" y="22"/>
                      </a:lnTo>
                      <a:lnTo>
                        <a:pt x="6" y="19"/>
                      </a:lnTo>
                      <a:lnTo>
                        <a:pt x="8" y="15"/>
                      </a:lnTo>
                      <a:lnTo>
                        <a:pt x="10" y="13"/>
                      </a:lnTo>
                      <a:lnTo>
                        <a:pt x="12" y="8"/>
                      </a:lnTo>
                      <a:lnTo>
                        <a:pt x="12" y="7"/>
                      </a:lnTo>
                      <a:lnTo>
                        <a:pt x="13" y="5"/>
                      </a:lnTo>
                      <a:lnTo>
                        <a:pt x="15" y="4"/>
                      </a:lnTo>
                      <a:lnTo>
                        <a:pt x="17" y="2"/>
                      </a:lnTo>
                      <a:lnTo>
                        <a:pt x="18" y="1"/>
                      </a:lnTo>
                      <a:lnTo>
                        <a:pt x="19" y="0"/>
                      </a:lnTo>
                      <a:lnTo>
                        <a:pt x="21" y="0"/>
                      </a:lnTo>
                      <a:lnTo>
                        <a:pt x="23" y="0"/>
                      </a:lnTo>
                      <a:lnTo>
                        <a:pt x="25" y="0"/>
                      </a:lnTo>
                      <a:lnTo>
                        <a:pt x="26" y="2"/>
                      </a:lnTo>
                      <a:lnTo>
                        <a:pt x="28" y="2"/>
                      </a:lnTo>
                      <a:lnTo>
                        <a:pt x="30" y="2"/>
                      </a:lnTo>
                      <a:lnTo>
                        <a:pt x="32" y="2"/>
                      </a:lnTo>
                      <a:lnTo>
                        <a:pt x="32" y="4"/>
                      </a:lnTo>
                      <a:lnTo>
                        <a:pt x="34" y="4"/>
                      </a:lnTo>
                      <a:lnTo>
                        <a:pt x="35" y="6"/>
                      </a:lnTo>
                      <a:lnTo>
                        <a:pt x="37" y="6"/>
                      </a:lnTo>
                      <a:lnTo>
                        <a:pt x="37" y="8"/>
                      </a:lnTo>
                      <a:lnTo>
                        <a:pt x="40" y="8"/>
                      </a:lnTo>
                      <a:lnTo>
                        <a:pt x="40" y="9"/>
                      </a:lnTo>
                      <a:lnTo>
                        <a:pt x="41" y="9"/>
                      </a:lnTo>
                    </a:path>
                  </a:pathLst>
                </a:custGeom>
                <a:solidFill>
                  <a:srgbClr val="82C0FF"/>
                </a:solidFill>
                <a:ln w="9525">
                  <a:noFill/>
                  <a:round/>
                  <a:headEnd/>
                  <a:tailEnd/>
                </a:ln>
              </p:spPr>
              <p:txBody>
                <a:bodyPr/>
                <a:lstStyle/>
                <a:p>
                  <a:endParaRPr lang="en-US"/>
                </a:p>
              </p:txBody>
            </p:sp>
            <p:sp>
              <p:nvSpPr>
                <p:cNvPr id="20737" name="Freeform 311"/>
                <p:cNvSpPr>
                  <a:spLocks/>
                </p:cNvSpPr>
                <p:nvPr/>
              </p:nvSpPr>
              <p:spPr bwMode="auto">
                <a:xfrm>
                  <a:off x="2885" y="1484"/>
                  <a:ext cx="58" cy="39"/>
                </a:xfrm>
                <a:custGeom>
                  <a:avLst/>
                  <a:gdLst>
                    <a:gd name="T0" fmla="*/ 57 w 58"/>
                    <a:gd name="T1" fmla="*/ 3 h 39"/>
                    <a:gd name="T2" fmla="*/ 55 w 58"/>
                    <a:gd name="T3" fmla="*/ 4 h 39"/>
                    <a:gd name="T4" fmla="*/ 55 w 58"/>
                    <a:gd name="T5" fmla="*/ 4 h 39"/>
                    <a:gd name="T6" fmla="*/ 53 w 58"/>
                    <a:gd name="T7" fmla="*/ 4 h 39"/>
                    <a:gd name="T8" fmla="*/ 51 w 58"/>
                    <a:gd name="T9" fmla="*/ 4 h 39"/>
                    <a:gd name="T10" fmla="*/ 47 w 58"/>
                    <a:gd name="T11" fmla="*/ 6 h 39"/>
                    <a:gd name="T12" fmla="*/ 45 w 58"/>
                    <a:gd name="T13" fmla="*/ 6 h 39"/>
                    <a:gd name="T14" fmla="*/ 40 w 58"/>
                    <a:gd name="T15" fmla="*/ 8 h 39"/>
                    <a:gd name="T16" fmla="*/ 38 w 58"/>
                    <a:gd name="T17" fmla="*/ 8 h 39"/>
                    <a:gd name="T18" fmla="*/ 33 w 58"/>
                    <a:gd name="T19" fmla="*/ 11 h 39"/>
                    <a:gd name="T20" fmla="*/ 29 w 58"/>
                    <a:gd name="T21" fmla="*/ 13 h 39"/>
                    <a:gd name="T22" fmla="*/ 24 w 58"/>
                    <a:gd name="T23" fmla="*/ 16 h 39"/>
                    <a:gd name="T24" fmla="*/ 20 w 58"/>
                    <a:gd name="T25" fmla="*/ 19 h 39"/>
                    <a:gd name="T26" fmla="*/ 14 w 58"/>
                    <a:gd name="T27" fmla="*/ 23 h 39"/>
                    <a:gd name="T28" fmla="*/ 9 w 58"/>
                    <a:gd name="T29" fmla="*/ 27 h 39"/>
                    <a:gd name="T30" fmla="*/ 4 w 58"/>
                    <a:gd name="T31" fmla="*/ 33 h 39"/>
                    <a:gd name="T32" fmla="*/ 0 w 58"/>
                    <a:gd name="T33" fmla="*/ 38 h 39"/>
                    <a:gd name="T34" fmla="*/ 1 w 58"/>
                    <a:gd name="T35" fmla="*/ 32 h 39"/>
                    <a:gd name="T36" fmla="*/ 2 w 58"/>
                    <a:gd name="T37" fmla="*/ 27 h 39"/>
                    <a:gd name="T38" fmla="*/ 5 w 58"/>
                    <a:gd name="T39" fmla="*/ 23 h 39"/>
                    <a:gd name="T40" fmla="*/ 7 w 58"/>
                    <a:gd name="T41" fmla="*/ 17 h 39"/>
                    <a:gd name="T42" fmla="*/ 9 w 58"/>
                    <a:gd name="T43" fmla="*/ 15 h 39"/>
                    <a:gd name="T44" fmla="*/ 12 w 58"/>
                    <a:gd name="T45" fmla="*/ 11 h 39"/>
                    <a:gd name="T46" fmla="*/ 15 w 58"/>
                    <a:gd name="T47" fmla="*/ 9 h 39"/>
                    <a:gd name="T48" fmla="*/ 19 w 58"/>
                    <a:gd name="T49" fmla="*/ 6 h 39"/>
                    <a:gd name="T50" fmla="*/ 21 w 58"/>
                    <a:gd name="T51" fmla="*/ 5 h 39"/>
                    <a:gd name="T52" fmla="*/ 24 w 58"/>
                    <a:gd name="T53" fmla="*/ 3 h 39"/>
                    <a:gd name="T54" fmla="*/ 26 w 58"/>
                    <a:gd name="T55" fmla="*/ 3 h 39"/>
                    <a:gd name="T56" fmla="*/ 29 w 58"/>
                    <a:gd name="T57" fmla="*/ 1 h 39"/>
                    <a:gd name="T58" fmla="*/ 30 w 58"/>
                    <a:gd name="T59" fmla="*/ 1 h 39"/>
                    <a:gd name="T60" fmla="*/ 32 w 58"/>
                    <a:gd name="T61" fmla="*/ 1 h 39"/>
                    <a:gd name="T62" fmla="*/ 33 w 58"/>
                    <a:gd name="T63" fmla="*/ 1 h 39"/>
                    <a:gd name="T64" fmla="*/ 34 w 58"/>
                    <a:gd name="T65" fmla="*/ 0 h 39"/>
                    <a:gd name="T66" fmla="*/ 36 w 58"/>
                    <a:gd name="T67" fmla="*/ 1 h 39"/>
                    <a:gd name="T68" fmla="*/ 39 w 58"/>
                    <a:gd name="T69" fmla="*/ 2 h 39"/>
                    <a:gd name="T70" fmla="*/ 40 w 58"/>
                    <a:gd name="T71" fmla="*/ 3 h 39"/>
                    <a:gd name="T72" fmla="*/ 44 w 58"/>
                    <a:gd name="T73" fmla="*/ 3 h 39"/>
                    <a:gd name="T74" fmla="*/ 45 w 58"/>
                    <a:gd name="T75" fmla="*/ 3 h 39"/>
                    <a:gd name="T76" fmla="*/ 47 w 58"/>
                    <a:gd name="T77" fmla="*/ 3 h 39"/>
                    <a:gd name="T78" fmla="*/ 49 w 58"/>
                    <a:gd name="T79" fmla="*/ 3 h 39"/>
                    <a:gd name="T80" fmla="*/ 51 w 58"/>
                    <a:gd name="T81" fmla="*/ 3 h 39"/>
                    <a:gd name="T82" fmla="*/ 51 w 58"/>
                    <a:gd name="T83" fmla="*/ 3 h 39"/>
                    <a:gd name="T84" fmla="*/ 53 w 58"/>
                    <a:gd name="T85" fmla="*/ 3 h 39"/>
                    <a:gd name="T86" fmla="*/ 53 w 58"/>
                    <a:gd name="T87" fmla="*/ 3 h 39"/>
                    <a:gd name="T88" fmla="*/ 55 w 58"/>
                    <a:gd name="T89" fmla="*/ 3 h 39"/>
                    <a:gd name="T90" fmla="*/ 55 w 58"/>
                    <a:gd name="T91" fmla="*/ 3 h 39"/>
                    <a:gd name="T92" fmla="*/ 55 w 58"/>
                    <a:gd name="T93" fmla="*/ 3 h 39"/>
                    <a:gd name="T94" fmla="*/ 55 w 58"/>
                    <a:gd name="T95" fmla="*/ 3 h 39"/>
                    <a:gd name="T96" fmla="*/ 57 w 58"/>
                    <a:gd name="T97" fmla="*/ 3 h 39"/>
                    <a:gd name="T98" fmla="*/ 57 w 58"/>
                    <a:gd name="T99" fmla="*/ 3 h 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8"/>
                    <a:gd name="T151" fmla="*/ 0 h 39"/>
                    <a:gd name="T152" fmla="*/ 58 w 58"/>
                    <a:gd name="T153" fmla="*/ 39 h 3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8" h="39">
                      <a:moveTo>
                        <a:pt x="57" y="3"/>
                      </a:moveTo>
                      <a:lnTo>
                        <a:pt x="55" y="4"/>
                      </a:lnTo>
                      <a:lnTo>
                        <a:pt x="53" y="4"/>
                      </a:lnTo>
                      <a:lnTo>
                        <a:pt x="51" y="4"/>
                      </a:lnTo>
                      <a:lnTo>
                        <a:pt x="47" y="6"/>
                      </a:lnTo>
                      <a:lnTo>
                        <a:pt x="45" y="6"/>
                      </a:lnTo>
                      <a:lnTo>
                        <a:pt x="40" y="8"/>
                      </a:lnTo>
                      <a:lnTo>
                        <a:pt x="38" y="8"/>
                      </a:lnTo>
                      <a:lnTo>
                        <a:pt x="33" y="11"/>
                      </a:lnTo>
                      <a:lnTo>
                        <a:pt x="29" y="13"/>
                      </a:lnTo>
                      <a:lnTo>
                        <a:pt x="24" y="16"/>
                      </a:lnTo>
                      <a:lnTo>
                        <a:pt x="20" y="19"/>
                      </a:lnTo>
                      <a:lnTo>
                        <a:pt x="14" y="23"/>
                      </a:lnTo>
                      <a:lnTo>
                        <a:pt x="9" y="27"/>
                      </a:lnTo>
                      <a:lnTo>
                        <a:pt x="4" y="33"/>
                      </a:lnTo>
                      <a:lnTo>
                        <a:pt x="0" y="38"/>
                      </a:lnTo>
                      <a:lnTo>
                        <a:pt x="1" y="32"/>
                      </a:lnTo>
                      <a:lnTo>
                        <a:pt x="2" y="27"/>
                      </a:lnTo>
                      <a:lnTo>
                        <a:pt x="5" y="23"/>
                      </a:lnTo>
                      <a:lnTo>
                        <a:pt x="7" y="17"/>
                      </a:lnTo>
                      <a:lnTo>
                        <a:pt x="9" y="15"/>
                      </a:lnTo>
                      <a:lnTo>
                        <a:pt x="12" y="11"/>
                      </a:lnTo>
                      <a:lnTo>
                        <a:pt x="15" y="9"/>
                      </a:lnTo>
                      <a:lnTo>
                        <a:pt x="19" y="6"/>
                      </a:lnTo>
                      <a:lnTo>
                        <a:pt x="21" y="5"/>
                      </a:lnTo>
                      <a:lnTo>
                        <a:pt x="24" y="3"/>
                      </a:lnTo>
                      <a:lnTo>
                        <a:pt x="26" y="3"/>
                      </a:lnTo>
                      <a:lnTo>
                        <a:pt x="29" y="1"/>
                      </a:lnTo>
                      <a:lnTo>
                        <a:pt x="30" y="1"/>
                      </a:lnTo>
                      <a:lnTo>
                        <a:pt x="32" y="1"/>
                      </a:lnTo>
                      <a:lnTo>
                        <a:pt x="33" y="1"/>
                      </a:lnTo>
                      <a:lnTo>
                        <a:pt x="34" y="0"/>
                      </a:lnTo>
                      <a:lnTo>
                        <a:pt x="36" y="1"/>
                      </a:lnTo>
                      <a:lnTo>
                        <a:pt x="39" y="2"/>
                      </a:lnTo>
                      <a:lnTo>
                        <a:pt x="40" y="3"/>
                      </a:lnTo>
                      <a:lnTo>
                        <a:pt x="44" y="3"/>
                      </a:lnTo>
                      <a:lnTo>
                        <a:pt x="45" y="3"/>
                      </a:lnTo>
                      <a:lnTo>
                        <a:pt x="47" y="3"/>
                      </a:lnTo>
                      <a:lnTo>
                        <a:pt x="49" y="3"/>
                      </a:lnTo>
                      <a:lnTo>
                        <a:pt x="51" y="3"/>
                      </a:lnTo>
                      <a:lnTo>
                        <a:pt x="53" y="3"/>
                      </a:lnTo>
                      <a:lnTo>
                        <a:pt x="55" y="3"/>
                      </a:lnTo>
                      <a:lnTo>
                        <a:pt x="57" y="3"/>
                      </a:lnTo>
                    </a:path>
                  </a:pathLst>
                </a:custGeom>
                <a:solidFill>
                  <a:srgbClr val="82C0FF"/>
                </a:solidFill>
                <a:ln w="9525">
                  <a:noFill/>
                  <a:round/>
                  <a:headEnd/>
                  <a:tailEnd/>
                </a:ln>
              </p:spPr>
              <p:txBody>
                <a:bodyPr/>
                <a:lstStyle/>
                <a:p>
                  <a:endParaRPr lang="en-US"/>
                </a:p>
              </p:txBody>
            </p:sp>
            <p:sp>
              <p:nvSpPr>
                <p:cNvPr id="20738" name="Freeform 312"/>
                <p:cNvSpPr>
                  <a:spLocks/>
                </p:cNvSpPr>
                <p:nvPr/>
              </p:nvSpPr>
              <p:spPr bwMode="auto">
                <a:xfrm>
                  <a:off x="3847" y="1573"/>
                  <a:ext cx="314" cy="43"/>
                </a:xfrm>
                <a:custGeom>
                  <a:avLst/>
                  <a:gdLst>
                    <a:gd name="T0" fmla="*/ 187 w 314"/>
                    <a:gd name="T1" fmla="*/ 7 h 43"/>
                    <a:gd name="T2" fmla="*/ 198 w 314"/>
                    <a:gd name="T3" fmla="*/ 10 h 43"/>
                    <a:gd name="T4" fmla="*/ 216 w 314"/>
                    <a:gd name="T5" fmla="*/ 13 h 43"/>
                    <a:gd name="T6" fmla="*/ 236 w 314"/>
                    <a:gd name="T7" fmla="*/ 17 h 43"/>
                    <a:gd name="T8" fmla="*/ 252 w 314"/>
                    <a:gd name="T9" fmla="*/ 19 h 43"/>
                    <a:gd name="T10" fmla="*/ 261 w 314"/>
                    <a:gd name="T11" fmla="*/ 19 h 43"/>
                    <a:gd name="T12" fmla="*/ 255 w 314"/>
                    <a:gd name="T13" fmla="*/ 16 h 43"/>
                    <a:gd name="T14" fmla="*/ 232 w 314"/>
                    <a:gd name="T15" fmla="*/ 7 h 43"/>
                    <a:gd name="T16" fmla="*/ 212 w 314"/>
                    <a:gd name="T17" fmla="*/ 2 h 43"/>
                    <a:gd name="T18" fmla="*/ 221 w 314"/>
                    <a:gd name="T19" fmla="*/ 2 h 43"/>
                    <a:gd name="T20" fmla="*/ 238 w 314"/>
                    <a:gd name="T21" fmla="*/ 3 h 43"/>
                    <a:gd name="T22" fmla="*/ 257 w 314"/>
                    <a:gd name="T23" fmla="*/ 3 h 43"/>
                    <a:gd name="T24" fmla="*/ 278 w 314"/>
                    <a:gd name="T25" fmla="*/ 4 h 43"/>
                    <a:gd name="T26" fmla="*/ 296 w 314"/>
                    <a:gd name="T27" fmla="*/ 8 h 43"/>
                    <a:gd name="T28" fmla="*/ 309 w 314"/>
                    <a:gd name="T29" fmla="*/ 14 h 43"/>
                    <a:gd name="T30" fmla="*/ 313 w 314"/>
                    <a:gd name="T31" fmla="*/ 21 h 43"/>
                    <a:gd name="T32" fmla="*/ 310 w 314"/>
                    <a:gd name="T33" fmla="*/ 28 h 43"/>
                    <a:gd name="T34" fmla="*/ 306 w 314"/>
                    <a:gd name="T35" fmla="*/ 28 h 43"/>
                    <a:gd name="T36" fmla="*/ 298 w 314"/>
                    <a:gd name="T37" fmla="*/ 27 h 43"/>
                    <a:gd name="T38" fmla="*/ 288 w 314"/>
                    <a:gd name="T39" fmla="*/ 26 h 43"/>
                    <a:gd name="T40" fmla="*/ 274 w 314"/>
                    <a:gd name="T41" fmla="*/ 26 h 43"/>
                    <a:gd name="T42" fmla="*/ 257 w 314"/>
                    <a:gd name="T43" fmla="*/ 27 h 43"/>
                    <a:gd name="T44" fmla="*/ 236 w 314"/>
                    <a:gd name="T45" fmla="*/ 31 h 43"/>
                    <a:gd name="T46" fmla="*/ 214 w 314"/>
                    <a:gd name="T47" fmla="*/ 38 h 43"/>
                    <a:gd name="T48" fmla="*/ 201 w 314"/>
                    <a:gd name="T49" fmla="*/ 42 h 43"/>
                    <a:gd name="T50" fmla="*/ 198 w 314"/>
                    <a:gd name="T51" fmla="*/ 42 h 43"/>
                    <a:gd name="T52" fmla="*/ 196 w 314"/>
                    <a:gd name="T53" fmla="*/ 39 h 43"/>
                    <a:gd name="T54" fmla="*/ 195 w 314"/>
                    <a:gd name="T55" fmla="*/ 35 h 43"/>
                    <a:gd name="T56" fmla="*/ 193 w 314"/>
                    <a:gd name="T57" fmla="*/ 33 h 43"/>
                    <a:gd name="T58" fmla="*/ 188 w 314"/>
                    <a:gd name="T59" fmla="*/ 30 h 43"/>
                    <a:gd name="T60" fmla="*/ 180 w 314"/>
                    <a:gd name="T61" fmla="*/ 28 h 43"/>
                    <a:gd name="T62" fmla="*/ 169 w 314"/>
                    <a:gd name="T63" fmla="*/ 28 h 43"/>
                    <a:gd name="T64" fmla="*/ 153 w 314"/>
                    <a:gd name="T65" fmla="*/ 30 h 43"/>
                    <a:gd name="T66" fmla="*/ 129 w 314"/>
                    <a:gd name="T67" fmla="*/ 32 h 43"/>
                    <a:gd name="T68" fmla="*/ 104 w 314"/>
                    <a:gd name="T69" fmla="*/ 32 h 43"/>
                    <a:gd name="T70" fmla="*/ 77 w 314"/>
                    <a:gd name="T71" fmla="*/ 32 h 43"/>
                    <a:gd name="T72" fmla="*/ 51 w 314"/>
                    <a:gd name="T73" fmla="*/ 31 h 43"/>
                    <a:gd name="T74" fmla="*/ 28 w 314"/>
                    <a:gd name="T75" fmla="*/ 31 h 43"/>
                    <a:gd name="T76" fmla="*/ 11 w 314"/>
                    <a:gd name="T77" fmla="*/ 29 h 43"/>
                    <a:gd name="T78" fmla="*/ 1 w 314"/>
                    <a:gd name="T79" fmla="*/ 29 h 43"/>
                    <a:gd name="T80" fmla="*/ 2 w 314"/>
                    <a:gd name="T81" fmla="*/ 28 h 43"/>
                    <a:gd name="T82" fmla="*/ 16 w 314"/>
                    <a:gd name="T83" fmla="*/ 25 h 43"/>
                    <a:gd name="T84" fmla="*/ 42 w 314"/>
                    <a:gd name="T85" fmla="*/ 24 h 43"/>
                    <a:gd name="T86" fmla="*/ 75 w 314"/>
                    <a:gd name="T87" fmla="*/ 19 h 43"/>
                    <a:gd name="T88" fmla="*/ 109 w 314"/>
                    <a:gd name="T89" fmla="*/ 18 h 43"/>
                    <a:gd name="T90" fmla="*/ 142 w 314"/>
                    <a:gd name="T91" fmla="*/ 14 h 43"/>
                    <a:gd name="T92" fmla="*/ 168 w 314"/>
                    <a:gd name="T93" fmla="*/ 11 h 43"/>
                    <a:gd name="T94" fmla="*/ 184 w 314"/>
                    <a:gd name="T95" fmla="*/ 8 h 43"/>
                    <a:gd name="T96" fmla="*/ 186 w 314"/>
                    <a:gd name="T97" fmla="*/ 6 h 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4"/>
                    <a:gd name="T148" fmla="*/ 0 h 43"/>
                    <a:gd name="T149" fmla="*/ 314 w 314"/>
                    <a:gd name="T150" fmla="*/ 43 h 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4" h="43">
                      <a:moveTo>
                        <a:pt x="186" y="6"/>
                      </a:moveTo>
                      <a:lnTo>
                        <a:pt x="187" y="7"/>
                      </a:lnTo>
                      <a:lnTo>
                        <a:pt x="192" y="8"/>
                      </a:lnTo>
                      <a:lnTo>
                        <a:pt x="198" y="10"/>
                      </a:lnTo>
                      <a:lnTo>
                        <a:pt x="207" y="11"/>
                      </a:lnTo>
                      <a:lnTo>
                        <a:pt x="216" y="13"/>
                      </a:lnTo>
                      <a:lnTo>
                        <a:pt x="227" y="15"/>
                      </a:lnTo>
                      <a:lnTo>
                        <a:pt x="236" y="17"/>
                      </a:lnTo>
                      <a:lnTo>
                        <a:pt x="246" y="18"/>
                      </a:lnTo>
                      <a:lnTo>
                        <a:pt x="252" y="19"/>
                      </a:lnTo>
                      <a:lnTo>
                        <a:pt x="258" y="19"/>
                      </a:lnTo>
                      <a:lnTo>
                        <a:pt x="261" y="19"/>
                      </a:lnTo>
                      <a:lnTo>
                        <a:pt x="261" y="18"/>
                      </a:lnTo>
                      <a:lnTo>
                        <a:pt x="255" y="16"/>
                      </a:lnTo>
                      <a:lnTo>
                        <a:pt x="247" y="12"/>
                      </a:lnTo>
                      <a:lnTo>
                        <a:pt x="232" y="7"/>
                      </a:lnTo>
                      <a:lnTo>
                        <a:pt x="212" y="0"/>
                      </a:lnTo>
                      <a:lnTo>
                        <a:pt x="212" y="2"/>
                      </a:lnTo>
                      <a:lnTo>
                        <a:pt x="216" y="2"/>
                      </a:lnTo>
                      <a:lnTo>
                        <a:pt x="221" y="2"/>
                      </a:lnTo>
                      <a:lnTo>
                        <a:pt x="229" y="2"/>
                      </a:lnTo>
                      <a:lnTo>
                        <a:pt x="238" y="3"/>
                      </a:lnTo>
                      <a:lnTo>
                        <a:pt x="247" y="3"/>
                      </a:lnTo>
                      <a:lnTo>
                        <a:pt x="257" y="3"/>
                      </a:lnTo>
                      <a:lnTo>
                        <a:pt x="269" y="3"/>
                      </a:lnTo>
                      <a:lnTo>
                        <a:pt x="278" y="4"/>
                      </a:lnTo>
                      <a:lnTo>
                        <a:pt x="288" y="6"/>
                      </a:lnTo>
                      <a:lnTo>
                        <a:pt x="296" y="8"/>
                      </a:lnTo>
                      <a:lnTo>
                        <a:pt x="304" y="10"/>
                      </a:lnTo>
                      <a:lnTo>
                        <a:pt x="309" y="14"/>
                      </a:lnTo>
                      <a:lnTo>
                        <a:pt x="313" y="16"/>
                      </a:lnTo>
                      <a:lnTo>
                        <a:pt x="313" y="21"/>
                      </a:lnTo>
                      <a:lnTo>
                        <a:pt x="311" y="26"/>
                      </a:lnTo>
                      <a:lnTo>
                        <a:pt x="310" y="28"/>
                      </a:lnTo>
                      <a:lnTo>
                        <a:pt x="309" y="28"/>
                      </a:lnTo>
                      <a:lnTo>
                        <a:pt x="306" y="28"/>
                      </a:lnTo>
                      <a:lnTo>
                        <a:pt x="304" y="27"/>
                      </a:lnTo>
                      <a:lnTo>
                        <a:pt x="298" y="27"/>
                      </a:lnTo>
                      <a:lnTo>
                        <a:pt x="294" y="26"/>
                      </a:lnTo>
                      <a:lnTo>
                        <a:pt x="288" y="26"/>
                      </a:lnTo>
                      <a:lnTo>
                        <a:pt x="282" y="25"/>
                      </a:lnTo>
                      <a:lnTo>
                        <a:pt x="274" y="26"/>
                      </a:lnTo>
                      <a:lnTo>
                        <a:pt x="266" y="26"/>
                      </a:lnTo>
                      <a:lnTo>
                        <a:pt x="257" y="27"/>
                      </a:lnTo>
                      <a:lnTo>
                        <a:pt x="247" y="28"/>
                      </a:lnTo>
                      <a:lnTo>
                        <a:pt x="236" y="31"/>
                      </a:lnTo>
                      <a:lnTo>
                        <a:pt x="226" y="34"/>
                      </a:lnTo>
                      <a:lnTo>
                        <a:pt x="214" y="38"/>
                      </a:lnTo>
                      <a:lnTo>
                        <a:pt x="204" y="41"/>
                      </a:lnTo>
                      <a:lnTo>
                        <a:pt x="201" y="42"/>
                      </a:lnTo>
                      <a:lnTo>
                        <a:pt x="200" y="42"/>
                      </a:lnTo>
                      <a:lnTo>
                        <a:pt x="198" y="42"/>
                      </a:lnTo>
                      <a:lnTo>
                        <a:pt x="198" y="40"/>
                      </a:lnTo>
                      <a:lnTo>
                        <a:pt x="196" y="39"/>
                      </a:lnTo>
                      <a:lnTo>
                        <a:pt x="196" y="37"/>
                      </a:lnTo>
                      <a:lnTo>
                        <a:pt x="195" y="35"/>
                      </a:lnTo>
                      <a:lnTo>
                        <a:pt x="195" y="33"/>
                      </a:lnTo>
                      <a:lnTo>
                        <a:pt x="193" y="33"/>
                      </a:lnTo>
                      <a:lnTo>
                        <a:pt x="191" y="31"/>
                      </a:lnTo>
                      <a:lnTo>
                        <a:pt x="188" y="30"/>
                      </a:lnTo>
                      <a:lnTo>
                        <a:pt x="185" y="28"/>
                      </a:lnTo>
                      <a:lnTo>
                        <a:pt x="180" y="28"/>
                      </a:lnTo>
                      <a:lnTo>
                        <a:pt x="176" y="27"/>
                      </a:lnTo>
                      <a:lnTo>
                        <a:pt x="169" y="28"/>
                      </a:lnTo>
                      <a:lnTo>
                        <a:pt x="163" y="28"/>
                      </a:lnTo>
                      <a:lnTo>
                        <a:pt x="153" y="30"/>
                      </a:lnTo>
                      <a:lnTo>
                        <a:pt x="142" y="31"/>
                      </a:lnTo>
                      <a:lnTo>
                        <a:pt x="129" y="32"/>
                      </a:lnTo>
                      <a:lnTo>
                        <a:pt x="118" y="32"/>
                      </a:lnTo>
                      <a:lnTo>
                        <a:pt x="104" y="32"/>
                      </a:lnTo>
                      <a:lnTo>
                        <a:pt x="91" y="32"/>
                      </a:lnTo>
                      <a:lnTo>
                        <a:pt x="77" y="32"/>
                      </a:lnTo>
                      <a:lnTo>
                        <a:pt x="64" y="31"/>
                      </a:lnTo>
                      <a:lnTo>
                        <a:pt x="51" y="31"/>
                      </a:lnTo>
                      <a:lnTo>
                        <a:pt x="39" y="31"/>
                      </a:lnTo>
                      <a:lnTo>
                        <a:pt x="28" y="31"/>
                      </a:lnTo>
                      <a:lnTo>
                        <a:pt x="19" y="29"/>
                      </a:lnTo>
                      <a:lnTo>
                        <a:pt x="11" y="29"/>
                      </a:lnTo>
                      <a:lnTo>
                        <a:pt x="5" y="29"/>
                      </a:lnTo>
                      <a:lnTo>
                        <a:pt x="1" y="29"/>
                      </a:lnTo>
                      <a:lnTo>
                        <a:pt x="0" y="28"/>
                      </a:lnTo>
                      <a:lnTo>
                        <a:pt x="2" y="28"/>
                      </a:lnTo>
                      <a:lnTo>
                        <a:pt x="8" y="26"/>
                      </a:lnTo>
                      <a:lnTo>
                        <a:pt x="16" y="25"/>
                      </a:lnTo>
                      <a:lnTo>
                        <a:pt x="29" y="24"/>
                      </a:lnTo>
                      <a:lnTo>
                        <a:pt x="42" y="24"/>
                      </a:lnTo>
                      <a:lnTo>
                        <a:pt x="58" y="21"/>
                      </a:lnTo>
                      <a:lnTo>
                        <a:pt x="75" y="19"/>
                      </a:lnTo>
                      <a:lnTo>
                        <a:pt x="93" y="18"/>
                      </a:lnTo>
                      <a:lnTo>
                        <a:pt x="109" y="18"/>
                      </a:lnTo>
                      <a:lnTo>
                        <a:pt x="126" y="16"/>
                      </a:lnTo>
                      <a:lnTo>
                        <a:pt x="142" y="14"/>
                      </a:lnTo>
                      <a:lnTo>
                        <a:pt x="156" y="12"/>
                      </a:lnTo>
                      <a:lnTo>
                        <a:pt x="168" y="11"/>
                      </a:lnTo>
                      <a:lnTo>
                        <a:pt x="178" y="9"/>
                      </a:lnTo>
                      <a:lnTo>
                        <a:pt x="184" y="8"/>
                      </a:lnTo>
                      <a:lnTo>
                        <a:pt x="186" y="6"/>
                      </a:lnTo>
                    </a:path>
                  </a:pathLst>
                </a:custGeom>
                <a:solidFill>
                  <a:srgbClr val="FFFFFF"/>
                </a:solidFill>
                <a:ln w="9525">
                  <a:noFill/>
                  <a:round/>
                  <a:headEnd/>
                  <a:tailEnd/>
                </a:ln>
              </p:spPr>
              <p:txBody>
                <a:bodyPr/>
                <a:lstStyle/>
                <a:p>
                  <a:endParaRPr lang="en-US"/>
                </a:p>
              </p:txBody>
            </p:sp>
            <p:sp>
              <p:nvSpPr>
                <p:cNvPr id="20739" name="Freeform 313"/>
                <p:cNvSpPr>
                  <a:spLocks/>
                </p:cNvSpPr>
                <p:nvPr/>
              </p:nvSpPr>
              <p:spPr bwMode="auto">
                <a:xfrm>
                  <a:off x="3269" y="1582"/>
                  <a:ext cx="94" cy="45"/>
                </a:xfrm>
                <a:custGeom>
                  <a:avLst/>
                  <a:gdLst>
                    <a:gd name="T0" fmla="*/ 77 w 94"/>
                    <a:gd name="T1" fmla="*/ 1 h 45"/>
                    <a:gd name="T2" fmla="*/ 77 w 94"/>
                    <a:gd name="T3" fmla="*/ 1 h 45"/>
                    <a:gd name="T4" fmla="*/ 77 w 94"/>
                    <a:gd name="T5" fmla="*/ 1 h 45"/>
                    <a:gd name="T6" fmla="*/ 77 w 94"/>
                    <a:gd name="T7" fmla="*/ 1 h 45"/>
                    <a:gd name="T8" fmla="*/ 77 w 94"/>
                    <a:gd name="T9" fmla="*/ 1 h 45"/>
                    <a:gd name="T10" fmla="*/ 77 w 94"/>
                    <a:gd name="T11" fmla="*/ 1 h 45"/>
                    <a:gd name="T12" fmla="*/ 77 w 94"/>
                    <a:gd name="T13" fmla="*/ 1 h 45"/>
                    <a:gd name="T14" fmla="*/ 77 w 94"/>
                    <a:gd name="T15" fmla="*/ 1 h 45"/>
                    <a:gd name="T16" fmla="*/ 76 w 94"/>
                    <a:gd name="T17" fmla="*/ 3 h 45"/>
                    <a:gd name="T18" fmla="*/ 78 w 94"/>
                    <a:gd name="T19" fmla="*/ 3 h 45"/>
                    <a:gd name="T20" fmla="*/ 82 w 94"/>
                    <a:gd name="T21" fmla="*/ 3 h 45"/>
                    <a:gd name="T22" fmla="*/ 86 w 94"/>
                    <a:gd name="T23" fmla="*/ 3 h 45"/>
                    <a:gd name="T24" fmla="*/ 91 w 94"/>
                    <a:gd name="T25" fmla="*/ 5 h 45"/>
                    <a:gd name="T26" fmla="*/ 93 w 94"/>
                    <a:gd name="T27" fmla="*/ 8 h 45"/>
                    <a:gd name="T28" fmla="*/ 90 w 94"/>
                    <a:gd name="T29" fmla="*/ 12 h 45"/>
                    <a:gd name="T30" fmla="*/ 82 w 94"/>
                    <a:gd name="T31" fmla="*/ 19 h 45"/>
                    <a:gd name="T32" fmla="*/ 77 w 94"/>
                    <a:gd name="T33" fmla="*/ 30 h 45"/>
                    <a:gd name="T34" fmla="*/ 76 w 94"/>
                    <a:gd name="T35" fmla="*/ 38 h 45"/>
                    <a:gd name="T36" fmla="*/ 73 w 94"/>
                    <a:gd name="T37" fmla="*/ 43 h 45"/>
                    <a:gd name="T38" fmla="*/ 69 w 94"/>
                    <a:gd name="T39" fmla="*/ 44 h 45"/>
                    <a:gd name="T40" fmla="*/ 63 w 94"/>
                    <a:gd name="T41" fmla="*/ 43 h 45"/>
                    <a:gd name="T42" fmla="*/ 56 w 94"/>
                    <a:gd name="T43" fmla="*/ 41 h 45"/>
                    <a:gd name="T44" fmla="*/ 50 w 94"/>
                    <a:gd name="T45" fmla="*/ 38 h 45"/>
                    <a:gd name="T46" fmla="*/ 45 w 94"/>
                    <a:gd name="T47" fmla="*/ 34 h 45"/>
                    <a:gd name="T48" fmla="*/ 39 w 94"/>
                    <a:gd name="T49" fmla="*/ 33 h 45"/>
                    <a:gd name="T50" fmla="*/ 33 w 94"/>
                    <a:gd name="T51" fmla="*/ 33 h 45"/>
                    <a:gd name="T52" fmla="*/ 27 w 94"/>
                    <a:gd name="T53" fmla="*/ 33 h 45"/>
                    <a:gd name="T54" fmla="*/ 19 w 94"/>
                    <a:gd name="T55" fmla="*/ 33 h 45"/>
                    <a:gd name="T56" fmla="*/ 13 w 94"/>
                    <a:gd name="T57" fmla="*/ 33 h 45"/>
                    <a:gd name="T58" fmla="*/ 6 w 94"/>
                    <a:gd name="T59" fmla="*/ 33 h 45"/>
                    <a:gd name="T60" fmla="*/ 2 w 94"/>
                    <a:gd name="T61" fmla="*/ 33 h 45"/>
                    <a:gd name="T62" fmla="*/ 0 w 94"/>
                    <a:gd name="T63" fmla="*/ 33 h 45"/>
                    <a:gd name="T64" fmla="*/ 0 w 94"/>
                    <a:gd name="T65" fmla="*/ 31 h 45"/>
                    <a:gd name="T66" fmla="*/ 2 w 94"/>
                    <a:gd name="T67" fmla="*/ 31 h 45"/>
                    <a:gd name="T68" fmla="*/ 8 w 94"/>
                    <a:gd name="T69" fmla="*/ 31 h 45"/>
                    <a:gd name="T70" fmla="*/ 15 w 94"/>
                    <a:gd name="T71" fmla="*/ 31 h 45"/>
                    <a:gd name="T72" fmla="*/ 23 w 94"/>
                    <a:gd name="T73" fmla="*/ 29 h 45"/>
                    <a:gd name="T74" fmla="*/ 31 w 94"/>
                    <a:gd name="T75" fmla="*/ 29 h 45"/>
                    <a:gd name="T76" fmla="*/ 38 w 94"/>
                    <a:gd name="T77" fmla="*/ 27 h 45"/>
                    <a:gd name="T78" fmla="*/ 44 w 94"/>
                    <a:gd name="T79" fmla="*/ 25 h 45"/>
                    <a:gd name="T80" fmla="*/ 52 w 94"/>
                    <a:gd name="T81" fmla="*/ 26 h 45"/>
                    <a:gd name="T82" fmla="*/ 58 w 94"/>
                    <a:gd name="T83" fmla="*/ 29 h 45"/>
                    <a:gd name="T84" fmla="*/ 63 w 94"/>
                    <a:gd name="T85" fmla="*/ 27 h 45"/>
                    <a:gd name="T86" fmla="*/ 66 w 94"/>
                    <a:gd name="T87" fmla="*/ 23 h 45"/>
                    <a:gd name="T88" fmla="*/ 68 w 94"/>
                    <a:gd name="T89" fmla="*/ 18 h 45"/>
                    <a:gd name="T90" fmla="*/ 68 w 94"/>
                    <a:gd name="T91" fmla="*/ 15 h 45"/>
                    <a:gd name="T92" fmla="*/ 69 w 94"/>
                    <a:gd name="T93" fmla="*/ 9 h 45"/>
                    <a:gd name="T94" fmla="*/ 69 w 94"/>
                    <a:gd name="T95" fmla="*/ 7 h 45"/>
                    <a:gd name="T96" fmla="*/ 69 w 94"/>
                    <a:gd name="T97" fmla="*/ 5 h 45"/>
                    <a:gd name="T98" fmla="*/ 70 w 94"/>
                    <a:gd name="T99" fmla="*/ 5 h 45"/>
                    <a:gd name="T100" fmla="*/ 73 w 94"/>
                    <a:gd name="T101" fmla="*/ 4 h 45"/>
                    <a:gd name="T102" fmla="*/ 77 w 94"/>
                    <a:gd name="T103" fmla="*/ 3 h 45"/>
                    <a:gd name="T104" fmla="*/ 79 w 94"/>
                    <a:gd name="T105" fmla="*/ 1 h 45"/>
                    <a:gd name="T106" fmla="*/ 81 w 94"/>
                    <a:gd name="T107" fmla="*/ 1 h 45"/>
                    <a:gd name="T108" fmla="*/ 80 w 94"/>
                    <a:gd name="T109" fmla="*/ 0 h 45"/>
                    <a:gd name="T110" fmla="*/ 78 w 94"/>
                    <a:gd name="T111" fmla="*/ 0 h 45"/>
                    <a:gd name="T112" fmla="*/ 77 w 94"/>
                    <a:gd name="T113" fmla="*/ 0 h 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
                    <a:gd name="T172" fmla="*/ 0 h 45"/>
                    <a:gd name="T173" fmla="*/ 94 w 94"/>
                    <a:gd name="T174" fmla="*/ 45 h 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 h="45">
                      <a:moveTo>
                        <a:pt x="77" y="0"/>
                      </a:moveTo>
                      <a:lnTo>
                        <a:pt x="77" y="1"/>
                      </a:lnTo>
                      <a:lnTo>
                        <a:pt x="76" y="3"/>
                      </a:lnTo>
                      <a:lnTo>
                        <a:pt x="77" y="3"/>
                      </a:lnTo>
                      <a:lnTo>
                        <a:pt x="78" y="3"/>
                      </a:lnTo>
                      <a:lnTo>
                        <a:pt x="80" y="3"/>
                      </a:lnTo>
                      <a:lnTo>
                        <a:pt x="82" y="3"/>
                      </a:lnTo>
                      <a:lnTo>
                        <a:pt x="84" y="3"/>
                      </a:lnTo>
                      <a:lnTo>
                        <a:pt x="86" y="3"/>
                      </a:lnTo>
                      <a:lnTo>
                        <a:pt x="90" y="3"/>
                      </a:lnTo>
                      <a:lnTo>
                        <a:pt x="91" y="5"/>
                      </a:lnTo>
                      <a:lnTo>
                        <a:pt x="93" y="6"/>
                      </a:lnTo>
                      <a:lnTo>
                        <a:pt x="93" y="8"/>
                      </a:lnTo>
                      <a:lnTo>
                        <a:pt x="93" y="9"/>
                      </a:lnTo>
                      <a:lnTo>
                        <a:pt x="90" y="12"/>
                      </a:lnTo>
                      <a:lnTo>
                        <a:pt x="87" y="15"/>
                      </a:lnTo>
                      <a:lnTo>
                        <a:pt x="82" y="19"/>
                      </a:lnTo>
                      <a:lnTo>
                        <a:pt x="77" y="23"/>
                      </a:lnTo>
                      <a:lnTo>
                        <a:pt x="77" y="30"/>
                      </a:lnTo>
                      <a:lnTo>
                        <a:pt x="77" y="34"/>
                      </a:lnTo>
                      <a:lnTo>
                        <a:pt x="76" y="38"/>
                      </a:lnTo>
                      <a:lnTo>
                        <a:pt x="76" y="40"/>
                      </a:lnTo>
                      <a:lnTo>
                        <a:pt x="73" y="43"/>
                      </a:lnTo>
                      <a:lnTo>
                        <a:pt x="71" y="44"/>
                      </a:lnTo>
                      <a:lnTo>
                        <a:pt x="69" y="44"/>
                      </a:lnTo>
                      <a:lnTo>
                        <a:pt x="67" y="43"/>
                      </a:lnTo>
                      <a:lnTo>
                        <a:pt x="63" y="43"/>
                      </a:lnTo>
                      <a:lnTo>
                        <a:pt x="60" y="42"/>
                      </a:lnTo>
                      <a:lnTo>
                        <a:pt x="56" y="41"/>
                      </a:lnTo>
                      <a:lnTo>
                        <a:pt x="54" y="39"/>
                      </a:lnTo>
                      <a:lnTo>
                        <a:pt x="50" y="38"/>
                      </a:lnTo>
                      <a:lnTo>
                        <a:pt x="48" y="36"/>
                      </a:lnTo>
                      <a:lnTo>
                        <a:pt x="45" y="34"/>
                      </a:lnTo>
                      <a:lnTo>
                        <a:pt x="43" y="32"/>
                      </a:lnTo>
                      <a:lnTo>
                        <a:pt x="39" y="33"/>
                      </a:lnTo>
                      <a:lnTo>
                        <a:pt x="36" y="33"/>
                      </a:lnTo>
                      <a:lnTo>
                        <a:pt x="33" y="33"/>
                      </a:lnTo>
                      <a:lnTo>
                        <a:pt x="31" y="33"/>
                      </a:lnTo>
                      <a:lnTo>
                        <a:pt x="27" y="33"/>
                      </a:lnTo>
                      <a:lnTo>
                        <a:pt x="23" y="33"/>
                      </a:lnTo>
                      <a:lnTo>
                        <a:pt x="19" y="33"/>
                      </a:lnTo>
                      <a:lnTo>
                        <a:pt x="17" y="33"/>
                      </a:lnTo>
                      <a:lnTo>
                        <a:pt x="13" y="33"/>
                      </a:lnTo>
                      <a:lnTo>
                        <a:pt x="10" y="33"/>
                      </a:lnTo>
                      <a:lnTo>
                        <a:pt x="6" y="33"/>
                      </a:lnTo>
                      <a:lnTo>
                        <a:pt x="4" y="33"/>
                      </a:lnTo>
                      <a:lnTo>
                        <a:pt x="2" y="33"/>
                      </a:lnTo>
                      <a:lnTo>
                        <a:pt x="1" y="33"/>
                      </a:lnTo>
                      <a:lnTo>
                        <a:pt x="0" y="33"/>
                      </a:lnTo>
                      <a:lnTo>
                        <a:pt x="0" y="31"/>
                      </a:lnTo>
                      <a:lnTo>
                        <a:pt x="1" y="31"/>
                      </a:lnTo>
                      <a:lnTo>
                        <a:pt x="2" y="31"/>
                      </a:lnTo>
                      <a:lnTo>
                        <a:pt x="5" y="31"/>
                      </a:lnTo>
                      <a:lnTo>
                        <a:pt x="8" y="31"/>
                      </a:lnTo>
                      <a:lnTo>
                        <a:pt x="11" y="31"/>
                      </a:lnTo>
                      <a:lnTo>
                        <a:pt x="15" y="31"/>
                      </a:lnTo>
                      <a:lnTo>
                        <a:pt x="19" y="29"/>
                      </a:lnTo>
                      <a:lnTo>
                        <a:pt x="23" y="29"/>
                      </a:lnTo>
                      <a:lnTo>
                        <a:pt x="27" y="29"/>
                      </a:lnTo>
                      <a:lnTo>
                        <a:pt x="31" y="29"/>
                      </a:lnTo>
                      <a:lnTo>
                        <a:pt x="35" y="27"/>
                      </a:lnTo>
                      <a:lnTo>
                        <a:pt x="38" y="27"/>
                      </a:lnTo>
                      <a:lnTo>
                        <a:pt x="42" y="25"/>
                      </a:lnTo>
                      <a:lnTo>
                        <a:pt x="44" y="25"/>
                      </a:lnTo>
                      <a:lnTo>
                        <a:pt x="48" y="23"/>
                      </a:lnTo>
                      <a:lnTo>
                        <a:pt x="52" y="26"/>
                      </a:lnTo>
                      <a:lnTo>
                        <a:pt x="56" y="28"/>
                      </a:lnTo>
                      <a:lnTo>
                        <a:pt x="58" y="29"/>
                      </a:lnTo>
                      <a:lnTo>
                        <a:pt x="62" y="28"/>
                      </a:lnTo>
                      <a:lnTo>
                        <a:pt x="63" y="27"/>
                      </a:lnTo>
                      <a:lnTo>
                        <a:pt x="65" y="25"/>
                      </a:lnTo>
                      <a:lnTo>
                        <a:pt x="66" y="23"/>
                      </a:lnTo>
                      <a:lnTo>
                        <a:pt x="68" y="20"/>
                      </a:lnTo>
                      <a:lnTo>
                        <a:pt x="68" y="18"/>
                      </a:lnTo>
                      <a:lnTo>
                        <a:pt x="68" y="16"/>
                      </a:lnTo>
                      <a:lnTo>
                        <a:pt x="68" y="15"/>
                      </a:lnTo>
                      <a:lnTo>
                        <a:pt x="69" y="11"/>
                      </a:lnTo>
                      <a:lnTo>
                        <a:pt x="69" y="9"/>
                      </a:lnTo>
                      <a:lnTo>
                        <a:pt x="69" y="7"/>
                      </a:lnTo>
                      <a:lnTo>
                        <a:pt x="69" y="5"/>
                      </a:lnTo>
                      <a:lnTo>
                        <a:pt x="70" y="5"/>
                      </a:lnTo>
                      <a:lnTo>
                        <a:pt x="72" y="4"/>
                      </a:lnTo>
                      <a:lnTo>
                        <a:pt x="73" y="4"/>
                      </a:lnTo>
                      <a:lnTo>
                        <a:pt x="75" y="3"/>
                      </a:lnTo>
                      <a:lnTo>
                        <a:pt x="77" y="3"/>
                      </a:lnTo>
                      <a:lnTo>
                        <a:pt x="79" y="1"/>
                      </a:lnTo>
                      <a:lnTo>
                        <a:pt x="81" y="1"/>
                      </a:lnTo>
                      <a:lnTo>
                        <a:pt x="82" y="0"/>
                      </a:lnTo>
                      <a:lnTo>
                        <a:pt x="80" y="0"/>
                      </a:lnTo>
                      <a:lnTo>
                        <a:pt x="78" y="0"/>
                      </a:lnTo>
                      <a:lnTo>
                        <a:pt x="77" y="0"/>
                      </a:lnTo>
                    </a:path>
                  </a:pathLst>
                </a:custGeom>
                <a:solidFill>
                  <a:srgbClr val="A1E2FF"/>
                </a:solidFill>
                <a:ln w="9525">
                  <a:noFill/>
                  <a:round/>
                  <a:headEnd/>
                  <a:tailEnd/>
                </a:ln>
              </p:spPr>
              <p:txBody>
                <a:bodyPr/>
                <a:lstStyle/>
                <a:p>
                  <a:endParaRPr lang="en-US"/>
                </a:p>
              </p:txBody>
            </p:sp>
            <p:sp>
              <p:nvSpPr>
                <p:cNvPr id="20740" name="Freeform 314" descr="70%"/>
                <p:cNvSpPr>
                  <a:spLocks/>
                </p:cNvSpPr>
                <p:nvPr/>
              </p:nvSpPr>
              <p:spPr bwMode="auto">
                <a:xfrm>
                  <a:off x="3380" y="1632"/>
                  <a:ext cx="136" cy="40"/>
                </a:xfrm>
                <a:custGeom>
                  <a:avLst/>
                  <a:gdLst>
                    <a:gd name="T0" fmla="*/ 133 w 136"/>
                    <a:gd name="T1" fmla="*/ 21 h 40"/>
                    <a:gd name="T2" fmla="*/ 129 w 136"/>
                    <a:gd name="T3" fmla="*/ 17 h 40"/>
                    <a:gd name="T4" fmla="*/ 126 w 136"/>
                    <a:gd name="T5" fmla="*/ 14 h 40"/>
                    <a:gd name="T6" fmla="*/ 123 w 136"/>
                    <a:gd name="T7" fmla="*/ 10 h 40"/>
                    <a:gd name="T8" fmla="*/ 119 w 136"/>
                    <a:gd name="T9" fmla="*/ 8 h 40"/>
                    <a:gd name="T10" fmla="*/ 114 w 136"/>
                    <a:gd name="T11" fmla="*/ 7 h 40"/>
                    <a:gd name="T12" fmla="*/ 108 w 136"/>
                    <a:gd name="T13" fmla="*/ 8 h 40"/>
                    <a:gd name="T14" fmla="*/ 100 w 136"/>
                    <a:gd name="T15" fmla="*/ 10 h 40"/>
                    <a:gd name="T16" fmla="*/ 93 w 136"/>
                    <a:gd name="T17" fmla="*/ 11 h 40"/>
                    <a:gd name="T18" fmla="*/ 89 w 136"/>
                    <a:gd name="T19" fmla="*/ 8 h 40"/>
                    <a:gd name="T20" fmla="*/ 85 w 136"/>
                    <a:gd name="T21" fmla="*/ 5 h 40"/>
                    <a:gd name="T22" fmla="*/ 80 w 136"/>
                    <a:gd name="T23" fmla="*/ 2 h 40"/>
                    <a:gd name="T24" fmla="*/ 74 w 136"/>
                    <a:gd name="T25" fmla="*/ 0 h 40"/>
                    <a:gd name="T26" fmla="*/ 66 w 136"/>
                    <a:gd name="T27" fmla="*/ 1 h 40"/>
                    <a:gd name="T28" fmla="*/ 53 w 136"/>
                    <a:gd name="T29" fmla="*/ 3 h 40"/>
                    <a:gd name="T30" fmla="*/ 36 w 136"/>
                    <a:gd name="T31" fmla="*/ 8 h 40"/>
                    <a:gd name="T32" fmla="*/ 20 w 136"/>
                    <a:gd name="T33" fmla="*/ 11 h 40"/>
                    <a:gd name="T34" fmla="*/ 11 w 136"/>
                    <a:gd name="T35" fmla="*/ 13 h 40"/>
                    <a:gd name="T36" fmla="*/ 4 w 136"/>
                    <a:gd name="T37" fmla="*/ 15 h 40"/>
                    <a:gd name="T38" fmla="*/ 1 w 136"/>
                    <a:gd name="T39" fmla="*/ 19 h 40"/>
                    <a:gd name="T40" fmla="*/ 0 w 136"/>
                    <a:gd name="T41" fmla="*/ 23 h 40"/>
                    <a:gd name="T42" fmla="*/ 2 w 136"/>
                    <a:gd name="T43" fmla="*/ 27 h 40"/>
                    <a:gd name="T44" fmla="*/ 6 w 136"/>
                    <a:gd name="T45" fmla="*/ 29 h 40"/>
                    <a:gd name="T46" fmla="*/ 13 w 136"/>
                    <a:gd name="T47" fmla="*/ 28 h 40"/>
                    <a:gd name="T48" fmla="*/ 23 w 136"/>
                    <a:gd name="T49" fmla="*/ 30 h 40"/>
                    <a:gd name="T50" fmla="*/ 33 w 136"/>
                    <a:gd name="T51" fmla="*/ 35 h 40"/>
                    <a:gd name="T52" fmla="*/ 40 w 136"/>
                    <a:gd name="T53" fmla="*/ 37 h 40"/>
                    <a:gd name="T54" fmla="*/ 45 w 136"/>
                    <a:gd name="T55" fmla="*/ 37 h 40"/>
                    <a:gd name="T56" fmla="*/ 50 w 136"/>
                    <a:gd name="T57" fmla="*/ 35 h 40"/>
                    <a:gd name="T58" fmla="*/ 51 w 136"/>
                    <a:gd name="T59" fmla="*/ 32 h 40"/>
                    <a:gd name="T60" fmla="*/ 53 w 136"/>
                    <a:gd name="T61" fmla="*/ 30 h 40"/>
                    <a:gd name="T62" fmla="*/ 53 w 136"/>
                    <a:gd name="T63" fmla="*/ 27 h 40"/>
                    <a:gd name="T64" fmla="*/ 58 w 136"/>
                    <a:gd name="T65" fmla="*/ 28 h 40"/>
                    <a:gd name="T66" fmla="*/ 69 w 136"/>
                    <a:gd name="T67" fmla="*/ 32 h 40"/>
                    <a:gd name="T68" fmla="*/ 80 w 136"/>
                    <a:gd name="T69" fmla="*/ 35 h 40"/>
                    <a:gd name="T70" fmla="*/ 92 w 136"/>
                    <a:gd name="T71" fmla="*/ 38 h 40"/>
                    <a:gd name="T72" fmla="*/ 103 w 136"/>
                    <a:gd name="T73" fmla="*/ 39 h 40"/>
                    <a:gd name="T74" fmla="*/ 114 w 136"/>
                    <a:gd name="T75" fmla="*/ 39 h 40"/>
                    <a:gd name="T76" fmla="*/ 124 w 136"/>
                    <a:gd name="T77" fmla="*/ 35 h 40"/>
                    <a:gd name="T78" fmla="*/ 131 w 136"/>
                    <a:gd name="T79" fmla="*/ 28 h 40"/>
                    <a:gd name="T80" fmla="*/ 135 w 136"/>
                    <a:gd name="T81" fmla="*/ 22 h 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40"/>
                    <a:gd name="T125" fmla="*/ 136 w 136"/>
                    <a:gd name="T126" fmla="*/ 40 h 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40">
                      <a:moveTo>
                        <a:pt x="135" y="22"/>
                      </a:moveTo>
                      <a:lnTo>
                        <a:pt x="133" y="21"/>
                      </a:lnTo>
                      <a:lnTo>
                        <a:pt x="131" y="19"/>
                      </a:lnTo>
                      <a:lnTo>
                        <a:pt x="129" y="17"/>
                      </a:lnTo>
                      <a:lnTo>
                        <a:pt x="128" y="15"/>
                      </a:lnTo>
                      <a:lnTo>
                        <a:pt x="126" y="14"/>
                      </a:lnTo>
                      <a:lnTo>
                        <a:pt x="125" y="12"/>
                      </a:lnTo>
                      <a:lnTo>
                        <a:pt x="123" y="10"/>
                      </a:lnTo>
                      <a:lnTo>
                        <a:pt x="122" y="8"/>
                      </a:lnTo>
                      <a:lnTo>
                        <a:pt x="119" y="8"/>
                      </a:lnTo>
                      <a:lnTo>
                        <a:pt x="117" y="7"/>
                      </a:lnTo>
                      <a:lnTo>
                        <a:pt x="114" y="7"/>
                      </a:lnTo>
                      <a:lnTo>
                        <a:pt x="112" y="6"/>
                      </a:lnTo>
                      <a:lnTo>
                        <a:pt x="108" y="8"/>
                      </a:lnTo>
                      <a:lnTo>
                        <a:pt x="105" y="8"/>
                      </a:lnTo>
                      <a:lnTo>
                        <a:pt x="100" y="10"/>
                      </a:lnTo>
                      <a:lnTo>
                        <a:pt x="96" y="11"/>
                      </a:lnTo>
                      <a:lnTo>
                        <a:pt x="93" y="11"/>
                      </a:lnTo>
                      <a:lnTo>
                        <a:pt x="90" y="10"/>
                      </a:lnTo>
                      <a:lnTo>
                        <a:pt x="89" y="8"/>
                      </a:lnTo>
                      <a:lnTo>
                        <a:pt x="87" y="5"/>
                      </a:lnTo>
                      <a:lnTo>
                        <a:pt x="85" y="5"/>
                      </a:lnTo>
                      <a:lnTo>
                        <a:pt x="83" y="3"/>
                      </a:lnTo>
                      <a:lnTo>
                        <a:pt x="80" y="2"/>
                      </a:lnTo>
                      <a:lnTo>
                        <a:pt x="78" y="0"/>
                      </a:lnTo>
                      <a:lnTo>
                        <a:pt x="74" y="0"/>
                      </a:lnTo>
                      <a:lnTo>
                        <a:pt x="71" y="0"/>
                      </a:lnTo>
                      <a:lnTo>
                        <a:pt x="66" y="1"/>
                      </a:lnTo>
                      <a:lnTo>
                        <a:pt x="61" y="1"/>
                      </a:lnTo>
                      <a:lnTo>
                        <a:pt x="53" y="3"/>
                      </a:lnTo>
                      <a:lnTo>
                        <a:pt x="45" y="5"/>
                      </a:lnTo>
                      <a:lnTo>
                        <a:pt x="36" y="8"/>
                      </a:lnTo>
                      <a:lnTo>
                        <a:pt x="26" y="11"/>
                      </a:lnTo>
                      <a:lnTo>
                        <a:pt x="20" y="11"/>
                      </a:lnTo>
                      <a:lnTo>
                        <a:pt x="14" y="11"/>
                      </a:lnTo>
                      <a:lnTo>
                        <a:pt x="11" y="13"/>
                      </a:lnTo>
                      <a:lnTo>
                        <a:pt x="7" y="13"/>
                      </a:lnTo>
                      <a:lnTo>
                        <a:pt x="4" y="15"/>
                      </a:lnTo>
                      <a:lnTo>
                        <a:pt x="2" y="17"/>
                      </a:lnTo>
                      <a:lnTo>
                        <a:pt x="1" y="19"/>
                      </a:lnTo>
                      <a:lnTo>
                        <a:pt x="1" y="20"/>
                      </a:lnTo>
                      <a:lnTo>
                        <a:pt x="0" y="23"/>
                      </a:lnTo>
                      <a:lnTo>
                        <a:pt x="0" y="25"/>
                      </a:lnTo>
                      <a:lnTo>
                        <a:pt x="2" y="27"/>
                      </a:lnTo>
                      <a:lnTo>
                        <a:pt x="4" y="27"/>
                      </a:lnTo>
                      <a:lnTo>
                        <a:pt x="6" y="29"/>
                      </a:lnTo>
                      <a:lnTo>
                        <a:pt x="9" y="29"/>
                      </a:lnTo>
                      <a:lnTo>
                        <a:pt x="13" y="28"/>
                      </a:lnTo>
                      <a:lnTo>
                        <a:pt x="17" y="26"/>
                      </a:lnTo>
                      <a:lnTo>
                        <a:pt x="23" y="30"/>
                      </a:lnTo>
                      <a:lnTo>
                        <a:pt x="29" y="33"/>
                      </a:lnTo>
                      <a:lnTo>
                        <a:pt x="33" y="35"/>
                      </a:lnTo>
                      <a:lnTo>
                        <a:pt x="38" y="36"/>
                      </a:lnTo>
                      <a:lnTo>
                        <a:pt x="40" y="37"/>
                      </a:lnTo>
                      <a:lnTo>
                        <a:pt x="44" y="37"/>
                      </a:lnTo>
                      <a:lnTo>
                        <a:pt x="45" y="37"/>
                      </a:lnTo>
                      <a:lnTo>
                        <a:pt x="49" y="35"/>
                      </a:lnTo>
                      <a:lnTo>
                        <a:pt x="50" y="35"/>
                      </a:lnTo>
                      <a:lnTo>
                        <a:pt x="51" y="33"/>
                      </a:lnTo>
                      <a:lnTo>
                        <a:pt x="51" y="32"/>
                      </a:lnTo>
                      <a:lnTo>
                        <a:pt x="53" y="30"/>
                      </a:lnTo>
                      <a:lnTo>
                        <a:pt x="53" y="28"/>
                      </a:lnTo>
                      <a:lnTo>
                        <a:pt x="53" y="27"/>
                      </a:lnTo>
                      <a:lnTo>
                        <a:pt x="54" y="26"/>
                      </a:lnTo>
                      <a:lnTo>
                        <a:pt x="58" y="28"/>
                      </a:lnTo>
                      <a:lnTo>
                        <a:pt x="64" y="30"/>
                      </a:lnTo>
                      <a:lnTo>
                        <a:pt x="69" y="32"/>
                      </a:lnTo>
                      <a:lnTo>
                        <a:pt x="74" y="33"/>
                      </a:lnTo>
                      <a:lnTo>
                        <a:pt x="80" y="35"/>
                      </a:lnTo>
                      <a:lnTo>
                        <a:pt x="86" y="36"/>
                      </a:lnTo>
                      <a:lnTo>
                        <a:pt x="92" y="38"/>
                      </a:lnTo>
                      <a:lnTo>
                        <a:pt x="98" y="38"/>
                      </a:lnTo>
                      <a:lnTo>
                        <a:pt x="103" y="39"/>
                      </a:lnTo>
                      <a:lnTo>
                        <a:pt x="109" y="39"/>
                      </a:lnTo>
                      <a:lnTo>
                        <a:pt x="114" y="39"/>
                      </a:lnTo>
                      <a:lnTo>
                        <a:pt x="120" y="37"/>
                      </a:lnTo>
                      <a:lnTo>
                        <a:pt x="124" y="35"/>
                      </a:lnTo>
                      <a:lnTo>
                        <a:pt x="128" y="32"/>
                      </a:lnTo>
                      <a:lnTo>
                        <a:pt x="131" y="28"/>
                      </a:lnTo>
                      <a:lnTo>
                        <a:pt x="135" y="22"/>
                      </a:lnTo>
                    </a:path>
                  </a:pathLst>
                </a:custGeom>
                <a:pattFill prst="pct70">
                  <a:fgClr>
                    <a:srgbClr val="FFFFFF"/>
                  </a:fgClr>
                  <a:bgClr>
                    <a:srgbClr val="C0C0C0"/>
                  </a:bgClr>
                </a:pattFill>
                <a:ln w="9525">
                  <a:noFill/>
                  <a:round/>
                  <a:headEnd/>
                  <a:tailEnd/>
                </a:ln>
              </p:spPr>
              <p:txBody>
                <a:bodyPr/>
                <a:lstStyle/>
                <a:p>
                  <a:endParaRPr lang="en-US"/>
                </a:p>
              </p:txBody>
            </p:sp>
            <p:grpSp>
              <p:nvGrpSpPr>
                <p:cNvPr id="11" name="Group 315"/>
                <p:cNvGrpSpPr>
                  <a:grpSpLocks/>
                </p:cNvGrpSpPr>
                <p:nvPr/>
              </p:nvGrpSpPr>
              <p:grpSpPr bwMode="auto">
                <a:xfrm>
                  <a:off x="3725" y="1307"/>
                  <a:ext cx="360" cy="141"/>
                  <a:chOff x="3725" y="1307"/>
                  <a:chExt cx="360" cy="141"/>
                </a:xfrm>
              </p:grpSpPr>
              <p:sp>
                <p:nvSpPr>
                  <p:cNvPr id="20749" name="Freeform 316"/>
                  <p:cNvSpPr>
                    <a:spLocks/>
                  </p:cNvSpPr>
                  <p:nvPr/>
                </p:nvSpPr>
                <p:spPr bwMode="auto">
                  <a:xfrm>
                    <a:off x="3725" y="1307"/>
                    <a:ext cx="360" cy="141"/>
                  </a:xfrm>
                  <a:custGeom>
                    <a:avLst/>
                    <a:gdLst>
                      <a:gd name="T0" fmla="*/ 358 w 360"/>
                      <a:gd name="T1" fmla="*/ 48 h 141"/>
                      <a:gd name="T2" fmla="*/ 355 w 360"/>
                      <a:gd name="T3" fmla="*/ 42 h 141"/>
                      <a:gd name="T4" fmla="*/ 349 w 360"/>
                      <a:gd name="T5" fmla="*/ 32 h 141"/>
                      <a:gd name="T6" fmla="*/ 336 w 360"/>
                      <a:gd name="T7" fmla="*/ 27 h 141"/>
                      <a:gd name="T8" fmla="*/ 318 w 360"/>
                      <a:gd name="T9" fmla="*/ 26 h 141"/>
                      <a:gd name="T10" fmla="*/ 298 w 360"/>
                      <a:gd name="T11" fmla="*/ 29 h 141"/>
                      <a:gd name="T12" fmla="*/ 290 w 360"/>
                      <a:gd name="T13" fmla="*/ 19 h 141"/>
                      <a:gd name="T14" fmla="*/ 281 w 360"/>
                      <a:gd name="T15" fmla="*/ 8 h 141"/>
                      <a:gd name="T16" fmla="*/ 270 w 360"/>
                      <a:gd name="T17" fmla="*/ 0 h 141"/>
                      <a:gd name="T18" fmla="*/ 251 w 360"/>
                      <a:gd name="T19" fmla="*/ 2 h 141"/>
                      <a:gd name="T20" fmla="*/ 222 w 360"/>
                      <a:gd name="T21" fmla="*/ 19 h 141"/>
                      <a:gd name="T22" fmla="*/ 195 w 360"/>
                      <a:gd name="T23" fmla="*/ 10 h 141"/>
                      <a:gd name="T24" fmla="*/ 172 w 360"/>
                      <a:gd name="T25" fmla="*/ 5 h 141"/>
                      <a:gd name="T26" fmla="*/ 152 w 360"/>
                      <a:gd name="T27" fmla="*/ 10 h 141"/>
                      <a:gd name="T28" fmla="*/ 135 w 360"/>
                      <a:gd name="T29" fmla="*/ 19 h 141"/>
                      <a:gd name="T30" fmla="*/ 117 w 360"/>
                      <a:gd name="T31" fmla="*/ 38 h 141"/>
                      <a:gd name="T32" fmla="*/ 95 w 360"/>
                      <a:gd name="T33" fmla="*/ 36 h 141"/>
                      <a:gd name="T34" fmla="*/ 68 w 360"/>
                      <a:gd name="T35" fmla="*/ 31 h 141"/>
                      <a:gd name="T36" fmla="*/ 44 w 360"/>
                      <a:gd name="T37" fmla="*/ 33 h 141"/>
                      <a:gd name="T38" fmla="*/ 20 w 360"/>
                      <a:gd name="T39" fmla="*/ 43 h 141"/>
                      <a:gd name="T40" fmla="*/ 5 w 360"/>
                      <a:gd name="T41" fmla="*/ 53 h 141"/>
                      <a:gd name="T42" fmla="*/ 6 w 360"/>
                      <a:gd name="T43" fmla="*/ 60 h 141"/>
                      <a:gd name="T44" fmla="*/ 14 w 360"/>
                      <a:gd name="T45" fmla="*/ 64 h 141"/>
                      <a:gd name="T46" fmla="*/ 9 w 360"/>
                      <a:gd name="T47" fmla="*/ 78 h 141"/>
                      <a:gd name="T48" fmla="*/ 5 w 360"/>
                      <a:gd name="T49" fmla="*/ 96 h 141"/>
                      <a:gd name="T50" fmla="*/ 11 w 360"/>
                      <a:gd name="T51" fmla="*/ 117 h 141"/>
                      <a:gd name="T52" fmla="*/ 41 w 360"/>
                      <a:gd name="T53" fmla="*/ 136 h 141"/>
                      <a:gd name="T54" fmla="*/ 57 w 360"/>
                      <a:gd name="T55" fmla="*/ 140 h 141"/>
                      <a:gd name="T56" fmla="*/ 77 w 360"/>
                      <a:gd name="T57" fmla="*/ 135 h 141"/>
                      <a:gd name="T58" fmla="*/ 100 w 360"/>
                      <a:gd name="T59" fmla="*/ 128 h 141"/>
                      <a:gd name="T60" fmla="*/ 128 w 360"/>
                      <a:gd name="T61" fmla="*/ 121 h 141"/>
                      <a:gd name="T62" fmla="*/ 159 w 360"/>
                      <a:gd name="T63" fmla="*/ 120 h 141"/>
                      <a:gd name="T64" fmla="*/ 181 w 360"/>
                      <a:gd name="T65" fmla="*/ 124 h 141"/>
                      <a:gd name="T66" fmla="*/ 195 w 360"/>
                      <a:gd name="T67" fmla="*/ 127 h 141"/>
                      <a:gd name="T68" fmla="*/ 212 w 360"/>
                      <a:gd name="T69" fmla="*/ 126 h 141"/>
                      <a:gd name="T70" fmla="*/ 231 w 360"/>
                      <a:gd name="T71" fmla="*/ 120 h 141"/>
                      <a:gd name="T72" fmla="*/ 257 w 360"/>
                      <a:gd name="T73" fmla="*/ 103 h 141"/>
                      <a:gd name="T74" fmla="*/ 285 w 360"/>
                      <a:gd name="T75" fmla="*/ 88 h 141"/>
                      <a:gd name="T76" fmla="*/ 305 w 360"/>
                      <a:gd name="T77" fmla="*/ 91 h 141"/>
                      <a:gd name="T78" fmla="*/ 321 w 360"/>
                      <a:gd name="T79" fmla="*/ 87 h 141"/>
                      <a:gd name="T80" fmla="*/ 335 w 360"/>
                      <a:gd name="T81" fmla="*/ 82 h 141"/>
                      <a:gd name="T82" fmla="*/ 343 w 360"/>
                      <a:gd name="T83" fmla="*/ 77 h 141"/>
                      <a:gd name="T84" fmla="*/ 347 w 360"/>
                      <a:gd name="T85" fmla="*/ 73 h 141"/>
                      <a:gd name="T86" fmla="*/ 349 w 360"/>
                      <a:gd name="T87" fmla="*/ 71 h 141"/>
                      <a:gd name="T88" fmla="*/ 352 w 360"/>
                      <a:gd name="T89" fmla="*/ 66 h 141"/>
                      <a:gd name="T90" fmla="*/ 356 w 360"/>
                      <a:gd name="T91" fmla="*/ 61 h 141"/>
                      <a:gd name="T92" fmla="*/ 358 w 360"/>
                      <a:gd name="T93" fmla="*/ 55 h 141"/>
                      <a:gd name="T94" fmla="*/ 358 w 360"/>
                      <a:gd name="T95" fmla="*/ 51 h 1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0"/>
                      <a:gd name="T145" fmla="*/ 0 h 141"/>
                      <a:gd name="T146" fmla="*/ 360 w 360"/>
                      <a:gd name="T147" fmla="*/ 141 h 1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0" h="141">
                        <a:moveTo>
                          <a:pt x="359" y="49"/>
                        </a:moveTo>
                        <a:lnTo>
                          <a:pt x="358" y="49"/>
                        </a:lnTo>
                        <a:lnTo>
                          <a:pt x="358" y="48"/>
                        </a:lnTo>
                        <a:lnTo>
                          <a:pt x="357" y="46"/>
                        </a:lnTo>
                        <a:lnTo>
                          <a:pt x="357" y="43"/>
                        </a:lnTo>
                        <a:lnTo>
                          <a:pt x="355" y="42"/>
                        </a:lnTo>
                        <a:lnTo>
                          <a:pt x="353" y="39"/>
                        </a:lnTo>
                        <a:lnTo>
                          <a:pt x="351" y="36"/>
                        </a:lnTo>
                        <a:lnTo>
                          <a:pt x="349" y="32"/>
                        </a:lnTo>
                        <a:lnTo>
                          <a:pt x="345" y="30"/>
                        </a:lnTo>
                        <a:lnTo>
                          <a:pt x="341" y="27"/>
                        </a:lnTo>
                        <a:lnTo>
                          <a:pt x="336" y="27"/>
                        </a:lnTo>
                        <a:lnTo>
                          <a:pt x="331" y="25"/>
                        </a:lnTo>
                        <a:lnTo>
                          <a:pt x="324" y="26"/>
                        </a:lnTo>
                        <a:lnTo>
                          <a:pt x="318" y="26"/>
                        </a:lnTo>
                        <a:lnTo>
                          <a:pt x="309" y="28"/>
                        </a:lnTo>
                        <a:lnTo>
                          <a:pt x="302" y="31"/>
                        </a:lnTo>
                        <a:lnTo>
                          <a:pt x="298" y="29"/>
                        </a:lnTo>
                        <a:lnTo>
                          <a:pt x="295" y="27"/>
                        </a:lnTo>
                        <a:lnTo>
                          <a:pt x="291" y="24"/>
                        </a:lnTo>
                        <a:lnTo>
                          <a:pt x="290" y="19"/>
                        </a:lnTo>
                        <a:lnTo>
                          <a:pt x="285" y="16"/>
                        </a:lnTo>
                        <a:lnTo>
                          <a:pt x="283" y="12"/>
                        </a:lnTo>
                        <a:lnTo>
                          <a:pt x="281" y="8"/>
                        </a:lnTo>
                        <a:lnTo>
                          <a:pt x="278" y="4"/>
                        </a:lnTo>
                        <a:lnTo>
                          <a:pt x="274" y="2"/>
                        </a:lnTo>
                        <a:lnTo>
                          <a:pt x="270" y="0"/>
                        </a:lnTo>
                        <a:lnTo>
                          <a:pt x="264" y="0"/>
                        </a:lnTo>
                        <a:lnTo>
                          <a:pt x="259" y="0"/>
                        </a:lnTo>
                        <a:lnTo>
                          <a:pt x="251" y="2"/>
                        </a:lnTo>
                        <a:lnTo>
                          <a:pt x="242" y="5"/>
                        </a:lnTo>
                        <a:lnTo>
                          <a:pt x="232" y="12"/>
                        </a:lnTo>
                        <a:lnTo>
                          <a:pt x="222" y="19"/>
                        </a:lnTo>
                        <a:lnTo>
                          <a:pt x="212" y="16"/>
                        </a:lnTo>
                        <a:lnTo>
                          <a:pt x="203" y="12"/>
                        </a:lnTo>
                        <a:lnTo>
                          <a:pt x="195" y="10"/>
                        </a:lnTo>
                        <a:lnTo>
                          <a:pt x="187" y="8"/>
                        </a:lnTo>
                        <a:lnTo>
                          <a:pt x="179" y="7"/>
                        </a:lnTo>
                        <a:lnTo>
                          <a:pt x="172" y="5"/>
                        </a:lnTo>
                        <a:lnTo>
                          <a:pt x="165" y="7"/>
                        </a:lnTo>
                        <a:lnTo>
                          <a:pt x="159" y="7"/>
                        </a:lnTo>
                        <a:lnTo>
                          <a:pt x="152" y="10"/>
                        </a:lnTo>
                        <a:lnTo>
                          <a:pt x="146" y="12"/>
                        </a:lnTo>
                        <a:lnTo>
                          <a:pt x="140" y="16"/>
                        </a:lnTo>
                        <a:lnTo>
                          <a:pt x="135" y="19"/>
                        </a:lnTo>
                        <a:lnTo>
                          <a:pt x="129" y="26"/>
                        </a:lnTo>
                        <a:lnTo>
                          <a:pt x="123" y="31"/>
                        </a:lnTo>
                        <a:lnTo>
                          <a:pt x="117" y="38"/>
                        </a:lnTo>
                        <a:lnTo>
                          <a:pt x="113" y="44"/>
                        </a:lnTo>
                        <a:lnTo>
                          <a:pt x="104" y="40"/>
                        </a:lnTo>
                        <a:lnTo>
                          <a:pt x="95" y="36"/>
                        </a:lnTo>
                        <a:lnTo>
                          <a:pt x="86" y="33"/>
                        </a:lnTo>
                        <a:lnTo>
                          <a:pt x="78" y="31"/>
                        </a:lnTo>
                        <a:lnTo>
                          <a:pt x="68" y="31"/>
                        </a:lnTo>
                        <a:lnTo>
                          <a:pt x="61" y="31"/>
                        </a:lnTo>
                        <a:lnTo>
                          <a:pt x="51" y="33"/>
                        </a:lnTo>
                        <a:lnTo>
                          <a:pt x="44" y="33"/>
                        </a:lnTo>
                        <a:lnTo>
                          <a:pt x="35" y="36"/>
                        </a:lnTo>
                        <a:lnTo>
                          <a:pt x="27" y="39"/>
                        </a:lnTo>
                        <a:lnTo>
                          <a:pt x="20" y="43"/>
                        </a:lnTo>
                        <a:lnTo>
                          <a:pt x="15" y="45"/>
                        </a:lnTo>
                        <a:lnTo>
                          <a:pt x="9" y="49"/>
                        </a:lnTo>
                        <a:lnTo>
                          <a:pt x="5" y="53"/>
                        </a:lnTo>
                        <a:lnTo>
                          <a:pt x="1" y="56"/>
                        </a:lnTo>
                        <a:lnTo>
                          <a:pt x="0" y="59"/>
                        </a:lnTo>
                        <a:lnTo>
                          <a:pt x="6" y="60"/>
                        </a:lnTo>
                        <a:lnTo>
                          <a:pt x="11" y="60"/>
                        </a:lnTo>
                        <a:lnTo>
                          <a:pt x="13" y="62"/>
                        </a:lnTo>
                        <a:lnTo>
                          <a:pt x="14" y="64"/>
                        </a:lnTo>
                        <a:lnTo>
                          <a:pt x="13" y="69"/>
                        </a:lnTo>
                        <a:lnTo>
                          <a:pt x="11" y="72"/>
                        </a:lnTo>
                        <a:lnTo>
                          <a:pt x="9" y="78"/>
                        </a:lnTo>
                        <a:lnTo>
                          <a:pt x="8" y="83"/>
                        </a:lnTo>
                        <a:lnTo>
                          <a:pt x="6" y="90"/>
                        </a:lnTo>
                        <a:lnTo>
                          <a:pt x="5" y="96"/>
                        </a:lnTo>
                        <a:lnTo>
                          <a:pt x="5" y="103"/>
                        </a:lnTo>
                        <a:lnTo>
                          <a:pt x="8" y="109"/>
                        </a:lnTo>
                        <a:lnTo>
                          <a:pt x="11" y="117"/>
                        </a:lnTo>
                        <a:lnTo>
                          <a:pt x="18" y="123"/>
                        </a:lnTo>
                        <a:lnTo>
                          <a:pt x="27" y="130"/>
                        </a:lnTo>
                        <a:lnTo>
                          <a:pt x="41" y="136"/>
                        </a:lnTo>
                        <a:lnTo>
                          <a:pt x="46" y="139"/>
                        </a:lnTo>
                        <a:lnTo>
                          <a:pt x="51" y="140"/>
                        </a:lnTo>
                        <a:lnTo>
                          <a:pt x="57" y="140"/>
                        </a:lnTo>
                        <a:lnTo>
                          <a:pt x="64" y="139"/>
                        </a:lnTo>
                        <a:lnTo>
                          <a:pt x="70" y="137"/>
                        </a:lnTo>
                        <a:lnTo>
                          <a:pt x="77" y="135"/>
                        </a:lnTo>
                        <a:lnTo>
                          <a:pt x="84" y="133"/>
                        </a:lnTo>
                        <a:lnTo>
                          <a:pt x="93" y="130"/>
                        </a:lnTo>
                        <a:lnTo>
                          <a:pt x="100" y="128"/>
                        </a:lnTo>
                        <a:lnTo>
                          <a:pt x="109" y="125"/>
                        </a:lnTo>
                        <a:lnTo>
                          <a:pt x="118" y="124"/>
                        </a:lnTo>
                        <a:lnTo>
                          <a:pt x="128" y="121"/>
                        </a:lnTo>
                        <a:lnTo>
                          <a:pt x="137" y="121"/>
                        </a:lnTo>
                        <a:lnTo>
                          <a:pt x="148" y="120"/>
                        </a:lnTo>
                        <a:lnTo>
                          <a:pt x="159" y="120"/>
                        </a:lnTo>
                        <a:lnTo>
                          <a:pt x="171" y="121"/>
                        </a:lnTo>
                        <a:lnTo>
                          <a:pt x="175" y="123"/>
                        </a:lnTo>
                        <a:lnTo>
                          <a:pt x="181" y="124"/>
                        </a:lnTo>
                        <a:lnTo>
                          <a:pt x="185" y="125"/>
                        </a:lnTo>
                        <a:lnTo>
                          <a:pt x="191" y="125"/>
                        </a:lnTo>
                        <a:lnTo>
                          <a:pt x="195" y="127"/>
                        </a:lnTo>
                        <a:lnTo>
                          <a:pt x="200" y="127"/>
                        </a:lnTo>
                        <a:lnTo>
                          <a:pt x="206" y="127"/>
                        </a:lnTo>
                        <a:lnTo>
                          <a:pt x="212" y="126"/>
                        </a:lnTo>
                        <a:lnTo>
                          <a:pt x="218" y="125"/>
                        </a:lnTo>
                        <a:lnTo>
                          <a:pt x="224" y="123"/>
                        </a:lnTo>
                        <a:lnTo>
                          <a:pt x="231" y="120"/>
                        </a:lnTo>
                        <a:lnTo>
                          <a:pt x="240" y="115"/>
                        </a:lnTo>
                        <a:lnTo>
                          <a:pt x="247" y="110"/>
                        </a:lnTo>
                        <a:lnTo>
                          <a:pt x="257" y="103"/>
                        </a:lnTo>
                        <a:lnTo>
                          <a:pt x="267" y="95"/>
                        </a:lnTo>
                        <a:lnTo>
                          <a:pt x="279" y="85"/>
                        </a:lnTo>
                        <a:lnTo>
                          <a:pt x="285" y="88"/>
                        </a:lnTo>
                        <a:lnTo>
                          <a:pt x="292" y="90"/>
                        </a:lnTo>
                        <a:lnTo>
                          <a:pt x="298" y="91"/>
                        </a:lnTo>
                        <a:lnTo>
                          <a:pt x="305" y="91"/>
                        </a:lnTo>
                        <a:lnTo>
                          <a:pt x="310" y="91"/>
                        </a:lnTo>
                        <a:lnTo>
                          <a:pt x="316" y="89"/>
                        </a:lnTo>
                        <a:lnTo>
                          <a:pt x="321" y="87"/>
                        </a:lnTo>
                        <a:lnTo>
                          <a:pt x="327" y="86"/>
                        </a:lnTo>
                        <a:lnTo>
                          <a:pt x="331" y="84"/>
                        </a:lnTo>
                        <a:lnTo>
                          <a:pt x="335" y="82"/>
                        </a:lnTo>
                        <a:lnTo>
                          <a:pt x="337" y="80"/>
                        </a:lnTo>
                        <a:lnTo>
                          <a:pt x="341" y="78"/>
                        </a:lnTo>
                        <a:lnTo>
                          <a:pt x="343" y="77"/>
                        </a:lnTo>
                        <a:lnTo>
                          <a:pt x="345" y="75"/>
                        </a:lnTo>
                        <a:lnTo>
                          <a:pt x="345" y="74"/>
                        </a:lnTo>
                        <a:lnTo>
                          <a:pt x="347" y="73"/>
                        </a:lnTo>
                        <a:lnTo>
                          <a:pt x="349" y="72"/>
                        </a:lnTo>
                        <a:lnTo>
                          <a:pt x="349" y="71"/>
                        </a:lnTo>
                        <a:lnTo>
                          <a:pt x="351" y="70"/>
                        </a:lnTo>
                        <a:lnTo>
                          <a:pt x="351" y="68"/>
                        </a:lnTo>
                        <a:lnTo>
                          <a:pt x="352" y="66"/>
                        </a:lnTo>
                        <a:lnTo>
                          <a:pt x="354" y="64"/>
                        </a:lnTo>
                        <a:lnTo>
                          <a:pt x="356" y="62"/>
                        </a:lnTo>
                        <a:lnTo>
                          <a:pt x="356" y="61"/>
                        </a:lnTo>
                        <a:lnTo>
                          <a:pt x="357" y="59"/>
                        </a:lnTo>
                        <a:lnTo>
                          <a:pt x="357" y="57"/>
                        </a:lnTo>
                        <a:lnTo>
                          <a:pt x="358" y="55"/>
                        </a:lnTo>
                        <a:lnTo>
                          <a:pt x="358" y="53"/>
                        </a:lnTo>
                        <a:lnTo>
                          <a:pt x="358" y="51"/>
                        </a:lnTo>
                        <a:lnTo>
                          <a:pt x="359" y="49"/>
                        </a:lnTo>
                      </a:path>
                    </a:pathLst>
                  </a:custGeom>
                  <a:solidFill>
                    <a:srgbClr val="FFFFFF"/>
                  </a:solidFill>
                  <a:ln w="9525">
                    <a:noFill/>
                    <a:round/>
                    <a:headEnd/>
                    <a:tailEnd/>
                  </a:ln>
                </p:spPr>
                <p:txBody>
                  <a:bodyPr/>
                  <a:lstStyle/>
                  <a:p>
                    <a:endParaRPr lang="en-US"/>
                  </a:p>
                </p:txBody>
              </p:sp>
              <p:sp>
                <p:nvSpPr>
                  <p:cNvPr id="20750" name="Freeform 317"/>
                  <p:cNvSpPr>
                    <a:spLocks/>
                  </p:cNvSpPr>
                  <p:nvPr/>
                </p:nvSpPr>
                <p:spPr bwMode="auto">
                  <a:xfrm>
                    <a:off x="3774" y="1331"/>
                    <a:ext cx="302" cy="109"/>
                  </a:xfrm>
                  <a:custGeom>
                    <a:avLst/>
                    <a:gdLst>
                      <a:gd name="T0" fmla="*/ 301 w 302"/>
                      <a:gd name="T1" fmla="*/ 17 h 109"/>
                      <a:gd name="T2" fmla="*/ 301 w 302"/>
                      <a:gd name="T3" fmla="*/ 22 h 109"/>
                      <a:gd name="T4" fmla="*/ 300 w 302"/>
                      <a:gd name="T5" fmla="*/ 31 h 109"/>
                      <a:gd name="T6" fmla="*/ 298 w 302"/>
                      <a:gd name="T7" fmla="*/ 41 h 109"/>
                      <a:gd name="T8" fmla="*/ 293 w 302"/>
                      <a:gd name="T9" fmla="*/ 50 h 109"/>
                      <a:gd name="T10" fmla="*/ 282 w 302"/>
                      <a:gd name="T11" fmla="*/ 58 h 109"/>
                      <a:gd name="T12" fmla="*/ 265 w 302"/>
                      <a:gd name="T13" fmla="*/ 62 h 109"/>
                      <a:gd name="T14" fmla="*/ 241 w 302"/>
                      <a:gd name="T15" fmla="*/ 61 h 109"/>
                      <a:gd name="T16" fmla="*/ 220 w 302"/>
                      <a:gd name="T17" fmla="*/ 63 h 109"/>
                      <a:gd name="T18" fmla="*/ 210 w 302"/>
                      <a:gd name="T19" fmla="*/ 72 h 109"/>
                      <a:gd name="T20" fmla="*/ 200 w 302"/>
                      <a:gd name="T21" fmla="*/ 81 h 109"/>
                      <a:gd name="T22" fmla="*/ 187 w 302"/>
                      <a:gd name="T23" fmla="*/ 89 h 109"/>
                      <a:gd name="T24" fmla="*/ 172 w 302"/>
                      <a:gd name="T25" fmla="*/ 94 h 109"/>
                      <a:gd name="T26" fmla="*/ 155 w 302"/>
                      <a:gd name="T27" fmla="*/ 98 h 109"/>
                      <a:gd name="T28" fmla="*/ 134 w 302"/>
                      <a:gd name="T29" fmla="*/ 98 h 109"/>
                      <a:gd name="T30" fmla="*/ 108 w 302"/>
                      <a:gd name="T31" fmla="*/ 95 h 109"/>
                      <a:gd name="T32" fmla="*/ 82 w 302"/>
                      <a:gd name="T33" fmla="*/ 91 h 109"/>
                      <a:gd name="T34" fmla="*/ 64 w 302"/>
                      <a:gd name="T35" fmla="*/ 92 h 109"/>
                      <a:gd name="T36" fmla="*/ 51 w 302"/>
                      <a:gd name="T37" fmla="*/ 96 h 109"/>
                      <a:gd name="T38" fmla="*/ 40 w 302"/>
                      <a:gd name="T39" fmla="*/ 100 h 109"/>
                      <a:gd name="T40" fmla="*/ 31 w 302"/>
                      <a:gd name="T41" fmla="*/ 104 h 109"/>
                      <a:gd name="T42" fmla="*/ 23 w 302"/>
                      <a:gd name="T43" fmla="*/ 108 h 109"/>
                      <a:gd name="T44" fmla="*/ 14 w 302"/>
                      <a:gd name="T45" fmla="*/ 108 h 109"/>
                      <a:gd name="T46" fmla="*/ 5 w 302"/>
                      <a:gd name="T47" fmla="*/ 105 h 109"/>
                      <a:gd name="T48" fmla="*/ 5 w 302"/>
                      <a:gd name="T49" fmla="*/ 100 h 109"/>
                      <a:gd name="T50" fmla="*/ 21 w 302"/>
                      <a:gd name="T51" fmla="*/ 92 h 109"/>
                      <a:gd name="T52" fmla="*/ 43 w 302"/>
                      <a:gd name="T53" fmla="*/ 84 h 109"/>
                      <a:gd name="T54" fmla="*/ 66 w 302"/>
                      <a:gd name="T55" fmla="*/ 76 h 109"/>
                      <a:gd name="T56" fmla="*/ 90 w 302"/>
                      <a:gd name="T57" fmla="*/ 70 h 109"/>
                      <a:gd name="T58" fmla="*/ 113 w 302"/>
                      <a:gd name="T59" fmla="*/ 64 h 109"/>
                      <a:gd name="T60" fmla="*/ 132 w 302"/>
                      <a:gd name="T61" fmla="*/ 62 h 109"/>
                      <a:gd name="T62" fmla="*/ 148 w 302"/>
                      <a:gd name="T63" fmla="*/ 63 h 109"/>
                      <a:gd name="T64" fmla="*/ 152 w 302"/>
                      <a:gd name="T65" fmla="*/ 60 h 109"/>
                      <a:gd name="T66" fmla="*/ 155 w 302"/>
                      <a:gd name="T67" fmla="*/ 52 h 109"/>
                      <a:gd name="T68" fmla="*/ 160 w 302"/>
                      <a:gd name="T69" fmla="*/ 44 h 109"/>
                      <a:gd name="T70" fmla="*/ 167 w 302"/>
                      <a:gd name="T71" fmla="*/ 38 h 109"/>
                      <a:gd name="T72" fmla="*/ 177 w 302"/>
                      <a:gd name="T73" fmla="*/ 32 h 109"/>
                      <a:gd name="T74" fmla="*/ 186 w 302"/>
                      <a:gd name="T75" fmla="*/ 30 h 109"/>
                      <a:gd name="T76" fmla="*/ 196 w 302"/>
                      <a:gd name="T77" fmla="*/ 30 h 109"/>
                      <a:gd name="T78" fmla="*/ 205 w 302"/>
                      <a:gd name="T79" fmla="*/ 32 h 109"/>
                      <a:gd name="T80" fmla="*/ 220 w 302"/>
                      <a:gd name="T81" fmla="*/ 34 h 109"/>
                      <a:gd name="T82" fmla="*/ 233 w 302"/>
                      <a:gd name="T83" fmla="*/ 31 h 109"/>
                      <a:gd name="T84" fmla="*/ 241 w 302"/>
                      <a:gd name="T85" fmla="*/ 27 h 109"/>
                      <a:gd name="T86" fmla="*/ 245 w 302"/>
                      <a:gd name="T87" fmla="*/ 24 h 109"/>
                      <a:gd name="T88" fmla="*/ 246 w 302"/>
                      <a:gd name="T89" fmla="*/ 18 h 109"/>
                      <a:gd name="T90" fmla="*/ 245 w 302"/>
                      <a:gd name="T91" fmla="*/ 14 h 109"/>
                      <a:gd name="T92" fmla="*/ 243 w 302"/>
                      <a:gd name="T93" fmla="*/ 9 h 109"/>
                      <a:gd name="T94" fmla="*/ 242 w 302"/>
                      <a:gd name="T95" fmla="*/ 7 h 109"/>
                      <a:gd name="T96" fmla="*/ 244 w 302"/>
                      <a:gd name="T97" fmla="*/ 5 h 109"/>
                      <a:gd name="T98" fmla="*/ 248 w 302"/>
                      <a:gd name="T99" fmla="*/ 4 h 109"/>
                      <a:gd name="T100" fmla="*/ 255 w 302"/>
                      <a:gd name="T101" fmla="*/ 2 h 109"/>
                      <a:gd name="T102" fmla="*/ 263 w 302"/>
                      <a:gd name="T103" fmla="*/ 1 h 109"/>
                      <a:gd name="T104" fmla="*/ 271 w 302"/>
                      <a:gd name="T105" fmla="*/ 1 h 109"/>
                      <a:gd name="T106" fmla="*/ 279 w 302"/>
                      <a:gd name="T107" fmla="*/ 3 h 109"/>
                      <a:gd name="T108" fmla="*/ 287 w 302"/>
                      <a:gd name="T109" fmla="*/ 6 h 109"/>
                      <a:gd name="T110" fmla="*/ 296 w 302"/>
                      <a:gd name="T111" fmla="*/ 12 h 109"/>
                      <a:gd name="T112" fmla="*/ 301 w 302"/>
                      <a:gd name="T113" fmla="*/ 16 h 10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02"/>
                      <a:gd name="T172" fmla="*/ 0 h 109"/>
                      <a:gd name="T173" fmla="*/ 302 w 302"/>
                      <a:gd name="T174" fmla="*/ 109 h 10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02" h="109">
                        <a:moveTo>
                          <a:pt x="301" y="16"/>
                        </a:moveTo>
                        <a:lnTo>
                          <a:pt x="301" y="17"/>
                        </a:lnTo>
                        <a:lnTo>
                          <a:pt x="301" y="19"/>
                        </a:lnTo>
                        <a:lnTo>
                          <a:pt x="301" y="22"/>
                        </a:lnTo>
                        <a:lnTo>
                          <a:pt x="301" y="25"/>
                        </a:lnTo>
                        <a:lnTo>
                          <a:pt x="300" y="31"/>
                        </a:lnTo>
                        <a:lnTo>
                          <a:pt x="300" y="35"/>
                        </a:lnTo>
                        <a:lnTo>
                          <a:pt x="298" y="41"/>
                        </a:lnTo>
                        <a:lnTo>
                          <a:pt x="296" y="45"/>
                        </a:lnTo>
                        <a:lnTo>
                          <a:pt x="293" y="50"/>
                        </a:lnTo>
                        <a:lnTo>
                          <a:pt x="288" y="54"/>
                        </a:lnTo>
                        <a:lnTo>
                          <a:pt x="282" y="58"/>
                        </a:lnTo>
                        <a:lnTo>
                          <a:pt x="275" y="60"/>
                        </a:lnTo>
                        <a:lnTo>
                          <a:pt x="265" y="62"/>
                        </a:lnTo>
                        <a:lnTo>
                          <a:pt x="254" y="62"/>
                        </a:lnTo>
                        <a:lnTo>
                          <a:pt x="241" y="61"/>
                        </a:lnTo>
                        <a:lnTo>
                          <a:pt x="226" y="58"/>
                        </a:lnTo>
                        <a:lnTo>
                          <a:pt x="220" y="63"/>
                        </a:lnTo>
                        <a:lnTo>
                          <a:pt x="216" y="67"/>
                        </a:lnTo>
                        <a:lnTo>
                          <a:pt x="210" y="72"/>
                        </a:lnTo>
                        <a:lnTo>
                          <a:pt x="206" y="76"/>
                        </a:lnTo>
                        <a:lnTo>
                          <a:pt x="200" y="81"/>
                        </a:lnTo>
                        <a:lnTo>
                          <a:pt x="194" y="85"/>
                        </a:lnTo>
                        <a:lnTo>
                          <a:pt x="187" y="89"/>
                        </a:lnTo>
                        <a:lnTo>
                          <a:pt x="181" y="91"/>
                        </a:lnTo>
                        <a:lnTo>
                          <a:pt x="172" y="94"/>
                        </a:lnTo>
                        <a:lnTo>
                          <a:pt x="164" y="96"/>
                        </a:lnTo>
                        <a:lnTo>
                          <a:pt x="155" y="98"/>
                        </a:lnTo>
                        <a:lnTo>
                          <a:pt x="145" y="98"/>
                        </a:lnTo>
                        <a:lnTo>
                          <a:pt x="134" y="98"/>
                        </a:lnTo>
                        <a:lnTo>
                          <a:pt x="122" y="97"/>
                        </a:lnTo>
                        <a:lnTo>
                          <a:pt x="108" y="95"/>
                        </a:lnTo>
                        <a:lnTo>
                          <a:pt x="95" y="91"/>
                        </a:lnTo>
                        <a:lnTo>
                          <a:pt x="82" y="91"/>
                        </a:lnTo>
                        <a:lnTo>
                          <a:pt x="73" y="91"/>
                        </a:lnTo>
                        <a:lnTo>
                          <a:pt x="64" y="92"/>
                        </a:lnTo>
                        <a:lnTo>
                          <a:pt x="57" y="93"/>
                        </a:lnTo>
                        <a:lnTo>
                          <a:pt x="51" y="96"/>
                        </a:lnTo>
                        <a:lnTo>
                          <a:pt x="45" y="98"/>
                        </a:lnTo>
                        <a:lnTo>
                          <a:pt x="40" y="100"/>
                        </a:lnTo>
                        <a:lnTo>
                          <a:pt x="36" y="101"/>
                        </a:lnTo>
                        <a:lnTo>
                          <a:pt x="31" y="104"/>
                        </a:lnTo>
                        <a:lnTo>
                          <a:pt x="27" y="106"/>
                        </a:lnTo>
                        <a:lnTo>
                          <a:pt x="23" y="108"/>
                        </a:lnTo>
                        <a:lnTo>
                          <a:pt x="19" y="108"/>
                        </a:lnTo>
                        <a:lnTo>
                          <a:pt x="14" y="108"/>
                        </a:lnTo>
                        <a:lnTo>
                          <a:pt x="10" y="107"/>
                        </a:lnTo>
                        <a:lnTo>
                          <a:pt x="5" y="105"/>
                        </a:lnTo>
                        <a:lnTo>
                          <a:pt x="0" y="101"/>
                        </a:lnTo>
                        <a:lnTo>
                          <a:pt x="5" y="100"/>
                        </a:lnTo>
                        <a:lnTo>
                          <a:pt x="13" y="96"/>
                        </a:lnTo>
                        <a:lnTo>
                          <a:pt x="21" y="92"/>
                        </a:lnTo>
                        <a:lnTo>
                          <a:pt x="31" y="88"/>
                        </a:lnTo>
                        <a:lnTo>
                          <a:pt x="43" y="84"/>
                        </a:lnTo>
                        <a:lnTo>
                          <a:pt x="54" y="80"/>
                        </a:lnTo>
                        <a:lnTo>
                          <a:pt x="66" y="76"/>
                        </a:lnTo>
                        <a:lnTo>
                          <a:pt x="79" y="72"/>
                        </a:lnTo>
                        <a:lnTo>
                          <a:pt x="90" y="70"/>
                        </a:lnTo>
                        <a:lnTo>
                          <a:pt x="102" y="66"/>
                        </a:lnTo>
                        <a:lnTo>
                          <a:pt x="113" y="64"/>
                        </a:lnTo>
                        <a:lnTo>
                          <a:pt x="124" y="62"/>
                        </a:lnTo>
                        <a:lnTo>
                          <a:pt x="132" y="62"/>
                        </a:lnTo>
                        <a:lnTo>
                          <a:pt x="141" y="62"/>
                        </a:lnTo>
                        <a:lnTo>
                          <a:pt x="148" y="63"/>
                        </a:lnTo>
                        <a:lnTo>
                          <a:pt x="153" y="63"/>
                        </a:lnTo>
                        <a:lnTo>
                          <a:pt x="152" y="60"/>
                        </a:lnTo>
                        <a:lnTo>
                          <a:pt x="153" y="56"/>
                        </a:lnTo>
                        <a:lnTo>
                          <a:pt x="155" y="52"/>
                        </a:lnTo>
                        <a:lnTo>
                          <a:pt x="157" y="47"/>
                        </a:lnTo>
                        <a:lnTo>
                          <a:pt x="160" y="44"/>
                        </a:lnTo>
                        <a:lnTo>
                          <a:pt x="164" y="40"/>
                        </a:lnTo>
                        <a:lnTo>
                          <a:pt x="167" y="38"/>
                        </a:lnTo>
                        <a:lnTo>
                          <a:pt x="173" y="34"/>
                        </a:lnTo>
                        <a:lnTo>
                          <a:pt x="177" y="32"/>
                        </a:lnTo>
                        <a:lnTo>
                          <a:pt x="182" y="31"/>
                        </a:lnTo>
                        <a:lnTo>
                          <a:pt x="186" y="30"/>
                        </a:lnTo>
                        <a:lnTo>
                          <a:pt x="192" y="29"/>
                        </a:lnTo>
                        <a:lnTo>
                          <a:pt x="196" y="30"/>
                        </a:lnTo>
                        <a:lnTo>
                          <a:pt x="202" y="31"/>
                        </a:lnTo>
                        <a:lnTo>
                          <a:pt x="205" y="32"/>
                        </a:lnTo>
                        <a:lnTo>
                          <a:pt x="211" y="34"/>
                        </a:lnTo>
                        <a:lnTo>
                          <a:pt x="220" y="34"/>
                        </a:lnTo>
                        <a:lnTo>
                          <a:pt x="227" y="33"/>
                        </a:lnTo>
                        <a:lnTo>
                          <a:pt x="233" y="31"/>
                        </a:lnTo>
                        <a:lnTo>
                          <a:pt x="239" y="29"/>
                        </a:lnTo>
                        <a:lnTo>
                          <a:pt x="241" y="27"/>
                        </a:lnTo>
                        <a:lnTo>
                          <a:pt x="244" y="25"/>
                        </a:lnTo>
                        <a:lnTo>
                          <a:pt x="245" y="24"/>
                        </a:lnTo>
                        <a:lnTo>
                          <a:pt x="247" y="19"/>
                        </a:lnTo>
                        <a:lnTo>
                          <a:pt x="246" y="18"/>
                        </a:lnTo>
                        <a:lnTo>
                          <a:pt x="246" y="16"/>
                        </a:lnTo>
                        <a:lnTo>
                          <a:pt x="245" y="14"/>
                        </a:lnTo>
                        <a:lnTo>
                          <a:pt x="245" y="10"/>
                        </a:lnTo>
                        <a:lnTo>
                          <a:pt x="243" y="9"/>
                        </a:lnTo>
                        <a:lnTo>
                          <a:pt x="243" y="7"/>
                        </a:lnTo>
                        <a:lnTo>
                          <a:pt x="242" y="7"/>
                        </a:lnTo>
                        <a:lnTo>
                          <a:pt x="242" y="5"/>
                        </a:lnTo>
                        <a:lnTo>
                          <a:pt x="244" y="5"/>
                        </a:lnTo>
                        <a:lnTo>
                          <a:pt x="246" y="4"/>
                        </a:lnTo>
                        <a:lnTo>
                          <a:pt x="248" y="4"/>
                        </a:lnTo>
                        <a:lnTo>
                          <a:pt x="251" y="2"/>
                        </a:lnTo>
                        <a:lnTo>
                          <a:pt x="255" y="2"/>
                        </a:lnTo>
                        <a:lnTo>
                          <a:pt x="258" y="1"/>
                        </a:lnTo>
                        <a:lnTo>
                          <a:pt x="263" y="1"/>
                        </a:lnTo>
                        <a:lnTo>
                          <a:pt x="267" y="0"/>
                        </a:lnTo>
                        <a:lnTo>
                          <a:pt x="271" y="1"/>
                        </a:lnTo>
                        <a:lnTo>
                          <a:pt x="275" y="1"/>
                        </a:lnTo>
                        <a:lnTo>
                          <a:pt x="279" y="3"/>
                        </a:lnTo>
                        <a:lnTo>
                          <a:pt x="284" y="3"/>
                        </a:lnTo>
                        <a:lnTo>
                          <a:pt x="287" y="6"/>
                        </a:lnTo>
                        <a:lnTo>
                          <a:pt x="292" y="8"/>
                        </a:lnTo>
                        <a:lnTo>
                          <a:pt x="296" y="12"/>
                        </a:lnTo>
                        <a:lnTo>
                          <a:pt x="301" y="16"/>
                        </a:lnTo>
                      </a:path>
                    </a:pathLst>
                  </a:custGeom>
                  <a:solidFill>
                    <a:srgbClr val="A1E2FF"/>
                  </a:solidFill>
                  <a:ln w="9525">
                    <a:noFill/>
                    <a:round/>
                    <a:headEnd/>
                    <a:tailEnd/>
                  </a:ln>
                </p:spPr>
                <p:txBody>
                  <a:bodyPr/>
                  <a:lstStyle/>
                  <a:p>
                    <a:endParaRPr lang="en-US"/>
                  </a:p>
                </p:txBody>
              </p:sp>
              <p:sp>
                <p:nvSpPr>
                  <p:cNvPr id="20751" name="Freeform 318"/>
                  <p:cNvSpPr>
                    <a:spLocks/>
                  </p:cNvSpPr>
                  <p:nvPr/>
                </p:nvSpPr>
                <p:spPr bwMode="auto">
                  <a:xfrm>
                    <a:off x="3780" y="1349"/>
                    <a:ext cx="59" cy="47"/>
                  </a:xfrm>
                  <a:custGeom>
                    <a:avLst/>
                    <a:gdLst>
                      <a:gd name="T0" fmla="*/ 56 w 59"/>
                      <a:gd name="T1" fmla="*/ 4 h 47"/>
                      <a:gd name="T2" fmla="*/ 54 w 59"/>
                      <a:gd name="T3" fmla="*/ 4 h 47"/>
                      <a:gd name="T4" fmla="*/ 51 w 59"/>
                      <a:gd name="T5" fmla="*/ 6 h 47"/>
                      <a:gd name="T6" fmla="*/ 47 w 59"/>
                      <a:gd name="T7" fmla="*/ 8 h 47"/>
                      <a:gd name="T8" fmla="*/ 42 w 59"/>
                      <a:gd name="T9" fmla="*/ 10 h 47"/>
                      <a:gd name="T10" fmla="*/ 38 w 59"/>
                      <a:gd name="T11" fmla="*/ 14 h 47"/>
                      <a:gd name="T12" fmla="*/ 35 w 59"/>
                      <a:gd name="T13" fmla="*/ 19 h 47"/>
                      <a:gd name="T14" fmla="*/ 35 w 59"/>
                      <a:gd name="T15" fmla="*/ 23 h 47"/>
                      <a:gd name="T16" fmla="*/ 31 w 59"/>
                      <a:gd name="T17" fmla="*/ 27 h 47"/>
                      <a:gd name="T18" fmla="*/ 23 w 59"/>
                      <a:gd name="T19" fmla="*/ 29 h 47"/>
                      <a:gd name="T20" fmla="*/ 16 w 59"/>
                      <a:gd name="T21" fmla="*/ 31 h 47"/>
                      <a:gd name="T22" fmla="*/ 12 w 59"/>
                      <a:gd name="T23" fmla="*/ 35 h 47"/>
                      <a:gd name="T24" fmla="*/ 7 w 59"/>
                      <a:gd name="T25" fmla="*/ 38 h 47"/>
                      <a:gd name="T26" fmla="*/ 3 w 59"/>
                      <a:gd name="T27" fmla="*/ 42 h 47"/>
                      <a:gd name="T28" fmla="*/ 0 w 59"/>
                      <a:gd name="T29" fmla="*/ 45 h 47"/>
                      <a:gd name="T30" fmla="*/ 0 w 59"/>
                      <a:gd name="T31" fmla="*/ 46 h 47"/>
                      <a:gd name="T32" fmla="*/ 2 w 59"/>
                      <a:gd name="T33" fmla="*/ 42 h 47"/>
                      <a:gd name="T34" fmla="*/ 7 w 59"/>
                      <a:gd name="T35" fmla="*/ 32 h 47"/>
                      <a:gd name="T36" fmla="*/ 15 w 59"/>
                      <a:gd name="T37" fmla="*/ 23 h 47"/>
                      <a:gd name="T38" fmla="*/ 22 w 59"/>
                      <a:gd name="T39" fmla="*/ 16 h 47"/>
                      <a:gd name="T40" fmla="*/ 29 w 59"/>
                      <a:gd name="T41" fmla="*/ 10 h 47"/>
                      <a:gd name="T42" fmla="*/ 35 w 59"/>
                      <a:gd name="T43" fmla="*/ 6 h 47"/>
                      <a:gd name="T44" fmla="*/ 41 w 59"/>
                      <a:gd name="T45" fmla="*/ 3 h 47"/>
                      <a:gd name="T46" fmla="*/ 44 w 59"/>
                      <a:gd name="T47" fmla="*/ 1 h 47"/>
                      <a:gd name="T48" fmla="*/ 45 w 59"/>
                      <a:gd name="T49" fmla="*/ 0 h 47"/>
                      <a:gd name="T50" fmla="*/ 46 w 59"/>
                      <a:gd name="T51" fmla="*/ 0 h 47"/>
                      <a:gd name="T52" fmla="*/ 48 w 59"/>
                      <a:gd name="T53" fmla="*/ 0 h 47"/>
                      <a:gd name="T54" fmla="*/ 50 w 59"/>
                      <a:gd name="T55" fmla="*/ 0 h 47"/>
                      <a:gd name="T56" fmla="*/ 52 w 59"/>
                      <a:gd name="T57" fmla="*/ 1 h 47"/>
                      <a:gd name="T58" fmla="*/ 53 w 59"/>
                      <a:gd name="T59" fmla="*/ 1 h 47"/>
                      <a:gd name="T60" fmla="*/ 55 w 59"/>
                      <a:gd name="T61" fmla="*/ 2 h 47"/>
                      <a:gd name="T62" fmla="*/ 56 w 59"/>
                      <a:gd name="T63" fmla="*/ 2 h 47"/>
                      <a:gd name="T64" fmla="*/ 58 w 59"/>
                      <a:gd name="T65" fmla="*/ 2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
                      <a:gd name="T100" fmla="*/ 0 h 47"/>
                      <a:gd name="T101" fmla="*/ 59 w 59"/>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 h="47">
                        <a:moveTo>
                          <a:pt x="58" y="2"/>
                        </a:moveTo>
                        <a:lnTo>
                          <a:pt x="56" y="4"/>
                        </a:lnTo>
                        <a:lnTo>
                          <a:pt x="54" y="4"/>
                        </a:lnTo>
                        <a:lnTo>
                          <a:pt x="53" y="4"/>
                        </a:lnTo>
                        <a:lnTo>
                          <a:pt x="51" y="6"/>
                        </a:lnTo>
                        <a:lnTo>
                          <a:pt x="49" y="6"/>
                        </a:lnTo>
                        <a:lnTo>
                          <a:pt x="47" y="8"/>
                        </a:lnTo>
                        <a:lnTo>
                          <a:pt x="45" y="8"/>
                        </a:lnTo>
                        <a:lnTo>
                          <a:pt x="42" y="10"/>
                        </a:lnTo>
                        <a:lnTo>
                          <a:pt x="40" y="12"/>
                        </a:lnTo>
                        <a:lnTo>
                          <a:pt x="38" y="14"/>
                        </a:lnTo>
                        <a:lnTo>
                          <a:pt x="37" y="16"/>
                        </a:lnTo>
                        <a:lnTo>
                          <a:pt x="35" y="19"/>
                        </a:lnTo>
                        <a:lnTo>
                          <a:pt x="35" y="21"/>
                        </a:lnTo>
                        <a:lnTo>
                          <a:pt x="35" y="23"/>
                        </a:lnTo>
                        <a:lnTo>
                          <a:pt x="36" y="25"/>
                        </a:lnTo>
                        <a:lnTo>
                          <a:pt x="31" y="27"/>
                        </a:lnTo>
                        <a:lnTo>
                          <a:pt x="27" y="28"/>
                        </a:lnTo>
                        <a:lnTo>
                          <a:pt x="23" y="29"/>
                        </a:lnTo>
                        <a:lnTo>
                          <a:pt x="20" y="29"/>
                        </a:lnTo>
                        <a:lnTo>
                          <a:pt x="16" y="31"/>
                        </a:lnTo>
                        <a:lnTo>
                          <a:pt x="14" y="33"/>
                        </a:lnTo>
                        <a:lnTo>
                          <a:pt x="12" y="35"/>
                        </a:lnTo>
                        <a:lnTo>
                          <a:pt x="10" y="36"/>
                        </a:lnTo>
                        <a:lnTo>
                          <a:pt x="7" y="38"/>
                        </a:lnTo>
                        <a:lnTo>
                          <a:pt x="6" y="40"/>
                        </a:lnTo>
                        <a:lnTo>
                          <a:pt x="3" y="42"/>
                        </a:lnTo>
                        <a:lnTo>
                          <a:pt x="2" y="44"/>
                        </a:lnTo>
                        <a:lnTo>
                          <a:pt x="0" y="45"/>
                        </a:lnTo>
                        <a:lnTo>
                          <a:pt x="0" y="46"/>
                        </a:lnTo>
                        <a:lnTo>
                          <a:pt x="0" y="45"/>
                        </a:lnTo>
                        <a:lnTo>
                          <a:pt x="2" y="42"/>
                        </a:lnTo>
                        <a:lnTo>
                          <a:pt x="5" y="36"/>
                        </a:lnTo>
                        <a:lnTo>
                          <a:pt x="7" y="32"/>
                        </a:lnTo>
                        <a:lnTo>
                          <a:pt x="11" y="27"/>
                        </a:lnTo>
                        <a:lnTo>
                          <a:pt x="15" y="23"/>
                        </a:lnTo>
                        <a:lnTo>
                          <a:pt x="18" y="19"/>
                        </a:lnTo>
                        <a:lnTo>
                          <a:pt x="22" y="16"/>
                        </a:lnTo>
                        <a:lnTo>
                          <a:pt x="26" y="12"/>
                        </a:lnTo>
                        <a:lnTo>
                          <a:pt x="29" y="10"/>
                        </a:lnTo>
                        <a:lnTo>
                          <a:pt x="32" y="7"/>
                        </a:lnTo>
                        <a:lnTo>
                          <a:pt x="35" y="6"/>
                        </a:lnTo>
                        <a:lnTo>
                          <a:pt x="39" y="4"/>
                        </a:lnTo>
                        <a:lnTo>
                          <a:pt x="41" y="3"/>
                        </a:lnTo>
                        <a:lnTo>
                          <a:pt x="44" y="1"/>
                        </a:lnTo>
                        <a:lnTo>
                          <a:pt x="45" y="0"/>
                        </a:lnTo>
                        <a:lnTo>
                          <a:pt x="46" y="0"/>
                        </a:lnTo>
                        <a:lnTo>
                          <a:pt x="48" y="0"/>
                        </a:lnTo>
                        <a:lnTo>
                          <a:pt x="50" y="0"/>
                        </a:lnTo>
                        <a:lnTo>
                          <a:pt x="52" y="0"/>
                        </a:lnTo>
                        <a:lnTo>
                          <a:pt x="52" y="1"/>
                        </a:lnTo>
                        <a:lnTo>
                          <a:pt x="53" y="1"/>
                        </a:lnTo>
                        <a:lnTo>
                          <a:pt x="55" y="1"/>
                        </a:lnTo>
                        <a:lnTo>
                          <a:pt x="55" y="2"/>
                        </a:lnTo>
                        <a:lnTo>
                          <a:pt x="56" y="2"/>
                        </a:lnTo>
                        <a:lnTo>
                          <a:pt x="58" y="2"/>
                        </a:lnTo>
                      </a:path>
                    </a:pathLst>
                  </a:custGeom>
                  <a:solidFill>
                    <a:srgbClr val="9F9FFF"/>
                  </a:solidFill>
                  <a:ln w="9525">
                    <a:noFill/>
                    <a:round/>
                    <a:headEnd/>
                    <a:tailEnd/>
                  </a:ln>
                </p:spPr>
                <p:txBody>
                  <a:bodyPr/>
                  <a:lstStyle/>
                  <a:p>
                    <a:endParaRPr lang="en-US"/>
                  </a:p>
                </p:txBody>
              </p:sp>
            </p:grpSp>
            <p:sp>
              <p:nvSpPr>
                <p:cNvPr id="20742" name="Freeform 319"/>
                <p:cNvSpPr>
                  <a:spLocks/>
                </p:cNvSpPr>
                <p:nvPr/>
              </p:nvSpPr>
              <p:spPr bwMode="auto">
                <a:xfrm>
                  <a:off x="4160" y="1448"/>
                  <a:ext cx="181" cy="54"/>
                </a:xfrm>
                <a:custGeom>
                  <a:avLst/>
                  <a:gdLst>
                    <a:gd name="T0" fmla="*/ 178 w 181"/>
                    <a:gd name="T1" fmla="*/ 17 h 54"/>
                    <a:gd name="T2" fmla="*/ 174 w 181"/>
                    <a:gd name="T3" fmla="*/ 15 h 54"/>
                    <a:gd name="T4" fmla="*/ 168 w 181"/>
                    <a:gd name="T5" fmla="*/ 14 h 54"/>
                    <a:gd name="T6" fmla="*/ 164 w 181"/>
                    <a:gd name="T7" fmla="*/ 13 h 54"/>
                    <a:gd name="T8" fmla="*/ 158 w 181"/>
                    <a:gd name="T9" fmla="*/ 12 h 54"/>
                    <a:gd name="T10" fmla="*/ 154 w 181"/>
                    <a:gd name="T11" fmla="*/ 12 h 54"/>
                    <a:gd name="T12" fmla="*/ 149 w 181"/>
                    <a:gd name="T13" fmla="*/ 12 h 54"/>
                    <a:gd name="T14" fmla="*/ 145 w 181"/>
                    <a:gd name="T15" fmla="*/ 12 h 54"/>
                    <a:gd name="T16" fmla="*/ 140 w 181"/>
                    <a:gd name="T17" fmla="*/ 8 h 54"/>
                    <a:gd name="T18" fmla="*/ 135 w 181"/>
                    <a:gd name="T19" fmla="*/ 3 h 54"/>
                    <a:gd name="T20" fmla="*/ 129 w 181"/>
                    <a:gd name="T21" fmla="*/ 0 h 54"/>
                    <a:gd name="T22" fmla="*/ 124 w 181"/>
                    <a:gd name="T23" fmla="*/ 1 h 54"/>
                    <a:gd name="T24" fmla="*/ 118 w 181"/>
                    <a:gd name="T25" fmla="*/ 3 h 54"/>
                    <a:gd name="T26" fmla="*/ 114 w 181"/>
                    <a:gd name="T27" fmla="*/ 6 h 54"/>
                    <a:gd name="T28" fmla="*/ 111 w 181"/>
                    <a:gd name="T29" fmla="*/ 6 h 54"/>
                    <a:gd name="T30" fmla="*/ 106 w 181"/>
                    <a:gd name="T31" fmla="*/ 6 h 54"/>
                    <a:gd name="T32" fmla="*/ 101 w 181"/>
                    <a:gd name="T33" fmla="*/ 5 h 54"/>
                    <a:gd name="T34" fmla="*/ 95 w 181"/>
                    <a:gd name="T35" fmla="*/ 4 h 54"/>
                    <a:gd name="T36" fmla="*/ 89 w 181"/>
                    <a:gd name="T37" fmla="*/ 2 h 54"/>
                    <a:gd name="T38" fmla="*/ 81 w 181"/>
                    <a:gd name="T39" fmla="*/ 2 h 54"/>
                    <a:gd name="T40" fmla="*/ 73 w 181"/>
                    <a:gd name="T41" fmla="*/ 3 h 54"/>
                    <a:gd name="T42" fmla="*/ 65 w 181"/>
                    <a:gd name="T43" fmla="*/ 5 h 54"/>
                    <a:gd name="T44" fmla="*/ 58 w 181"/>
                    <a:gd name="T45" fmla="*/ 10 h 54"/>
                    <a:gd name="T46" fmla="*/ 52 w 181"/>
                    <a:gd name="T47" fmla="*/ 16 h 54"/>
                    <a:gd name="T48" fmla="*/ 45 w 181"/>
                    <a:gd name="T49" fmla="*/ 20 h 54"/>
                    <a:gd name="T50" fmla="*/ 38 w 181"/>
                    <a:gd name="T51" fmla="*/ 19 h 54"/>
                    <a:gd name="T52" fmla="*/ 33 w 181"/>
                    <a:gd name="T53" fmla="*/ 17 h 54"/>
                    <a:gd name="T54" fmla="*/ 29 w 181"/>
                    <a:gd name="T55" fmla="*/ 17 h 54"/>
                    <a:gd name="T56" fmla="*/ 27 w 181"/>
                    <a:gd name="T57" fmla="*/ 17 h 54"/>
                    <a:gd name="T58" fmla="*/ 24 w 181"/>
                    <a:gd name="T59" fmla="*/ 19 h 54"/>
                    <a:gd name="T60" fmla="*/ 22 w 181"/>
                    <a:gd name="T61" fmla="*/ 21 h 54"/>
                    <a:gd name="T62" fmla="*/ 18 w 181"/>
                    <a:gd name="T63" fmla="*/ 24 h 54"/>
                    <a:gd name="T64" fmla="*/ 11 w 181"/>
                    <a:gd name="T65" fmla="*/ 28 h 54"/>
                    <a:gd name="T66" fmla="*/ 3 w 181"/>
                    <a:gd name="T67" fmla="*/ 30 h 54"/>
                    <a:gd name="T68" fmla="*/ 0 w 181"/>
                    <a:gd name="T69" fmla="*/ 34 h 54"/>
                    <a:gd name="T70" fmla="*/ 0 w 181"/>
                    <a:gd name="T71" fmla="*/ 37 h 54"/>
                    <a:gd name="T72" fmla="*/ 3 w 181"/>
                    <a:gd name="T73" fmla="*/ 43 h 54"/>
                    <a:gd name="T74" fmla="*/ 7 w 181"/>
                    <a:gd name="T75" fmla="*/ 46 h 54"/>
                    <a:gd name="T76" fmla="*/ 15 w 181"/>
                    <a:gd name="T77" fmla="*/ 49 h 54"/>
                    <a:gd name="T78" fmla="*/ 24 w 181"/>
                    <a:gd name="T79" fmla="*/ 48 h 54"/>
                    <a:gd name="T80" fmla="*/ 36 w 181"/>
                    <a:gd name="T81" fmla="*/ 49 h 54"/>
                    <a:gd name="T82" fmla="*/ 47 w 181"/>
                    <a:gd name="T83" fmla="*/ 53 h 54"/>
                    <a:gd name="T84" fmla="*/ 58 w 181"/>
                    <a:gd name="T85" fmla="*/ 53 h 54"/>
                    <a:gd name="T86" fmla="*/ 68 w 181"/>
                    <a:gd name="T87" fmla="*/ 53 h 54"/>
                    <a:gd name="T88" fmla="*/ 78 w 181"/>
                    <a:gd name="T89" fmla="*/ 52 h 54"/>
                    <a:gd name="T90" fmla="*/ 84 w 181"/>
                    <a:gd name="T91" fmla="*/ 50 h 54"/>
                    <a:gd name="T92" fmla="*/ 90 w 181"/>
                    <a:gd name="T93" fmla="*/ 48 h 54"/>
                    <a:gd name="T94" fmla="*/ 93 w 181"/>
                    <a:gd name="T95" fmla="*/ 47 h 54"/>
                    <a:gd name="T96" fmla="*/ 98 w 181"/>
                    <a:gd name="T97" fmla="*/ 48 h 54"/>
                    <a:gd name="T98" fmla="*/ 109 w 181"/>
                    <a:gd name="T99" fmla="*/ 50 h 54"/>
                    <a:gd name="T100" fmla="*/ 123 w 181"/>
                    <a:gd name="T101" fmla="*/ 50 h 54"/>
                    <a:gd name="T102" fmla="*/ 139 w 181"/>
                    <a:gd name="T103" fmla="*/ 50 h 54"/>
                    <a:gd name="T104" fmla="*/ 152 w 181"/>
                    <a:gd name="T105" fmla="*/ 46 h 54"/>
                    <a:gd name="T106" fmla="*/ 166 w 181"/>
                    <a:gd name="T107" fmla="*/ 42 h 54"/>
                    <a:gd name="T108" fmla="*/ 175 w 181"/>
                    <a:gd name="T109" fmla="*/ 34 h 54"/>
                    <a:gd name="T110" fmla="*/ 179 w 181"/>
                    <a:gd name="T111" fmla="*/ 24 h 54"/>
                    <a:gd name="T112" fmla="*/ 180 w 181"/>
                    <a:gd name="T113" fmla="*/ 17 h 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1"/>
                    <a:gd name="T172" fmla="*/ 0 h 54"/>
                    <a:gd name="T173" fmla="*/ 181 w 181"/>
                    <a:gd name="T174" fmla="*/ 54 h 5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1" h="54">
                      <a:moveTo>
                        <a:pt x="180" y="17"/>
                      </a:moveTo>
                      <a:lnTo>
                        <a:pt x="178" y="17"/>
                      </a:lnTo>
                      <a:lnTo>
                        <a:pt x="176" y="15"/>
                      </a:lnTo>
                      <a:lnTo>
                        <a:pt x="174" y="15"/>
                      </a:lnTo>
                      <a:lnTo>
                        <a:pt x="172" y="14"/>
                      </a:lnTo>
                      <a:lnTo>
                        <a:pt x="168" y="14"/>
                      </a:lnTo>
                      <a:lnTo>
                        <a:pt x="166" y="13"/>
                      </a:lnTo>
                      <a:lnTo>
                        <a:pt x="164" y="13"/>
                      </a:lnTo>
                      <a:lnTo>
                        <a:pt x="162" y="12"/>
                      </a:lnTo>
                      <a:lnTo>
                        <a:pt x="158" y="12"/>
                      </a:lnTo>
                      <a:lnTo>
                        <a:pt x="156" y="12"/>
                      </a:lnTo>
                      <a:lnTo>
                        <a:pt x="154" y="12"/>
                      </a:lnTo>
                      <a:lnTo>
                        <a:pt x="152" y="12"/>
                      </a:lnTo>
                      <a:lnTo>
                        <a:pt x="149" y="12"/>
                      </a:lnTo>
                      <a:lnTo>
                        <a:pt x="147" y="12"/>
                      </a:lnTo>
                      <a:lnTo>
                        <a:pt x="145" y="12"/>
                      </a:lnTo>
                      <a:lnTo>
                        <a:pt x="144" y="10"/>
                      </a:lnTo>
                      <a:lnTo>
                        <a:pt x="140" y="8"/>
                      </a:lnTo>
                      <a:lnTo>
                        <a:pt x="138" y="5"/>
                      </a:lnTo>
                      <a:lnTo>
                        <a:pt x="135" y="3"/>
                      </a:lnTo>
                      <a:lnTo>
                        <a:pt x="133" y="0"/>
                      </a:lnTo>
                      <a:lnTo>
                        <a:pt x="129" y="0"/>
                      </a:lnTo>
                      <a:lnTo>
                        <a:pt x="127" y="0"/>
                      </a:lnTo>
                      <a:lnTo>
                        <a:pt x="124" y="1"/>
                      </a:lnTo>
                      <a:lnTo>
                        <a:pt x="122" y="1"/>
                      </a:lnTo>
                      <a:lnTo>
                        <a:pt x="118" y="3"/>
                      </a:lnTo>
                      <a:lnTo>
                        <a:pt x="116" y="4"/>
                      </a:lnTo>
                      <a:lnTo>
                        <a:pt x="114" y="6"/>
                      </a:lnTo>
                      <a:lnTo>
                        <a:pt x="113" y="6"/>
                      </a:lnTo>
                      <a:lnTo>
                        <a:pt x="111" y="6"/>
                      </a:lnTo>
                      <a:lnTo>
                        <a:pt x="109" y="6"/>
                      </a:lnTo>
                      <a:lnTo>
                        <a:pt x="106" y="6"/>
                      </a:lnTo>
                      <a:lnTo>
                        <a:pt x="105" y="5"/>
                      </a:lnTo>
                      <a:lnTo>
                        <a:pt x="101" y="5"/>
                      </a:lnTo>
                      <a:lnTo>
                        <a:pt x="99" y="4"/>
                      </a:lnTo>
                      <a:lnTo>
                        <a:pt x="95" y="4"/>
                      </a:lnTo>
                      <a:lnTo>
                        <a:pt x="92" y="2"/>
                      </a:lnTo>
                      <a:lnTo>
                        <a:pt x="89" y="2"/>
                      </a:lnTo>
                      <a:lnTo>
                        <a:pt x="85" y="2"/>
                      </a:lnTo>
                      <a:lnTo>
                        <a:pt x="81" y="2"/>
                      </a:lnTo>
                      <a:lnTo>
                        <a:pt x="78" y="1"/>
                      </a:lnTo>
                      <a:lnTo>
                        <a:pt x="73" y="3"/>
                      </a:lnTo>
                      <a:lnTo>
                        <a:pt x="68" y="3"/>
                      </a:lnTo>
                      <a:lnTo>
                        <a:pt x="65" y="5"/>
                      </a:lnTo>
                      <a:lnTo>
                        <a:pt x="61" y="6"/>
                      </a:lnTo>
                      <a:lnTo>
                        <a:pt x="58" y="10"/>
                      </a:lnTo>
                      <a:lnTo>
                        <a:pt x="55" y="12"/>
                      </a:lnTo>
                      <a:lnTo>
                        <a:pt x="52" y="16"/>
                      </a:lnTo>
                      <a:lnTo>
                        <a:pt x="51" y="20"/>
                      </a:lnTo>
                      <a:lnTo>
                        <a:pt x="45" y="20"/>
                      </a:lnTo>
                      <a:lnTo>
                        <a:pt x="41" y="19"/>
                      </a:lnTo>
                      <a:lnTo>
                        <a:pt x="38" y="19"/>
                      </a:lnTo>
                      <a:lnTo>
                        <a:pt x="36" y="17"/>
                      </a:lnTo>
                      <a:lnTo>
                        <a:pt x="33" y="17"/>
                      </a:lnTo>
                      <a:lnTo>
                        <a:pt x="31" y="17"/>
                      </a:lnTo>
                      <a:lnTo>
                        <a:pt x="29" y="17"/>
                      </a:lnTo>
                      <a:lnTo>
                        <a:pt x="29" y="15"/>
                      </a:lnTo>
                      <a:lnTo>
                        <a:pt x="27" y="17"/>
                      </a:lnTo>
                      <a:lnTo>
                        <a:pt x="26" y="17"/>
                      </a:lnTo>
                      <a:lnTo>
                        <a:pt x="24" y="19"/>
                      </a:lnTo>
                      <a:lnTo>
                        <a:pt x="22" y="21"/>
                      </a:lnTo>
                      <a:lnTo>
                        <a:pt x="20" y="22"/>
                      </a:lnTo>
                      <a:lnTo>
                        <a:pt x="18" y="24"/>
                      </a:lnTo>
                      <a:lnTo>
                        <a:pt x="16" y="27"/>
                      </a:lnTo>
                      <a:lnTo>
                        <a:pt x="11" y="28"/>
                      </a:lnTo>
                      <a:lnTo>
                        <a:pt x="7" y="28"/>
                      </a:lnTo>
                      <a:lnTo>
                        <a:pt x="3" y="30"/>
                      </a:lnTo>
                      <a:lnTo>
                        <a:pt x="1" y="30"/>
                      </a:lnTo>
                      <a:lnTo>
                        <a:pt x="0" y="34"/>
                      </a:lnTo>
                      <a:lnTo>
                        <a:pt x="0" y="36"/>
                      </a:lnTo>
                      <a:lnTo>
                        <a:pt x="0" y="37"/>
                      </a:lnTo>
                      <a:lnTo>
                        <a:pt x="1" y="39"/>
                      </a:lnTo>
                      <a:lnTo>
                        <a:pt x="3" y="43"/>
                      </a:lnTo>
                      <a:lnTo>
                        <a:pt x="5" y="44"/>
                      </a:lnTo>
                      <a:lnTo>
                        <a:pt x="7" y="46"/>
                      </a:lnTo>
                      <a:lnTo>
                        <a:pt x="11" y="48"/>
                      </a:lnTo>
                      <a:lnTo>
                        <a:pt x="15" y="49"/>
                      </a:lnTo>
                      <a:lnTo>
                        <a:pt x="20" y="49"/>
                      </a:lnTo>
                      <a:lnTo>
                        <a:pt x="24" y="48"/>
                      </a:lnTo>
                      <a:lnTo>
                        <a:pt x="30" y="46"/>
                      </a:lnTo>
                      <a:lnTo>
                        <a:pt x="36" y="49"/>
                      </a:lnTo>
                      <a:lnTo>
                        <a:pt x="42" y="51"/>
                      </a:lnTo>
                      <a:lnTo>
                        <a:pt x="47" y="53"/>
                      </a:lnTo>
                      <a:lnTo>
                        <a:pt x="53" y="53"/>
                      </a:lnTo>
                      <a:lnTo>
                        <a:pt x="58" y="53"/>
                      </a:lnTo>
                      <a:lnTo>
                        <a:pt x="63" y="53"/>
                      </a:lnTo>
                      <a:lnTo>
                        <a:pt x="68" y="53"/>
                      </a:lnTo>
                      <a:lnTo>
                        <a:pt x="74" y="52"/>
                      </a:lnTo>
                      <a:lnTo>
                        <a:pt x="78" y="52"/>
                      </a:lnTo>
                      <a:lnTo>
                        <a:pt x="82" y="50"/>
                      </a:lnTo>
                      <a:lnTo>
                        <a:pt x="84" y="50"/>
                      </a:lnTo>
                      <a:lnTo>
                        <a:pt x="88" y="48"/>
                      </a:lnTo>
                      <a:lnTo>
                        <a:pt x="90" y="48"/>
                      </a:lnTo>
                      <a:lnTo>
                        <a:pt x="92" y="47"/>
                      </a:lnTo>
                      <a:lnTo>
                        <a:pt x="93" y="47"/>
                      </a:lnTo>
                      <a:lnTo>
                        <a:pt x="94" y="46"/>
                      </a:lnTo>
                      <a:lnTo>
                        <a:pt x="98" y="48"/>
                      </a:lnTo>
                      <a:lnTo>
                        <a:pt x="104" y="49"/>
                      </a:lnTo>
                      <a:lnTo>
                        <a:pt x="109" y="50"/>
                      </a:lnTo>
                      <a:lnTo>
                        <a:pt x="116" y="50"/>
                      </a:lnTo>
                      <a:lnTo>
                        <a:pt x="123" y="50"/>
                      </a:lnTo>
                      <a:lnTo>
                        <a:pt x="131" y="50"/>
                      </a:lnTo>
                      <a:lnTo>
                        <a:pt x="139" y="50"/>
                      </a:lnTo>
                      <a:lnTo>
                        <a:pt x="147" y="48"/>
                      </a:lnTo>
                      <a:lnTo>
                        <a:pt x="152" y="46"/>
                      </a:lnTo>
                      <a:lnTo>
                        <a:pt x="160" y="44"/>
                      </a:lnTo>
                      <a:lnTo>
                        <a:pt x="166" y="42"/>
                      </a:lnTo>
                      <a:lnTo>
                        <a:pt x="172" y="38"/>
                      </a:lnTo>
                      <a:lnTo>
                        <a:pt x="175" y="34"/>
                      </a:lnTo>
                      <a:lnTo>
                        <a:pt x="178" y="30"/>
                      </a:lnTo>
                      <a:lnTo>
                        <a:pt x="179" y="24"/>
                      </a:lnTo>
                      <a:lnTo>
                        <a:pt x="180" y="17"/>
                      </a:lnTo>
                    </a:path>
                  </a:pathLst>
                </a:custGeom>
                <a:solidFill>
                  <a:srgbClr val="FFFFFF"/>
                </a:solidFill>
                <a:ln w="9525">
                  <a:noFill/>
                  <a:round/>
                  <a:headEnd/>
                  <a:tailEnd/>
                </a:ln>
              </p:spPr>
              <p:txBody>
                <a:bodyPr/>
                <a:lstStyle/>
                <a:p>
                  <a:endParaRPr lang="en-US"/>
                </a:p>
              </p:txBody>
            </p:sp>
            <p:sp>
              <p:nvSpPr>
                <p:cNvPr id="20743" name="Freeform 320"/>
                <p:cNvSpPr>
                  <a:spLocks/>
                </p:cNvSpPr>
                <p:nvPr/>
              </p:nvSpPr>
              <p:spPr bwMode="auto">
                <a:xfrm>
                  <a:off x="4257" y="1449"/>
                  <a:ext cx="20" cy="23"/>
                </a:xfrm>
                <a:custGeom>
                  <a:avLst/>
                  <a:gdLst>
                    <a:gd name="T0" fmla="*/ 1 w 20"/>
                    <a:gd name="T1" fmla="*/ 0 h 23"/>
                    <a:gd name="T2" fmla="*/ 1 w 20"/>
                    <a:gd name="T3" fmla="*/ 2 h 23"/>
                    <a:gd name="T4" fmla="*/ 1 w 20"/>
                    <a:gd name="T5" fmla="*/ 2 h 23"/>
                    <a:gd name="T6" fmla="*/ 2 w 20"/>
                    <a:gd name="T7" fmla="*/ 2 h 23"/>
                    <a:gd name="T8" fmla="*/ 4 w 20"/>
                    <a:gd name="T9" fmla="*/ 2 h 23"/>
                    <a:gd name="T10" fmla="*/ 5 w 20"/>
                    <a:gd name="T11" fmla="*/ 4 h 23"/>
                    <a:gd name="T12" fmla="*/ 7 w 20"/>
                    <a:gd name="T13" fmla="*/ 4 h 23"/>
                    <a:gd name="T14" fmla="*/ 9 w 20"/>
                    <a:gd name="T15" fmla="*/ 6 h 23"/>
                    <a:gd name="T16" fmla="*/ 12 w 20"/>
                    <a:gd name="T17" fmla="*/ 6 h 23"/>
                    <a:gd name="T18" fmla="*/ 12 w 20"/>
                    <a:gd name="T19" fmla="*/ 8 h 23"/>
                    <a:gd name="T20" fmla="*/ 14 w 20"/>
                    <a:gd name="T21" fmla="*/ 10 h 23"/>
                    <a:gd name="T22" fmla="*/ 16 w 20"/>
                    <a:gd name="T23" fmla="*/ 12 h 23"/>
                    <a:gd name="T24" fmla="*/ 17 w 20"/>
                    <a:gd name="T25" fmla="*/ 13 h 23"/>
                    <a:gd name="T26" fmla="*/ 17 w 20"/>
                    <a:gd name="T27" fmla="*/ 16 h 23"/>
                    <a:gd name="T28" fmla="*/ 19 w 20"/>
                    <a:gd name="T29" fmla="*/ 18 h 23"/>
                    <a:gd name="T30" fmla="*/ 19 w 20"/>
                    <a:gd name="T31" fmla="*/ 20 h 23"/>
                    <a:gd name="T32" fmla="*/ 19 w 20"/>
                    <a:gd name="T33" fmla="*/ 22 h 23"/>
                    <a:gd name="T34" fmla="*/ 17 w 20"/>
                    <a:gd name="T35" fmla="*/ 22 h 23"/>
                    <a:gd name="T36" fmla="*/ 17 w 20"/>
                    <a:gd name="T37" fmla="*/ 22 h 23"/>
                    <a:gd name="T38" fmla="*/ 16 w 20"/>
                    <a:gd name="T39" fmla="*/ 22 h 23"/>
                    <a:gd name="T40" fmla="*/ 16 w 20"/>
                    <a:gd name="T41" fmla="*/ 22 h 23"/>
                    <a:gd name="T42" fmla="*/ 14 w 20"/>
                    <a:gd name="T43" fmla="*/ 22 h 23"/>
                    <a:gd name="T44" fmla="*/ 14 w 20"/>
                    <a:gd name="T45" fmla="*/ 22 h 23"/>
                    <a:gd name="T46" fmla="*/ 14 w 20"/>
                    <a:gd name="T47" fmla="*/ 22 h 23"/>
                    <a:gd name="T48" fmla="*/ 14 w 20"/>
                    <a:gd name="T49" fmla="*/ 21 h 23"/>
                    <a:gd name="T50" fmla="*/ 12 w 20"/>
                    <a:gd name="T51" fmla="*/ 21 h 23"/>
                    <a:gd name="T52" fmla="*/ 12 w 20"/>
                    <a:gd name="T53" fmla="*/ 21 h 23"/>
                    <a:gd name="T54" fmla="*/ 12 w 20"/>
                    <a:gd name="T55" fmla="*/ 21 h 23"/>
                    <a:gd name="T56" fmla="*/ 12 w 20"/>
                    <a:gd name="T57" fmla="*/ 21 h 23"/>
                    <a:gd name="T58" fmla="*/ 12 w 20"/>
                    <a:gd name="T59" fmla="*/ 21 h 23"/>
                    <a:gd name="T60" fmla="*/ 12 w 20"/>
                    <a:gd name="T61" fmla="*/ 21 h 23"/>
                    <a:gd name="T62" fmla="*/ 12 w 20"/>
                    <a:gd name="T63" fmla="*/ 21 h 23"/>
                    <a:gd name="T64" fmla="*/ 12 w 20"/>
                    <a:gd name="T65" fmla="*/ 20 h 23"/>
                    <a:gd name="T66" fmla="*/ 12 w 20"/>
                    <a:gd name="T67" fmla="*/ 18 h 23"/>
                    <a:gd name="T68" fmla="*/ 12 w 20"/>
                    <a:gd name="T69" fmla="*/ 16 h 23"/>
                    <a:gd name="T70" fmla="*/ 11 w 20"/>
                    <a:gd name="T71" fmla="*/ 14 h 23"/>
                    <a:gd name="T72" fmla="*/ 11 w 20"/>
                    <a:gd name="T73" fmla="*/ 12 h 23"/>
                    <a:gd name="T74" fmla="*/ 9 w 20"/>
                    <a:gd name="T75" fmla="*/ 11 h 23"/>
                    <a:gd name="T76" fmla="*/ 9 w 20"/>
                    <a:gd name="T77" fmla="*/ 9 h 23"/>
                    <a:gd name="T78" fmla="*/ 7 w 20"/>
                    <a:gd name="T79" fmla="*/ 7 h 23"/>
                    <a:gd name="T80" fmla="*/ 7 w 20"/>
                    <a:gd name="T81" fmla="*/ 5 h 23"/>
                    <a:gd name="T82" fmla="*/ 5 w 20"/>
                    <a:gd name="T83" fmla="*/ 5 h 23"/>
                    <a:gd name="T84" fmla="*/ 4 w 20"/>
                    <a:gd name="T85" fmla="*/ 4 h 23"/>
                    <a:gd name="T86" fmla="*/ 2 w 20"/>
                    <a:gd name="T87" fmla="*/ 4 h 23"/>
                    <a:gd name="T88" fmla="*/ 2 w 20"/>
                    <a:gd name="T89" fmla="*/ 2 h 23"/>
                    <a:gd name="T90" fmla="*/ 0 w 20"/>
                    <a:gd name="T91" fmla="*/ 2 h 23"/>
                    <a:gd name="T92" fmla="*/ 0 w 20"/>
                    <a:gd name="T93" fmla="*/ 2 h 23"/>
                    <a:gd name="T94" fmla="*/ 0 w 20"/>
                    <a:gd name="T95" fmla="*/ 2 h 23"/>
                    <a:gd name="T96" fmla="*/ 1 w 20"/>
                    <a:gd name="T97" fmla="*/ 0 h 23"/>
                    <a:gd name="T98" fmla="*/ 1 w 20"/>
                    <a:gd name="T99" fmla="*/ 0 h 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
                    <a:gd name="T151" fmla="*/ 0 h 23"/>
                    <a:gd name="T152" fmla="*/ 20 w 20"/>
                    <a:gd name="T153" fmla="*/ 23 h 2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 h="23">
                      <a:moveTo>
                        <a:pt x="1" y="0"/>
                      </a:moveTo>
                      <a:lnTo>
                        <a:pt x="1" y="2"/>
                      </a:lnTo>
                      <a:lnTo>
                        <a:pt x="2" y="2"/>
                      </a:lnTo>
                      <a:lnTo>
                        <a:pt x="4" y="2"/>
                      </a:lnTo>
                      <a:lnTo>
                        <a:pt x="5" y="4"/>
                      </a:lnTo>
                      <a:lnTo>
                        <a:pt x="7" y="4"/>
                      </a:lnTo>
                      <a:lnTo>
                        <a:pt x="9" y="6"/>
                      </a:lnTo>
                      <a:lnTo>
                        <a:pt x="12" y="6"/>
                      </a:lnTo>
                      <a:lnTo>
                        <a:pt x="12" y="8"/>
                      </a:lnTo>
                      <a:lnTo>
                        <a:pt x="14" y="10"/>
                      </a:lnTo>
                      <a:lnTo>
                        <a:pt x="16" y="12"/>
                      </a:lnTo>
                      <a:lnTo>
                        <a:pt x="17" y="13"/>
                      </a:lnTo>
                      <a:lnTo>
                        <a:pt x="17" y="16"/>
                      </a:lnTo>
                      <a:lnTo>
                        <a:pt x="19" y="18"/>
                      </a:lnTo>
                      <a:lnTo>
                        <a:pt x="19" y="20"/>
                      </a:lnTo>
                      <a:lnTo>
                        <a:pt x="19" y="22"/>
                      </a:lnTo>
                      <a:lnTo>
                        <a:pt x="17" y="22"/>
                      </a:lnTo>
                      <a:lnTo>
                        <a:pt x="16" y="22"/>
                      </a:lnTo>
                      <a:lnTo>
                        <a:pt x="14" y="22"/>
                      </a:lnTo>
                      <a:lnTo>
                        <a:pt x="14" y="21"/>
                      </a:lnTo>
                      <a:lnTo>
                        <a:pt x="12" y="21"/>
                      </a:lnTo>
                      <a:lnTo>
                        <a:pt x="12" y="20"/>
                      </a:lnTo>
                      <a:lnTo>
                        <a:pt x="12" y="18"/>
                      </a:lnTo>
                      <a:lnTo>
                        <a:pt x="12" y="16"/>
                      </a:lnTo>
                      <a:lnTo>
                        <a:pt x="11" y="14"/>
                      </a:lnTo>
                      <a:lnTo>
                        <a:pt x="11" y="12"/>
                      </a:lnTo>
                      <a:lnTo>
                        <a:pt x="9" y="11"/>
                      </a:lnTo>
                      <a:lnTo>
                        <a:pt x="9" y="9"/>
                      </a:lnTo>
                      <a:lnTo>
                        <a:pt x="7" y="7"/>
                      </a:lnTo>
                      <a:lnTo>
                        <a:pt x="7" y="5"/>
                      </a:lnTo>
                      <a:lnTo>
                        <a:pt x="5" y="5"/>
                      </a:lnTo>
                      <a:lnTo>
                        <a:pt x="4" y="4"/>
                      </a:lnTo>
                      <a:lnTo>
                        <a:pt x="2" y="4"/>
                      </a:lnTo>
                      <a:lnTo>
                        <a:pt x="2" y="2"/>
                      </a:lnTo>
                      <a:lnTo>
                        <a:pt x="0" y="2"/>
                      </a:lnTo>
                      <a:lnTo>
                        <a:pt x="1" y="0"/>
                      </a:lnTo>
                    </a:path>
                  </a:pathLst>
                </a:custGeom>
                <a:solidFill>
                  <a:srgbClr val="A1E2FF"/>
                </a:solidFill>
                <a:ln w="9525">
                  <a:noFill/>
                  <a:round/>
                  <a:headEnd/>
                  <a:tailEnd/>
                </a:ln>
              </p:spPr>
              <p:txBody>
                <a:bodyPr/>
                <a:lstStyle/>
                <a:p>
                  <a:endParaRPr lang="en-US"/>
                </a:p>
              </p:txBody>
            </p:sp>
            <p:sp>
              <p:nvSpPr>
                <p:cNvPr id="20744" name="Freeform 321"/>
                <p:cNvSpPr>
                  <a:spLocks/>
                </p:cNvSpPr>
                <p:nvPr/>
              </p:nvSpPr>
              <p:spPr bwMode="auto">
                <a:xfrm>
                  <a:off x="4273" y="1460"/>
                  <a:ext cx="68" cy="39"/>
                </a:xfrm>
                <a:custGeom>
                  <a:avLst/>
                  <a:gdLst>
                    <a:gd name="T0" fmla="*/ 51 w 68"/>
                    <a:gd name="T1" fmla="*/ 1 h 39"/>
                    <a:gd name="T2" fmla="*/ 52 w 68"/>
                    <a:gd name="T3" fmla="*/ 1 h 39"/>
                    <a:gd name="T4" fmla="*/ 56 w 68"/>
                    <a:gd name="T5" fmla="*/ 3 h 39"/>
                    <a:gd name="T6" fmla="*/ 60 w 68"/>
                    <a:gd name="T7" fmla="*/ 3 h 39"/>
                    <a:gd name="T8" fmla="*/ 63 w 68"/>
                    <a:gd name="T9" fmla="*/ 5 h 39"/>
                    <a:gd name="T10" fmla="*/ 65 w 68"/>
                    <a:gd name="T11" fmla="*/ 9 h 39"/>
                    <a:gd name="T12" fmla="*/ 66 w 68"/>
                    <a:gd name="T13" fmla="*/ 14 h 39"/>
                    <a:gd name="T14" fmla="*/ 64 w 68"/>
                    <a:gd name="T15" fmla="*/ 19 h 39"/>
                    <a:gd name="T16" fmla="*/ 61 w 68"/>
                    <a:gd name="T17" fmla="*/ 24 h 39"/>
                    <a:gd name="T18" fmla="*/ 56 w 68"/>
                    <a:gd name="T19" fmla="*/ 27 h 39"/>
                    <a:gd name="T20" fmla="*/ 51 w 68"/>
                    <a:gd name="T21" fmla="*/ 30 h 39"/>
                    <a:gd name="T22" fmla="*/ 43 w 68"/>
                    <a:gd name="T23" fmla="*/ 34 h 39"/>
                    <a:gd name="T24" fmla="*/ 36 w 68"/>
                    <a:gd name="T25" fmla="*/ 36 h 39"/>
                    <a:gd name="T26" fmla="*/ 26 w 68"/>
                    <a:gd name="T27" fmla="*/ 38 h 39"/>
                    <a:gd name="T28" fmla="*/ 16 w 68"/>
                    <a:gd name="T29" fmla="*/ 38 h 39"/>
                    <a:gd name="T30" fmla="*/ 5 w 68"/>
                    <a:gd name="T31" fmla="*/ 37 h 39"/>
                    <a:gd name="T32" fmla="*/ 2 w 68"/>
                    <a:gd name="T33" fmla="*/ 35 h 39"/>
                    <a:gd name="T34" fmla="*/ 6 w 68"/>
                    <a:gd name="T35" fmla="*/ 35 h 39"/>
                    <a:gd name="T36" fmla="*/ 10 w 68"/>
                    <a:gd name="T37" fmla="*/ 34 h 39"/>
                    <a:gd name="T38" fmla="*/ 14 w 68"/>
                    <a:gd name="T39" fmla="*/ 34 h 39"/>
                    <a:gd name="T40" fmla="*/ 17 w 68"/>
                    <a:gd name="T41" fmla="*/ 32 h 39"/>
                    <a:gd name="T42" fmla="*/ 22 w 68"/>
                    <a:gd name="T43" fmla="*/ 32 h 39"/>
                    <a:gd name="T44" fmla="*/ 26 w 68"/>
                    <a:gd name="T45" fmla="*/ 30 h 39"/>
                    <a:gd name="T46" fmla="*/ 30 w 68"/>
                    <a:gd name="T47" fmla="*/ 29 h 39"/>
                    <a:gd name="T48" fmla="*/ 34 w 68"/>
                    <a:gd name="T49" fmla="*/ 28 h 39"/>
                    <a:gd name="T50" fmla="*/ 38 w 68"/>
                    <a:gd name="T51" fmla="*/ 27 h 39"/>
                    <a:gd name="T52" fmla="*/ 41 w 68"/>
                    <a:gd name="T53" fmla="*/ 25 h 39"/>
                    <a:gd name="T54" fmla="*/ 45 w 68"/>
                    <a:gd name="T55" fmla="*/ 24 h 39"/>
                    <a:gd name="T56" fmla="*/ 49 w 68"/>
                    <a:gd name="T57" fmla="*/ 22 h 39"/>
                    <a:gd name="T58" fmla="*/ 53 w 68"/>
                    <a:gd name="T59" fmla="*/ 21 h 39"/>
                    <a:gd name="T60" fmla="*/ 55 w 68"/>
                    <a:gd name="T61" fmla="*/ 19 h 39"/>
                    <a:gd name="T62" fmla="*/ 58 w 68"/>
                    <a:gd name="T63" fmla="*/ 18 h 39"/>
                    <a:gd name="T64" fmla="*/ 59 w 68"/>
                    <a:gd name="T65" fmla="*/ 15 h 39"/>
                    <a:gd name="T66" fmla="*/ 60 w 68"/>
                    <a:gd name="T67" fmla="*/ 10 h 39"/>
                    <a:gd name="T68" fmla="*/ 58 w 68"/>
                    <a:gd name="T69" fmla="*/ 7 h 39"/>
                    <a:gd name="T70" fmla="*/ 57 w 68"/>
                    <a:gd name="T71" fmla="*/ 3 h 39"/>
                    <a:gd name="T72" fmla="*/ 55 w 68"/>
                    <a:gd name="T73" fmla="*/ 2 h 39"/>
                    <a:gd name="T74" fmla="*/ 52 w 68"/>
                    <a:gd name="T75" fmla="*/ 2 h 39"/>
                    <a:gd name="T76" fmla="*/ 51 w 68"/>
                    <a:gd name="T77" fmla="*/ 0 h 39"/>
                    <a:gd name="T78" fmla="*/ 51 w 68"/>
                    <a:gd name="T79" fmla="*/ 0 h 39"/>
                    <a:gd name="T80" fmla="*/ 51 w 68"/>
                    <a:gd name="T81" fmla="*/ 0 h 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39"/>
                    <a:gd name="T125" fmla="*/ 68 w 68"/>
                    <a:gd name="T126" fmla="*/ 39 h 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39">
                      <a:moveTo>
                        <a:pt x="51" y="0"/>
                      </a:moveTo>
                      <a:lnTo>
                        <a:pt x="51" y="1"/>
                      </a:lnTo>
                      <a:lnTo>
                        <a:pt x="52" y="1"/>
                      </a:lnTo>
                      <a:lnTo>
                        <a:pt x="54" y="1"/>
                      </a:lnTo>
                      <a:lnTo>
                        <a:pt x="56" y="3"/>
                      </a:lnTo>
                      <a:lnTo>
                        <a:pt x="58" y="3"/>
                      </a:lnTo>
                      <a:lnTo>
                        <a:pt x="60" y="3"/>
                      </a:lnTo>
                      <a:lnTo>
                        <a:pt x="62" y="3"/>
                      </a:lnTo>
                      <a:lnTo>
                        <a:pt x="63" y="5"/>
                      </a:lnTo>
                      <a:lnTo>
                        <a:pt x="65" y="7"/>
                      </a:lnTo>
                      <a:lnTo>
                        <a:pt x="65" y="9"/>
                      </a:lnTo>
                      <a:lnTo>
                        <a:pt x="67" y="10"/>
                      </a:lnTo>
                      <a:lnTo>
                        <a:pt x="66" y="14"/>
                      </a:lnTo>
                      <a:lnTo>
                        <a:pt x="66" y="16"/>
                      </a:lnTo>
                      <a:lnTo>
                        <a:pt x="64" y="19"/>
                      </a:lnTo>
                      <a:lnTo>
                        <a:pt x="63" y="22"/>
                      </a:lnTo>
                      <a:lnTo>
                        <a:pt x="61" y="24"/>
                      </a:lnTo>
                      <a:lnTo>
                        <a:pt x="59" y="25"/>
                      </a:lnTo>
                      <a:lnTo>
                        <a:pt x="56" y="27"/>
                      </a:lnTo>
                      <a:lnTo>
                        <a:pt x="54" y="28"/>
                      </a:lnTo>
                      <a:lnTo>
                        <a:pt x="51" y="30"/>
                      </a:lnTo>
                      <a:lnTo>
                        <a:pt x="47" y="32"/>
                      </a:lnTo>
                      <a:lnTo>
                        <a:pt x="43" y="34"/>
                      </a:lnTo>
                      <a:lnTo>
                        <a:pt x="41" y="34"/>
                      </a:lnTo>
                      <a:lnTo>
                        <a:pt x="36" y="36"/>
                      </a:lnTo>
                      <a:lnTo>
                        <a:pt x="32" y="36"/>
                      </a:lnTo>
                      <a:lnTo>
                        <a:pt x="26" y="38"/>
                      </a:lnTo>
                      <a:lnTo>
                        <a:pt x="22" y="38"/>
                      </a:lnTo>
                      <a:lnTo>
                        <a:pt x="16" y="38"/>
                      </a:lnTo>
                      <a:lnTo>
                        <a:pt x="11" y="38"/>
                      </a:lnTo>
                      <a:lnTo>
                        <a:pt x="5" y="37"/>
                      </a:lnTo>
                      <a:lnTo>
                        <a:pt x="0" y="35"/>
                      </a:lnTo>
                      <a:lnTo>
                        <a:pt x="2" y="35"/>
                      </a:lnTo>
                      <a:lnTo>
                        <a:pt x="4" y="35"/>
                      </a:lnTo>
                      <a:lnTo>
                        <a:pt x="6" y="35"/>
                      </a:lnTo>
                      <a:lnTo>
                        <a:pt x="8" y="34"/>
                      </a:lnTo>
                      <a:lnTo>
                        <a:pt x="10" y="34"/>
                      </a:lnTo>
                      <a:lnTo>
                        <a:pt x="12" y="34"/>
                      </a:lnTo>
                      <a:lnTo>
                        <a:pt x="14" y="34"/>
                      </a:lnTo>
                      <a:lnTo>
                        <a:pt x="16" y="32"/>
                      </a:lnTo>
                      <a:lnTo>
                        <a:pt x="17" y="32"/>
                      </a:lnTo>
                      <a:lnTo>
                        <a:pt x="20" y="32"/>
                      </a:lnTo>
                      <a:lnTo>
                        <a:pt x="22" y="32"/>
                      </a:lnTo>
                      <a:lnTo>
                        <a:pt x="24" y="30"/>
                      </a:lnTo>
                      <a:lnTo>
                        <a:pt x="26" y="30"/>
                      </a:lnTo>
                      <a:lnTo>
                        <a:pt x="28" y="29"/>
                      </a:lnTo>
                      <a:lnTo>
                        <a:pt x="30" y="29"/>
                      </a:lnTo>
                      <a:lnTo>
                        <a:pt x="34" y="28"/>
                      </a:lnTo>
                      <a:lnTo>
                        <a:pt x="36" y="27"/>
                      </a:lnTo>
                      <a:lnTo>
                        <a:pt x="38" y="27"/>
                      </a:lnTo>
                      <a:lnTo>
                        <a:pt x="39" y="25"/>
                      </a:lnTo>
                      <a:lnTo>
                        <a:pt x="41" y="25"/>
                      </a:lnTo>
                      <a:lnTo>
                        <a:pt x="43" y="24"/>
                      </a:lnTo>
                      <a:lnTo>
                        <a:pt x="45" y="24"/>
                      </a:lnTo>
                      <a:lnTo>
                        <a:pt x="48" y="22"/>
                      </a:lnTo>
                      <a:lnTo>
                        <a:pt x="49" y="22"/>
                      </a:lnTo>
                      <a:lnTo>
                        <a:pt x="51" y="21"/>
                      </a:lnTo>
                      <a:lnTo>
                        <a:pt x="53" y="21"/>
                      </a:lnTo>
                      <a:lnTo>
                        <a:pt x="55" y="19"/>
                      </a:lnTo>
                      <a:lnTo>
                        <a:pt x="58" y="18"/>
                      </a:lnTo>
                      <a:lnTo>
                        <a:pt x="59" y="17"/>
                      </a:lnTo>
                      <a:lnTo>
                        <a:pt x="59" y="15"/>
                      </a:lnTo>
                      <a:lnTo>
                        <a:pt x="60" y="12"/>
                      </a:lnTo>
                      <a:lnTo>
                        <a:pt x="60" y="10"/>
                      </a:lnTo>
                      <a:lnTo>
                        <a:pt x="60" y="7"/>
                      </a:lnTo>
                      <a:lnTo>
                        <a:pt x="58" y="7"/>
                      </a:lnTo>
                      <a:lnTo>
                        <a:pt x="58" y="5"/>
                      </a:lnTo>
                      <a:lnTo>
                        <a:pt x="57" y="3"/>
                      </a:lnTo>
                      <a:lnTo>
                        <a:pt x="57" y="2"/>
                      </a:lnTo>
                      <a:lnTo>
                        <a:pt x="55" y="2"/>
                      </a:lnTo>
                      <a:lnTo>
                        <a:pt x="54" y="2"/>
                      </a:lnTo>
                      <a:lnTo>
                        <a:pt x="52" y="2"/>
                      </a:lnTo>
                      <a:lnTo>
                        <a:pt x="52" y="0"/>
                      </a:lnTo>
                      <a:lnTo>
                        <a:pt x="51" y="0"/>
                      </a:lnTo>
                    </a:path>
                  </a:pathLst>
                </a:custGeom>
                <a:solidFill>
                  <a:srgbClr val="A1E2FF"/>
                </a:solidFill>
                <a:ln w="9525">
                  <a:noFill/>
                  <a:round/>
                  <a:headEnd/>
                  <a:tailEnd/>
                </a:ln>
              </p:spPr>
              <p:txBody>
                <a:bodyPr/>
                <a:lstStyle/>
                <a:p>
                  <a:endParaRPr lang="en-US"/>
                </a:p>
              </p:txBody>
            </p:sp>
            <p:sp>
              <p:nvSpPr>
                <p:cNvPr id="20745" name="Freeform 322"/>
                <p:cNvSpPr>
                  <a:spLocks/>
                </p:cNvSpPr>
                <p:nvPr/>
              </p:nvSpPr>
              <p:spPr bwMode="auto">
                <a:xfrm>
                  <a:off x="4296" y="1449"/>
                  <a:ext cx="12" cy="16"/>
                </a:xfrm>
                <a:custGeom>
                  <a:avLst/>
                  <a:gdLst>
                    <a:gd name="T0" fmla="*/ 1 w 12"/>
                    <a:gd name="T1" fmla="*/ 0 h 16"/>
                    <a:gd name="T2" fmla="*/ 1 w 12"/>
                    <a:gd name="T3" fmla="*/ 2 h 16"/>
                    <a:gd name="T4" fmla="*/ 1 w 12"/>
                    <a:gd name="T5" fmla="*/ 2 h 16"/>
                    <a:gd name="T6" fmla="*/ 1 w 12"/>
                    <a:gd name="T7" fmla="*/ 2 h 16"/>
                    <a:gd name="T8" fmla="*/ 1 w 12"/>
                    <a:gd name="T9" fmla="*/ 2 h 16"/>
                    <a:gd name="T10" fmla="*/ 1 w 12"/>
                    <a:gd name="T11" fmla="*/ 4 h 16"/>
                    <a:gd name="T12" fmla="*/ 4 w 12"/>
                    <a:gd name="T13" fmla="*/ 4 h 16"/>
                    <a:gd name="T14" fmla="*/ 4 w 12"/>
                    <a:gd name="T15" fmla="*/ 5 h 16"/>
                    <a:gd name="T16" fmla="*/ 6 w 12"/>
                    <a:gd name="T17" fmla="*/ 5 h 16"/>
                    <a:gd name="T18" fmla="*/ 6 w 12"/>
                    <a:gd name="T19" fmla="*/ 7 h 16"/>
                    <a:gd name="T20" fmla="*/ 7 w 12"/>
                    <a:gd name="T21" fmla="*/ 8 h 16"/>
                    <a:gd name="T22" fmla="*/ 7 w 12"/>
                    <a:gd name="T23" fmla="*/ 10 h 16"/>
                    <a:gd name="T24" fmla="*/ 9 w 12"/>
                    <a:gd name="T25" fmla="*/ 10 h 16"/>
                    <a:gd name="T26" fmla="*/ 9 w 12"/>
                    <a:gd name="T27" fmla="*/ 12 h 16"/>
                    <a:gd name="T28" fmla="*/ 9 w 12"/>
                    <a:gd name="T29" fmla="*/ 12 h 16"/>
                    <a:gd name="T30" fmla="*/ 9 w 12"/>
                    <a:gd name="T31" fmla="*/ 13 h 16"/>
                    <a:gd name="T32" fmla="*/ 11 w 12"/>
                    <a:gd name="T33" fmla="*/ 13 h 16"/>
                    <a:gd name="T34" fmla="*/ 9 w 12"/>
                    <a:gd name="T35" fmla="*/ 14 h 16"/>
                    <a:gd name="T36" fmla="*/ 9 w 12"/>
                    <a:gd name="T37" fmla="*/ 14 h 16"/>
                    <a:gd name="T38" fmla="*/ 9 w 12"/>
                    <a:gd name="T39" fmla="*/ 14 h 16"/>
                    <a:gd name="T40" fmla="*/ 9 w 12"/>
                    <a:gd name="T41" fmla="*/ 14 h 16"/>
                    <a:gd name="T42" fmla="*/ 7 w 12"/>
                    <a:gd name="T43" fmla="*/ 14 h 16"/>
                    <a:gd name="T44" fmla="*/ 7 w 12"/>
                    <a:gd name="T45" fmla="*/ 14 h 16"/>
                    <a:gd name="T46" fmla="*/ 7 w 12"/>
                    <a:gd name="T47" fmla="*/ 14 h 16"/>
                    <a:gd name="T48" fmla="*/ 7 w 12"/>
                    <a:gd name="T49" fmla="*/ 14 h 16"/>
                    <a:gd name="T50" fmla="*/ 6 w 12"/>
                    <a:gd name="T51" fmla="*/ 15 h 16"/>
                    <a:gd name="T52" fmla="*/ 6 w 12"/>
                    <a:gd name="T53" fmla="*/ 15 h 16"/>
                    <a:gd name="T54" fmla="*/ 6 w 12"/>
                    <a:gd name="T55" fmla="*/ 15 h 16"/>
                    <a:gd name="T56" fmla="*/ 6 w 12"/>
                    <a:gd name="T57" fmla="*/ 15 h 16"/>
                    <a:gd name="T58" fmla="*/ 5 w 12"/>
                    <a:gd name="T59" fmla="*/ 15 h 16"/>
                    <a:gd name="T60" fmla="*/ 5 w 12"/>
                    <a:gd name="T61" fmla="*/ 15 h 16"/>
                    <a:gd name="T62" fmla="*/ 5 w 12"/>
                    <a:gd name="T63" fmla="*/ 15 h 16"/>
                    <a:gd name="T64" fmla="*/ 5 w 12"/>
                    <a:gd name="T65" fmla="*/ 15 h 16"/>
                    <a:gd name="T66" fmla="*/ 4 w 12"/>
                    <a:gd name="T67" fmla="*/ 15 h 16"/>
                    <a:gd name="T68" fmla="*/ 4 w 12"/>
                    <a:gd name="T69" fmla="*/ 13 h 16"/>
                    <a:gd name="T70" fmla="*/ 4 w 12"/>
                    <a:gd name="T71" fmla="*/ 13 h 16"/>
                    <a:gd name="T72" fmla="*/ 4 w 12"/>
                    <a:gd name="T73" fmla="*/ 11 h 16"/>
                    <a:gd name="T74" fmla="*/ 2 w 12"/>
                    <a:gd name="T75" fmla="*/ 11 h 16"/>
                    <a:gd name="T76" fmla="*/ 2 w 12"/>
                    <a:gd name="T77" fmla="*/ 9 h 16"/>
                    <a:gd name="T78" fmla="*/ 2 w 12"/>
                    <a:gd name="T79" fmla="*/ 7 h 16"/>
                    <a:gd name="T80" fmla="*/ 2 w 12"/>
                    <a:gd name="T81" fmla="*/ 5 h 16"/>
                    <a:gd name="T82" fmla="*/ 0 w 12"/>
                    <a:gd name="T83" fmla="*/ 5 h 16"/>
                    <a:gd name="T84" fmla="*/ 0 w 12"/>
                    <a:gd name="T85" fmla="*/ 5 h 16"/>
                    <a:gd name="T86" fmla="*/ 0 w 12"/>
                    <a:gd name="T87" fmla="*/ 5 h 16"/>
                    <a:gd name="T88" fmla="*/ 0 w 12"/>
                    <a:gd name="T89" fmla="*/ 3 h 16"/>
                    <a:gd name="T90" fmla="*/ 0 w 12"/>
                    <a:gd name="T91" fmla="*/ 3 h 16"/>
                    <a:gd name="T92" fmla="*/ 0 w 12"/>
                    <a:gd name="T93" fmla="*/ 2 h 16"/>
                    <a:gd name="T94" fmla="*/ 0 w 12"/>
                    <a:gd name="T95" fmla="*/ 2 h 16"/>
                    <a:gd name="T96" fmla="*/ 1 w 12"/>
                    <a:gd name="T97" fmla="*/ 0 h 16"/>
                    <a:gd name="T98" fmla="*/ 1 w 12"/>
                    <a:gd name="T99" fmla="*/ 0 h 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
                    <a:gd name="T151" fmla="*/ 0 h 16"/>
                    <a:gd name="T152" fmla="*/ 12 w 12"/>
                    <a:gd name="T153" fmla="*/ 16 h 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 h="16">
                      <a:moveTo>
                        <a:pt x="1" y="0"/>
                      </a:moveTo>
                      <a:lnTo>
                        <a:pt x="1" y="2"/>
                      </a:lnTo>
                      <a:lnTo>
                        <a:pt x="1" y="4"/>
                      </a:lnTo>
                      <a:lnTo>
                        <a:pt x="4" y="4"/>
                      </a:lnTo>
                      <a:lnTo>
                        <a:pt x="4" y="5"/>
                      </a:lnTo>
                      <a:lnTo>
                        <a:pt x="6" y="5"/>
                      </a:lnTo>
                      <a:lnTo>
                        <a:pt x="6" y="7"/>
                      </a:lnTo>
                      <a:lnTo>
                        <a:pt x="7" y="8"/>
                      </a:lnTo>
                      <a:lnTo>
                        <a:pt x="7" y="10"/>
                      </a:lnTo>
                      <a:lnTo>
                        <a:pt x="9" y="10"/>
                      </a:lnTo>
                      <a:lnTo>
                        <a:pt x="9" y="12"/>
                      </a:lnTo>
                      <a:lnTo>
                        <a:pt x="9" y="13"/>
                      </a:lnTo>
                      <a:lnTo>
                        <a:pt x="11" y="13"/>
                      </a:lnTo>
                      <a:lnTo>
                        <a:pt x="9" y="14"/>
                      </a:lnTo>
                      <a:lnTo>
                        <a:pt x="7" y="14"/>
                      </a:lnTo>
                      <a:lnTo>
                        <a:pt x="6" y="15"/>
                      </a:lnTo>
                      <a:lnTo>
                        <a:pt x="5" y="15"/>
                      </a:lnTo>
                      <a:lnTo>
                        <a:pt x="4" y="15"/>
                      </a:lnTo>
                      <a:lnTo>
                        <a:pt x="4" y="13"/>
                      </a:lnTo>
                      <a:lnTo>
                        <a:pt x="4" y="11"/>
                      </a:lnTo>
                      <a:lnTo>
                        <a:pt x="2" y="11"/>
                      </a:lnTo>
                      <a:lnTo>
                        <a:pt x="2" y="9"/>
                      </a:lnTo>
                      <a:lnTo>
                        <a:pt x="2" y="7"/>
                      </a:lnTo>
                      <a:lnTo>
                        <a:pt x="2" y="5"/>
                      </a:lnTo>
                      <a:lnTo>
                        <a:pt x="0" y="5"/>
                      </a:lnTo>
                      <a:lnTo>
                        <a:pt x="0" y="3"/>
                      </a:lnTo>
                      <a:lnTo>
                        <a:pt x="0" y="2"/>
                      </a:lnTo>
                      <a:lnTo>
                        <a:pt x="1" y="0"/>
                      </a:lnTo>
                    </a:path>
                  </a:pathLst>
                </a:custGeom>
                <a:solidFill>
                  <a:srgbClr val="A1E2FF"/>
                </a:solidFill>
                <a:ln w="9525">
                  <a:noFill/>
                  <a:round/>
                  <a:headEnd/>
                  <a:tailEnd/>
                </a:ln>
              </p:spPr>
              <p:txBody>
                <a:bodyPr/>
                <a:lstStyle/>
                <a:p>
                  <a:endParaRPr lang="en-US"/>
                </a:p>
              </p:txBody>
            </p:sp>
            <p:sp>
              <p:nvSpPr>
                <p:cNvPr id="20746" name="Freeform 323"/>
                <p:cNvSpPr>
                  <a:spLocks/>
                </p:cNvSpPr>
                <p:nvPr/>
              </p:nvSpPr>
              <p:spPr bwMode="auto">
                <a:xfrm>
                  <a:off x="3556" y="1616"/>
                  <a:ext cx="120" cy="53"/>
                </a:xfrm>
                <a:custGeom>
                  <a:avLst/>
                  <a:gdLst>
                    <a:gd name="T0" fmla="*/ 117 w 120"/>
                    <a:gd name="T1" fmla="*/ 14 h 53"/>
                    <a:gd name="T2" fmla="*/ 117 w 120"/>
                    <a:gd name="T3" fmla="*/ 13 h 53"/>
                    <a:gd name="T4" fmla="*/ 116 w 120"/>
                    <a:gd name="T5" fmla="*/ 10 h 53"/>
                    <a:gd name="T6" fmla="*/ 116 w 120"/>
                    <a:gd name="T7" fmla="*/ 6 h 53"/>
                    <a:gd name="T8" fmla="*/ 114 w 120"/>
                    <a:gd name="T9" fmla="*/ 4 h 53"/>
                    <a:gd name="T10" fmla="*/ 111 w 120"/>
                    <a:gd name="T11" fmla="*/ 2 h 53"/>
                    <a:gd name="T12" fmla="*/ 106 w 120"/>
                    <a:gd name="T13" fmla="*/ 1 h 53"/>
                    <a:gd name="T14" fmla="*/ 101 w 120"/>
                    <a:gd name="T15" fmla="*/ 3 h 53"/>
                    <a:gd name="T16" fmla="*/ 91 w 120"/>
                    <a:gd name="T17" fmla="*/ 4 h 53"/>
                    <a:gd name="T18" fmla="*/ 83 w 120"/>
                    <a:gd name="T19" fmla="*/ 3 h 53"/>
                    <a:gd name="T20" fmla="*/ 77 w 120"/>
                    <a:gd name="T21" fmla="*/ 2 h 53"/>
                    <a:gd name="T22" fmla="*/ 73 w 120"/>
                    <a:gd name="T23" fmla="*/ 3 h 53"/>
                    <a:gd name="T24" fmla="*/ 70 w 120"/>
                    <a:gd name="T25" fmla="*/ 5 h 53"/>
                    <a:gd name="T26" fmla="*/ 67 w 120"/>
                    <a:gd name="T27" fmla="*/ 7 h 53"/>
                    <a:gd name="T28" fmla="*/ 65 w 120"/>
                    <a:gd name="T29" fmla="*/ 9 h 53"/>
                    <a:gd name="T30" fmla="*/ 63 w 120"/>
                    <a:gd name="T31" fmla="*/ 9 h 53"/>
                    <a:gd name="T32" fmla="*/ 54 w 120"/>
                    <a:gd name="T33" fmla="*/ 10 h 53"/>
                    <a:gd name="T34" fmla="*/ 41 w 120"/>
                    <a:gd name="T35" fmla="*/ 11 h 53"/>
                    <a:gd name="T36" fmla="*/ 33 w 120"/>
                    <a:gd name="T37" fmla="*/ 13 h 53"/>
                    <a:gd name="T38" fmla="*/ 29 w 120"/>
                    <a:gd name="T39" fmla="*/ 14 h 53"/>
                    <a:gd name="T40" fmla="*/ 28 w 120"/>
                    <a:gd name="T41" fmla="*/ 16 h 53"/>
                    <a:gd name="T42" fmla="*/ 28 w 120"/>
                    <a:gd name="T43" fmla="*/ 20 h 53"/>
                    <a:gd name="T44" fmla="*/ 29 w 120"/>
                    <a:gd name="T45" fmla="*/ 24 h 53"/>
                    <a:gd name="T46" fmla="*/ 29 w 120"/>
                    <a:gd name="T47" fmla="*/ 27 h 53"/>
                    <a:gd name="T48" fmla="*/ 26 w 120"/>
                    <a:gd name="T49" fmla="*/ 29 h 53"/>
                    <a:gd name="T50" fmla="*/ 20 w 120"/>
                    <a:gd name="T51" fmla="*/ 29 h 53"/>
                    <a:gd name="T52" fmla="*/ 15 w 120"/>
                    <a:gd name="T53" fmla="*/ 30 h 53"/>
                    <a:gd name="T54" fmla="*/ 7 w 120"/>
                    <a:gd name="T55" fmla="*/ 30 h 53"/>
                    <a:gd name="T56" fmla="*/ 2 w 120"/>
                    <a:gd name="T57" fmla="*/ 32 h 53"/>
                    <a:gd name="T58" fmla="*/ 0 w 120"/>
                    <a:gd name="T59" fmla="*/ 34 h 53"/>
                    <a:gd name="T60" fmla="*/ 2 w 120"/>
                    <a:gd name="T61" fmla="*/ 38 h 53"/>
                    <a:gd name="T62" fmla="*/ 10 w 120"/>
                    <a:gd name="T63" fmla="*/ 43 h 53"/>
                    <a:gd name="T64" fmla="*/ 19 w 120"/>
                    <a:gd name="T65" fmla="*/ 49 h 53"/>
                    <a:gd name="T66" fmla="*/ 23 w 120"/>
                    <a:gd name="T67" fmla="*/ 51 h 53"/>
                    <a:gd name="T68" fmla="*/ 30 w 120"/>
                    <a:gd name="T69" fmla="*/ 52 h 53"/>
                    <a:gd name="T70" fmla="*/ 38 w 120"/>
                    <a:gd name="T71" fmla="*/ 52 h 53"/>
                    <a:gd name="T72" fmla="*/ 46 w 120"/>
                    <a:gd name="T73" fmla="*/ 51 h 53"/>
                    <a:gd name="T74" fmla="*/ 54 w 120"/>
                    <a:gd name="T75" fmla="*/ 50 h 53"/>
                    <a:gd name="T76" fmla="*/ 63 w 120"/>
                    <a:gd name="T77" fmla="*/ 48 h 53"/>
                    <a:gd name="T78" fmla="*/ 69 w 120"/>
                    <a:gd name="T79" fmla="*/ 46 h 53"/>
                    <a:gd name="T80" fmla="*/ 74 w 120"/>
                    <a:gd name="T81" fmla="*/ 45 h 53"/>
                    <a:gd name="T82" fmla="*/ 79 w 120"/>
                    <a:gd name="T83" fmla="*/ 45 h 53"/>
                    <a:gd name="T84" fmla="*/ 86 w 120"/>
                    <a:gd name="T85" fmla="*/ 46 h 53"/>
                    <a:gd name="T86" fmla="*/ 94 w 120"/>
                    <a:gd name="T87" fmla="*/ 46 h 53"/>
                    <a:gd name="T88" fmla="*/ 100 w 120"/>
                    <a:gd name="T89" fmla="*/ 45 h 53"/>
                    <a:gd name="T90" fmla="*/ 104 w 120"/>
                    <a:gd name="T91" fmla="*/ 44 h 53"/>
                    <a:gd name="T92" fmla="*/ 104 w 120"/>
                    <a:gd name="T93" fmla="*/ 40 h 53"/>
                    <a:gd name="T94" fmla="*/ 100 w 120"/>
                    <a:gd name="T95" fmla="*/ 34 h 53"/>
                    <a:gd name="T96" fmla="*/ 95 w 120"/>
                    <a:gd name="T97" fmla="*/ 29 h 53"/>
                    <a:gd name="T98" fmla="*/ 99 w 120"/>
                    <a:gd name="T99" fmla="*/ 29 h 53"/>
                    <a:gd name="T100" fmla="*/ 104 w 120"/>
                    <a:gd name="T101" fmla="*/ 29 h 53"/>
                    <a:gd name="T102" fmla="*/ 109 w 120"/>
                    <a:gd name="T103" fmla="*/ 29 h 53"/>
                    <a:gd name="T104" fmla="*/ 115 w 120"/>
                    <a:gd name="T105" fmla="*/ 29 h 53"/>
                    <a:gd name="T106" fmla="*/ 117 w 120"/>
                    <a:gd name="T107" fmla="*/ 28 h 53"/>
                    <a:gd name="T108" fmla="*/ 119 w 120"/>
                    <a:gd name="T109" fmla="*/ 24 h 53"/>
                    <a:gd name="T110" fmla="*/ 117 w 120"/>
                    <a:gd name="T111" fmla="*/ 19 h 53"/>
                    <a:gd name="T112" fmla="*/ 117 w 120"/>
                    <a:gd name="T113" fmla="*/ 14 h 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0"/>
                    <a:gd name="T172" fmla="*/ 0 h 53"/>
                    <a:gd name="T173" fmla="*/ 120 w 120"/>
                    <a:gd name="T174" fmla="*/ 53 h 5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0" h="53">
                      <a:moveTo>
                        <a:pt x="117" y="14"/>
                      </a:moveTo>
                      <a:lnTo>
                        <a:pt x="117" y="14"/>
                      </a:lnTo>
                      <a:lnTo>
                        <a:pt x="117" y="13"/>
                      </a:lnTo>
                      <a:lnTo>
                        <a:pt x="117" y="11"/>
                      </a:lnTo>
                      <a:lnTo>
                        <a:pt x="116" y="10"/>
                      </a:lnTo>
                      <a:lnTo>
                        <a:pt x="116" y="8"/>
                      </a:lnTo>
                      <a:lnTo>
                        <a:pt x="116" y="6"/>
                      </a:lnTo>
                      <a:lnTo>
                        <a:pt x="116" y="4"/>
                      </a:lnTo>
                      <a:lnTo>
                        <a:pt x="114" y="4"/>
                      </a:lnTo>
                      <a:lnTo>
                        <a:pt x="113" y="2"/>
                      </a:lnTo>
                      <a:lnTo>
                        <a:pt x="111" y="2"/>
                      </a:lnTo>
                      <a:lnTo>
                        <a:pt x="110" y="0"/>
                      </a:lnTo>
                      <a:lnTo>
                        <a:pt x="106" y="1"/>
                      </a:lnTo>
                      <a:lnTo>
                        <a:pt x="104" y="1"/>
                      </a:lnTo>
                      <a:lnTo>
                        <a:pt x="101" y="3"/>
                      </a:lnTo>
                      <a:lnTo>
                        <a:pt x="97" y="5"/>
                      </a:lnTo>
                      <a:lnTo>
                        <a:pt x="91" y="4"/>
                      </a:lnTo>
                      <a:lnTo>
                        <a:pt x="87" y="3"/>
                      </a:lnTo>
                      <a:lnTo>
                        <a:pt x="83" y="3"/>
                      </a:lnTo>
                      <a:lnTo>
                        <a:pt x="80" y="2"/>
                      </a:lnTo>
                      <a:lnTo>
                        <a:pt x="77" y="2"/>
                      </a:lnTo>
                      <a:lnTo>
                        <a:pt x="74" y="2"/>
                      </a:lnTo>
                      <a:lnTo>
                        <a:pt x="73" y="3"/>
                      </a:lnTo>
                      <a:lnTo>
                        <a:pt x="72" y="3"/>
                      </a:lnTo>
                      <a:lnTo>
                        <a:pt x="70" y="5"/>
                      </a:lnTo>
                      <a:lnTo>
                        <a:pt x="69" y="5"/>
                      </a:lnTo>
                      <a:lnTo>
                        <a:pt x="67" y="7"/>
                      </a:lnTo>
                      <a:lnTo>
                        <a:pt x="65" y="9"/>
                      </a:lnTo>
                      <a:lnTo>
                        <a:pt x="63" y="9"/>
                      </a:lnTo>
                      <a:lnTo>
                        <a:pt x="54" y="10"/>
                      </a:lnTo>
                      <a:lnTo>
                        <a:pt x="47" y="10"/>
                      </a:lnTo>
                      <a:lnTo>
                        <a:pt x="41" y="11"/>
                      </a:lnTo>
                      <a:lnTo>
                        <a:pt x="37" y="11"/>
                      </a:lnTo>
                      <a:lnTo>
                        <a:pt x="33" y="13"/>
                      </a:lnTo>
                      <a:lnTo>
                        <a:pt x="31" y="13"/>
                      </a:lnTo>
                      <a:lnTo>
                        <a:pt x="29" y="14"/>
                      </a:lnTo>
                      <a:lnTo>
                        <a:pt x="28" y="16"/>
                      </a:lnTo>
                      <a:lnTo>
                        <a:pt x="28" y="19"/>
                      </a:lnTo>
                      <a:lnTo>
                        <a:pt x="28" y="20"/>
                      </a:lnTo>
                      <a:lnTo>
                        <a:pt x="29" y="21"/>
                      </a:lnTo>
                      <a:lnTo>
                        <a:pt x="29" y="24"/>
                      </a:lnTo>
                      <a:lnTo>
                        <a:pt x="29" y="25"/>
                      </a:lnTo>
                      <a:lnTo>
                        <a:pt x="29" y="27"/>
                      </a:lnTo>
                      <a:lnTo>
                        <a:pt x="26" y="29"/>
                      </a:lnTo>
                      <a:lnTo>
                        <a:pt x="24" y="29"/>
                      </a:lnTo>
                      <a:lnTo>
                        <a:pt x="20" y="29"/>
                      </a:lnTo>
                      <a:lnTo>
                        <a:pt x="19" y="29"/>
                      </a:lnTo>
                      <a:lnTo>
                        <a:pt x="15" y="30"/>
                      </a:lnTo>
                      <a:lnTo>
                        <a:pt x="11" y="30"/>
                      </a:lnTo>
                      <a:lnTo>
                        <a:pt x="7" y="30"/>
                      </a:lnTo>
                      <a:lnTo>
                        <a:pt x="5" y="30"/>
                      </a:lnTo>
                      <a:lnTo>
                        <a:pt x="2" y="32"/>
                      </a:lnTo>
                      <a:lnTo>
                        <a:pt x="0" y="32"/>
                      </a:lnTo>
                      <a:lnTo>
                        <a:pt x="0" y="34"/>
                      </a:lnTo>
                      <a:lnTo>
                        <a:pt x="0" y="35"/>
                      </a:lnTo>
                      <a:lnTo>
                        <a:pt x="2" y="38"/>
                      </a:lnTo>
                      <a:lnTo>
                        <a:pt x="5" y="40"/>
                      </a:lnTo>
                      <a:lnTo>
                        <a:pt x="10" y="43"/>
                      </a:lnTo>
                      <a:lnTo>
                        <a:pt x="18" y="47"/>
                      </a:lnTo>
                      <a:lnTo>
                        <a:pt x="19" y="49"/>
                      </a:lnTo>
                      <a:lnTo>
                        <a:pt x="20" y="50"/>
                      </a:lnTo>
                      <a:lnTo>
                        <a:pt x="23" y="51"/>
                      </a:lnTo>
                      <a:lnTo>
                        <a:pt x="27" y="51"/>
                      </a:lnTo>
                      <a:lnTo>
                        <a:pt x="30" y="52"/>
                      </a:lnTo>
                      <a:lnTo>
                        <a:pt x="34" y="52"/>
                      </a:lnTo>
                      <a:lnTo>
                        <a:pt x="38" y="52"/>
                      </a:lnTo>
                      <a:lnTo>
                        <a:pt x="42" y="51"/>
                      </a:lnTo>
                      <a:lnTo>
                        <a:pt x="46" y="51"/>
                      </a:lnTo>
                      <a:lnTo>
                        <a:pt x="50" y="50"/>
                      </a:lnTo>
                      <a:lnTo>
                        <a:pt x="54" y="50"/>
                      </a:lnTo>
                      <a:lnTo>
                        <a:pt x="59" y="48"/>
                      </a:lnTo>
                      <a:lnTo>
                        <a:pt x="63" y="48"/>
                      </a:lnTo>
                      <a:lnTo>
                        <a:pt x="66" y="46"/>
                      </a:lnTo>
                      <a:lnTo>
                        <a:pt x="69" y="46"/>
                      </a:lnTo>
                      <a:lnTo>
                        <a:pt x="73" y="44"/>
                      </a:lnTo>
                      <a:lnTo>
                        <a:pt x="74" y="45"/>
                      </a:lnTo>
                      <a:lnTo>
                        <a:pt x="76" y="45"/>
                      </a:lnTo>
                      <a:lnTo>
                        <a:pt x="79" y="45"/>
                      </a:lnTo>
                      <a:lnTo>
                        <a:pt x="82" y="45"/>
                      </a:lnTo>
                      <a:lnTo>
                        <a:pt x="86" y="46"/>
                      </a:lnTo>
                      <a:lnTo>
                        <a:pt x="90" y="46"/>
                      </a:lnTo>
                      <a:lnTo>
                        <a:pt x="94" y="46"/>
                      </a:lnTo>
                      <a:lnTo>
                        <a:pt x="98" y="45"/>
                      </a:lnTo>
                      <a:lnTo>
                        <a:pt x="100" y="45"/>
                      </a:lnTo>
                      <a:lnTo>
                        <a:pt x="103" y="45"/>
                      </a:lnTo>
                      <a:lnTo>
                        <a:pt x="104" y="44"/>
                      </a:lnTo>
                      <a:lnTo>
                        <a:pt x="106" y="42"/>
                      </a:lnTo>
                      <a:lnTo>
                        <a:pt x="104" y="40"/>
                      </a:lnTo>
                      <a:lnTo>
                        <a:pt x="103" y="38"/>
                      </a:lnTo>
                      <a:lnTo>
                        <a:pt x="100" y="34"/>
                      </a:lnTo>
                      <a:lnTo>
                        <a:pt x="95" y="29"/>
                      </a:lnTo>
                      <a:lnTo>
                        <a:pt x="97" y="29"/>
                      </a:lnTo>
                      <a:lnTo>
                        <a:pt x="99" y="29"/>
                      </a:lnTo>
                      <a:lnTo>
                        <a:pt x="102" y="29"/>
                      </a:lnTo>
                      <a:lnTo>
                        <a:pt x="104" y="29"/>
                      </a:lnTo>
                      <a:lnTo>
                        <a:pt x="107" y="29"/>
                      </a:lnTo>
                      <a:lnTo>
                        <a:pt x="109" y="29"/>
                      </a:lnTo>
                      <a:lnTo>
                        <a:pt x="113" y="29"/>
                      </a:lnTo>
                      <a:lnTo>
                        <a:pt x="115" y="29"/>
                      </a:lnTo>
                      <a:lnTo>
                        <a:pt x="117" y="29"/>
                      </a:lnTo>
                      <a:lnTo>
                        <a:pt x="117" y="28"/>
                      </a:lnTo>
                      <a:lnTo>
                        <a:pt x="119" y="26"/>
                      </a:lnTo>
                      <a:lnTo>
                        <a:pt x="119" y="24"/>
                      </a:lnTo>
                      <a:lnTo>
                        <a:pt x="119" y="22"/>
                      </a:lnTo>
                      <a:lnTo>
                        <a:pt x="117" y="19"/>
                      </a:lnTo>
                      <a:lnTo>
                        <a:pt x="117" y="14"/>
                      </a:lnTo>
                    </a:path>
                  </a:pathLst>
                </a:custGeom>
                <a:solidFill>
                  <a:srgbClr val="FFFFFF"/>
                </a:solidFill>
                <a:ln w="9525">
                  <a:noFill/>
                  <a:round/>
                  <a:headEnd/>
                  <a:tailEnd/>
                </a:ln>
              </p:spPr>
              <p:txBody>
                <a:bodyPr/>
                <a:lstStyle/>
                <a:p>
                  <a:endParaRPr lang="en-US"/>
                </a:p>
              </p:txBody>
            </p:sp>
            <p:sp>
              <p:nvSpPr>
                <p:cNvPr id="20747" name="Freeform 324"/>
                <p:cNvSpPr>
                  <a:spLocks/>
                </p:cNvSpPr>
                <p:nvPr/>
              </p:nvSpPr>
              <p:spPr bwMode="auto">
                <a:xfrm>
                  <a:off x="3129" y="1636"/>
                  <a:ext cx="111" cy="42"/>
                </a:xfrm>
                <a:custGeom>
                  <a:avLst/>
                  <a:gdLst>
                    <a:gd name="T0" fmla="*/ 16 w 111"/>
                    <a:gd name="T1" fmla="*/ 38 h 42"/>
                    <a:gd name="T2" fmla="*/ 23 w 111"/>
                    <a:gd name="T3" fmla="*/ 39 h 42"/>
                    <a:gd name="T4" fmla="*/ 29 w 111"/>
                    <a:gd name="T5" fmla="*/ 39 h 42"/>
                    <a:gd name="T6" fmla="*/ 34 w 111"/>
                    <a:gd name="T7" fmla="*/ 39 h 42"/>
                    <a:gd name="T8" fmla="*/ 36 w 111"/>
                    <a:gd name="T9" fmla="*/ 38 h 42"/>
                    <a:gd name="T10" fmla="*/ 38 w 111"/>
                    <a:gd name="T11" fmla="*/ 38 h 42"/>
                    <a:gd name="T12" fmla="*/ 40 w 111"/>
                    <a:gd name="T13" fmla="*/ 36 h 42"/>
                    <a:gd name="T14" fmla="*/ 44 w 111"/>
                    <a:gd name="T15" fmla="*/ 35 h 42"/>
                    <a:gd name="T16" fmla="*/ 50 w 111"/>
                    <a:gd name="T17" fmla="*/ 35 h 42"/>
                    <a:gd name="T18" fmla="*/ 58 w 111"/>
                    <a:gd name="T19" fmla="*/ 37 h 42"/>
                    <a:gd name="T20" fmla="*/ 66 w 111"/>
                    <a:gd name="T21" fmla="*/ 39 h 42"/>
                    <a:gd name="T22" fmla="*/ 73 w 111"/>
                    <a:gd name="T23" fmla="*/ 40 h 42"/>
                    <a:gd name="T24" fmla="*/ 79 w 111"/>
                    <a:gd name="T25" fmla="*/ 41 h 42"/>
                    <a:gd name="T26" fmla="*/ 86 w 111"/>
                    <a:gd name="T27" fmla="*/ 41 h 42"/>
                    <a:gd name="T28" fmla="*/ 92 w 111"/>
                    <a:gd name="T29" fmla="*/ 38 h 42"/>
                    <a:gd name="T30" fmla="*/ 98 w 111"/>
                    <a:gd name="T31" fmla="*/ 33 h 42"/>
                    <a:gd name="T32" fmla="*/ 102 w 111"/>
                    <a:gd name="T33" fmla="*/ 29 h 42"/>
                    <a:gd name="T34" fmla="*/ 103 w 111"/>
                    <a:gd name="T35" fmla="*/ 29 h 42"/>
                    <a:gd name="T36" fmla="*/ 105 w 111"/>
                    <a:gd name="T37" fmla="*/ 29 h 42"/>
                    <a:gd name="T38" fmla="*/ 107 w 111"/>
                    <a:gd name="T39" fmla="*/ 29 h 42"/>
                    <a:gd name="T40" fmla="*/ 109 w 111"/>
                    <a:gd name="T41" fmla="*/ 28 h 42"/>
                    <a:gd name="T42" fmla="*/ 110 w 111"/>
                    <a:gd name="T43" fmla="*/ 28 h 42"/>
                    <a:gd name="T44" fmla="*/ 109 w 111"/>
                    <a:gd name="T45" fmla="*/ 25 h 42"/>
                    <a:gd name="T46" fmla="*/ 107 w 111"/>
                    <a:gd name="T47" fmla="*/ 21 h 42"/>
                    <a:gd name="T48" fmla="*/ 107 w 111"/>
                    <a:gd name="T49" fmla="*/ 17 h 42"/>
                    <a:gd name="T50" fmla="*/ 107 w 111"/>
                    <a:gd name="T51" fmla="*/ 14 h 42"/>
                    <a:gd name="T52" fmla="*/ 109 w 111"/>
                    <a:gd name="T53" fmla="*/ 12 h 42"/>
                    <a:gd name="T54" fmla="*/ 108 w 111"/>
                    <a:gd name="T55" fmla="*/ 9 h 42"/>
                    <a:gd name="T56" fmla="*/ 106 w 111"/>
                    <a:gd name="T57" fmla="*/ 7 h 42"/>
                    <a:gd name="T58" fmla="*/ 103 w 111"/>
                    <a:gd name="T59" fmla="*/ 7 h 42"/>
                    <a:gd name="T60" fmla="*/ 98 w 111"/>
                    <a:gd name="T61" fmla="*/ 5 h 42"/>
                    <a:gd name="T62" fmla="*/ 93 w 111"/>
                    <a:gd name="T63" fmla="*/ 3 h 42"/>
                    <a:gd name="T64" fmla="*/ 88 w 111"/>
                    <a:gd name="T65" fmla="*/ 1 h 42"/>
                    <a:gd name="T66" fmla="*/ 84 w 111"/>
                    <a:gd name="T67" fmla="*/ 0 h 42"/>
                    <a:gd name="T68" fmla="*/ 82 w 111"/>
                    <a:gd name="T69" fmla="*/ 1 h 42"/>
                    <a:gd name="T70" fmla="*/ 80 w 111"/>
                    <a:gd name="T71" fmla="*/ 1 h 42"/>
                    <a:gd name="T72" fmla="*/ 78 w 111"/>
                    <a:gd name="T73" fmla="*/ 3 h 42"/>
                    <a:gd name="T74" fmla="*/ 74 w 111"/>
                    <a:gd name="T75" fmla="*/ 5 h 42"/>
                    <a:gd name="T76" fmla="*/ 71 w 111"/>
                    <a:gd name="T77" fmla="*/ 7 h 42"/>
                    <a:gd name="T78" fmla="*/ 67 w 111"/>
                    <a:gd name="T79" fmla="*/ 7 h 42"/>
                    <a:gd name="T80" fmla="*/ 64 w 111"/>
                    <a:gd name="T81" fmla="*/ 7 h 42"/>
                    <a:gd name="T82" fmla="*/ 59 w 111"/>
                    <a:gd name="T83" fmla="*/ 7 h 42"/>
                    <a:gd name="T84" fmla="*/ 53 w 111"/>
                    <a:gd name="T85" fmla="*/ 6 h 42"/>
                    <a:gd name="T86" fmla="*/ 47 w 111"/>
                    <a:gd name="T87" fmla="*/ 5 h 42"/>
                    <a:gd name="T88" fmla="*/ 41 w 111"/>
                    <a:gd name="T89" fmla="*/ 3 h 42"/>
                    <a:gd name="T90" fmla="*/ 37 w 111"/>
                    <a:gd name="T91" fmla="*/ 4 h 42"/>
                    <a:gd name="T92" fmla="*/ 33 w 111"/>
                    <a:gd name="T93" fmla="*/ 6 h 42"/>
                    <a:gd name="T94" fmla="*/ 31 w 111"/>
                    <a:gd name="T95" fmla="*/ 12 h 42"/>
                    <a:gd name="T96" fmla="*/ 29 w 111"/>
                    <a:gd name="T97" fmla="*/ 16 h 42"/>
                    <a:gd name="T98" fmla="*/ 23 w 111"/>
                    <a:gd name="T99" fmla="*/ 17 h 42"/>
                    <a:gd name="T100" fmla="*/ 17 w 111"/>
                    <a:gd name="T101" fmla="*/ 18 h 42"/>
                    <a:gd name="T102" fmla="*/ 9 w 111"/>
                    <a:gd name="T103" fmla="*/ 18 h 42"/>
                    <a:gd name="T104" fmla="*/ 4 w 111"/>
                    <a:gd name="T105" fmla="*/ 20 h 42"/>
                    <a:gd name="T106" fmla="*/ 0 w 111"/>
                    <a:gd name="T107" fmla="*/ 23 h 42"/>
                    <a:gd name="T108" fmla="*/ 0 w 111"/>
                    <a:gd name="T109" fmla="*/ 27 h 42"/>
                    <a:gd name="T110" fmla="*/ 6 w 111"/>
                    <a:gd name="T111" fmla="*/ 33 h 42"/>
                    <a:gd name="T112" fmla="*/ 12 w 111"/>
                    <a:gd name="T113" fmla="*/ 36 h 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1"/>
                    <a:gd name="T172" fmla="*/ 0 h 42"/>
                    <a:gd name="T173" fmla="*/ 111 w 111"/>
                    <a:gd name="T174" fmla="*/ 42 h 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1" h="42">
                      <a:moveTo>
                        <a:pt x="12" y="36"/>
                      </a:moveTo>
                      <a:lnTo>
                        <a:pt x="16" y="38"/>
                      </a:lnTo>
                      <a:lnTo>
                        <a:pt x="21" y="39"/>
                      </a:lnTo>
                      <a:lnTo>
                        <a:pt x="23" y="39"/>
                      </a:lnTo>
                      <a:lnTo>
                        <a:pt x="28" y="39"/>
                      </a:lnTo>
                      <a:lnTo>
                        <a:pt x="29" y="39"/>
                      </a:lnTo>
                      <a:lnTo>
                        <a:pt x="32" y="39"/>
                      </a:lnTo>
                      <a:lnTo>
                        <a:pt x="34" y="39"/>
                      </a:lnTo>
                      <a:lnTo>
                        <a:pt x="36" y="38"/>
                      </a:lnTo>
                      <a:lnTo>
                        <a:pt x="38" y="38"/>
                      </a:lnTo>
                      <a:lnTo>
                        <a:pt x="40" y="36"/>
                      </a:lnTo>
                      <a:lnTo>
                        <a:pt x="43" y="35"/>
                      </a:lnTo>
                      <a:lnTo>
                        <a:pt x="44" y="35"/>
                      </a:lnTo>
                      <a:lnTo>
                        <a:pt x="46" y="32"/>
                      </a:lnTo>
                      <a:lnTo>
                        <a:pt x="50" y="35"/>
                      </a:lnTo>
                      <a:lnTo>
                        <a:pt x="54" y="35"/>
                      </a:lnTo>
                      <a:lnTo>
                        <a:pt x="58" y="37"/>
                      </a:lnTo>
                      <a:lnTo>
                        <a:pt x="62" y="37"/>
                      </a:lnTo>
                      <a:lnTo>
                        <a:pt x="66" y="39"/>
                      </a:lnTo>
                      <a:lnTo>
                        <a:pt x="69" y="39"/>
                      </a:lnTo>
                      <a:lnTo>
                        <a:pt x="73" y="40"/>
                      </a:lnTo>
                      <a:lnTo>
                        <a:pt x="77" y="40"/>
                      </a:lnTo>
                      <a:lnTo>
                        <a:pt x="79" y="41"/>
                      </a:lnTo>
                      <a:lnTo>
                        <a:pt x="83" y="41"/>
                      </a:lnTo>
                      <a:lnTo>
                        <a:pt x="86" y="41"/>
                      </a:lnTo>
                      <a:lnTo>
                        <a:pt x="90" y="39"/>
                      </a:lnTo>
                      <a:lnTo>
                        <a:pt x="92" y="38"/>
                      </a:lnTo>
                      <a:lnTo>
                        <a:pt x="96" y="37"/>
                      </a:lnTo>
                      <a:lnTo>
                        <a:pt x="98" y="33"/>
                      </a:lnTo>
                      <a:lnTo>
                        <a:pt x="102" y="29"/>
                      </a:lnTo>
                      <a:lnTo>
                        <a:pt x="103" y="29"/>
                      </a:lnTo>
                      <a:lnTo>
                        <a:pt x="105" y="29"/>
                      </a:lnTo>
                      <a:lnTo>
                        <a:pt x="107" y="29"/>
                      </a:lnTo>
                      <a:lnTo>
                        <a:pt x="109" y="28"/>
                      </a:lnTo>
                      <a:lnTo>
                        <a:pt x="110" y="28"/>
                      </a:lnTo>
                      <a:lnTo>
                        <a:pt x="110" y="26"/>
                      </a:lnTo>
                      <a:lnTo>
                        <a:pt x="109" y="25"/>
                      </a:lnTo>
                      <a:lnTo>
                        <a:pt x="109" y="23"/>
                      </a:lnTo>
                      <a:lnTo>
                        <a:pt x="107" y="21"/>
                      </a:lnTo>
                      <a:lnTo>
                        <a:pt x="107" y="18"/>
                      </a:lnTo>
                      <a:lnTo>
                        <a:pt x="107" y="17"/>
                      </a:lnTo>
                      <a:lnTo>
                        <a:pt x="107" y="15"/>
                      </a:lnTo>
                      <a:lnTo>
                        <a:pt x="107" y="14"/>
                      </a:lnTo>
                      <a:lnTo>
                        <a:pt x="109" y="12"/>
                      </a:lnTo>
                      <a:lnTo>
                        <a:pt x="109" y="10"/>
                      </a:lnTo>
                      <a:lnTo>
                        <a:pt x="108" y="9"/>
                      </a:lnTo>
                      <a:lnTo>
                        <a:pt x="108" y="7"/>
                      </a:lnTo>
                      <a:lnTo>
                        <a:pt x="106" y="7"/>
                      </a:lnTo>
                      <a:lnTo>
                        <a:pt x="105" y="7"/>
                      </a:lnTo>
                      <a:lnTo>
                        <a:pt x="103" y="7"/>
                      </a:lnTo>
                      <a:lnTo>
                        <a:pt x="102" y="5"/>
                      </a:lnTo>
                      <a:lnTo>
                        <a:pt x="98" y="5"/>
                      </a:lnTo>
                      <a:lnTo>
                        <a:pt x="97" y="3"/>
                      </a:lnTo>
                      <a:lnTo>
                        <a:pt x="93" y="3"/>
                      </a:lnTo>
                      <a:lnTo>
                        <a:pt x="90" y="1"/>
                      </a:lnTo>
                      <a:lnTo>
                        <a:pt x="88" y="1"/>
                      </a:lnTo>
                      <a:lnTo>
                        <a:pt x="86" y="0"/>
                      </a:lnTo>
                      <a:lnTo>
                        <a:pt x="84" y="0"/>
                      </a:lnTo>
                      <a:lnTo>
                        <a:pt x="82" y="1"/>
                      </a:lnTo>
                      <a:lnTo>
                        <a:pt x="80" y="1"/>
                      </a:lnTo>
                      <a:lnTo>
                        <a:pt x="78" y="3"/>
                      </a:lnTo>
                      <a:lnTo>
                        <a:pt x="76" y="3"/>
                      </a:lnTo>
                      <a:lnTo>
                        <a:pt x="74" y="5"/>
                      </a:lnTo>
                      <a:lnTo>
                        <a:pt x="73" y="5"/>
                      </a:lnTo>
                      <a:lnTo>
                        <a:pt x="71" y="7"/>
                      </a:lnTo>
                      <a:lnTo>
                        <a:pt x="69" y="7"/>
                      </a:lnTo>
                      <a:lnTo>
                        <a:pt x="67" y="7"/>
                      </a:lnTo>
                      <a:lnTo>
                        <a:pt x="66" y="7"/>
                      </a:lnTo>
                      <a:lnTo>
                        <a:pt x="64" y="7"/>
                      </a:lnTo>
                      <a:lnTo>
                        <a:pt x="62" y="7"/>
                      </a:lnTo>
                      <a:lnTo>
                        <a:pt x="59" y="7"/>
                      </a:lnTo>
                      <a:lnTo>
                        <a:pt x="57" y="6"/>
                      </a:lnTo>
                      <a:lnTo>
                        <a:pt x="53" y="6"/>
                      </a:lnTo>
                      <a:lnTo>
                        <a:pt x="51" y="5"/>
                      </a:lnTo>
                      <a:lnTo>
                        <a:pt x="47" y="5"/>
                      </a:lnTo>
                      <a:lnTo>
                        <a:pt x="45" y="3"/>
                      </a:lnTo>
                      <a:lnTo>
                        <a:pt x="41" y="3"/>
                      </a:lnTo>
                      <a:lnTo>
                        <a:pt x="39" y="3"/>
                      </a:lnTo>
                      <a:lnTo>
                        <a:pt x="37" y="4"/>
                      </a:lnTo>
                      <a:lnTo>
                        <a:pt x="35" y="4"/>
                      </a:lnTo>
                      <a:lnTo>
                        <a:pt x="33" y="6"/>
                      </a:lnTo>
                      <a:lnTo>
                        <a:pt x="31" y="8"/>
                      </a:lnTo>
                      <a:lnTo>
                        <a:pt x="31" y="12"/>
                      </a:lnTo>
                      <a:lnTo>
                        <a:pt x="31" y="15"/>
                      </a:lnTo>
                      <a:lnTo>
                        <a:pt x="29" y="16"/>
                      </a:lnTo>
                      <a:lnTo>
                        <a:pt x="28" y="16"/>
                      </a:lnTo>
                      <a:lnTo>
                        <a:pt x="23" y="17"/>
                      </a:lnTo>
                      <a:lnTo>
                        <a:pt x="21" y="17"/>
                      </a:lnTo>
                      <a:lnTo>
                        <a:pt x="17" y="18"/>
                      </a:lnTo>
                      <a:lnTo>
                        <a:pt x="13" y="18"/>
                      </a:lnTo>
                      <a:lnTo>
                        <a:pt x="9" y="18"/>
                      </a:lnTo>
                      <a:lnTo>
                        <a:pt x="7" y="18"/>
                      </a:lnTo>
                      <a:lnTo>
                        <a:pt x="4" y="20"/>
                      </a:lnTo>
                      <a:lnTo>
                        <a:pt x="2" y="22"/>
                      </a:lnTo>
                      <a:lnTo>
                        <a:pt x="0" y="23"/>
                      </a:lnTo>
                      <a:lnTo>
                        <a:pt x="0" y="24"/>
                      </a:lnTo>
                      <a:lnTo>
                        <a:pt x="0" y="27"/>
                      </a:lnTo>
                      <a:lnTo>
                        <a:pt x="2" y="29"/>
                      </a:lnTo>
                      <a:lnTo>
                        <a:pt x="6" y="33"/>
                      </a:lnTo>
                      <a:lnTo>
                        <a:pt x="12" y="36"/>
                      </a:lnTo>
                    </a:path>
                  </a:pathLst>
                </a:custGeom>
                <a:solidFill>
                  <a:srgbClr val="FFFFFF"/>
                </a:solidFill>
                <a:ln w="9525">
                  <a:noFill/>
                  <a:round/>
                  <a:headEnd/>
                  <a:tailEnd/>
                </a:ln>
              </p:spPr>
              <p:txBody>
                <a:bodyPr/>
                <a:lstStyle/>
                <a:p>
                  <a:endParaRPr lang="en-US"/>
                </a:p>
              </p:txBody>
            </p:sp>
            <p:sp>
              <p:nvSpPr>
                <p:cNvPr id="20748" name="Freeform 325"/>
                <p:cNvSpPr>
                  <a:spLocks/>
                </p:cNvSpPr>
                <p:nvPr/>
              </p:nvSpPr>
              <p:spPr bwMode="auto">
                <a:xfrm>
                  <a:off x="3283" y="1673"/>
                  <a:ext cx="75" cy="30"/>
                </a:xfrm>
                <a:custGeom>
                  <a:avLst/>
                  <a:gdLst>
                    <a:gd name="T0" fmla="*/ 56 w 75"/>
                    <a:gd name="T1" fmla="*/ 7 h 30"/>
                    <a:gd name="T2" fmla="*/ 53 w 75"/>
                    <a:gd name="T3" fmla="*/ 5 h 30"/>
                    <a:gd name="T4" fmla="*/ 51 w 75"/>
                    <a:gd name="T5" fmla="*/ 3 h 30"/>
                    <a:gd name="T6" fmla="*/ 48 w 75"/>
                    <a:gd name="T7" fmla="*/ 3 h 30"/>
                    <a:gd name="T8" fmla="*/ 46 w 75"/>
                    <a:gd name="T9" fmla="*/ 5 h 30"/>
                    <a:gd name="T10" fmla="*/ 42 w 75"/>
                    <a:gd name="T11" fmla="*/ 5 h 30"/>
                    <a:gd name="T12" fmla="*/ 39 w 75"/>
                    <a:gd name="T13" fmla="*/ 7 h 30"/>
                    <a:gd name="T14" fmla="*/ 39 w 75"/>
                    <a:gd name="T15" fmla="*/ 7 h 30"/>
                    <a:gd name="T16" fmla="*/ 35 w 75"/>
                    <a:gd name="T17" fmla="*/ 6 h 30"/>
                    <a:gd name="T18" fmla="*/ 32 w 75"/>
                    <a:gd name="T19" fmla="*/ 3 h 30"/>
                    <a:gd name="T20" fmla="*/ 26 w 75"/>
                    <a:gd name="T21" fmla="*/ 1 h 30"/>
                    <a:gd name="T22" fmla="*/ 22 w 75"/>
                    <a:gd name="T23" fmla="*/ 1 h 30"/>
                    <a:gd name="T24" fmla="*/ 18 w 75"/>
                    <a:gd name="T25" fmla="*/ 1 h 30"/>
                    <a:gd name="T26" fmla="*/ 13 w 75"/>
                    <a:gd name="T27" fmla="*/ 1 h 30"/>
                    <a:gd name="T28" fmla="*/ 10 w 75"/>
                    <a:gd name="T29" fmla="*/ 3 h 30"/>
                    <a:gd name="T30" fmla="*/ 8 w 75"/>
                    <a:gd name="T31" fmla="*/ 6 h 30"/>
                    <a:gd name="T32" fmla="*/ 4 w 75"/>
                    <a:gd name="T33" fmla="*/ 8 h 30"/>
                    <a:gd name="T34" fmla="*/ 1 w 75"/>
                    <a:gd name="T35" fmla="*/ 11 h 30"/>
                    <a:gd name="T36" fmla="*/ 0 w 75"/>
                    <a:gd name="T37" fmla="*/ 13 h 30"/>
                    <a:gd name="T38" fmla="*/ 0 w 75"/>
                    <a:gd name="T39" fmla="*/ 13 h 30"/>
                    <a:gd name="T40" fmla="*/ 1 w 75"/>
                    <a:gd name="T41" fmla="*/ 15 h 30"/>
                    <a:gd name="T42" fmla="*/ 1 w 75"/>
                    <a:gd name="T43" fmla="*/ 16 h 30"/>
                    <a:gd name="T44" fmla="*/ 3 w 75"/>
                    <a:gd name="T45" fmla="*/ 17 h 30"/>
                    <a:gd name="T46" fmla="*/ 4 w 75"/>
                    <a:gd name="T47" fmla="*/ 19 h 30"/>
                    <a:gd name="T48" fmla="*/ 4 w 75"/>
                    <a:gd name="T49" fmla="*/ 21 h 30"/>
                    <a:gd name="T50" fmla="*/ 1 w 75"/>
                    <a:gd name="T51" fmla="*/ 22 h 30"/>
                    <a:gd name="T52" fmla="*/ 1 w 75"/>
                    <a:gd name="T53" fmla="*/ 23 h 30"/>
                    <a:gd name="T54" fmla="*/ 1 w 75"/>
                    <a:gd name="T55" fmla="*/ 23 h 30"/>
                    <a:gd name="T56" fmla="*/ 1 w 75"/>
                    <a:gd name="T57" fmla="*/ 25 h 30"/>
                    <a:gd name="T58" fmla="*/ 1 w 75"/>
                    <a:gd name="T59" fmla="*/ 25 h 30"/>
                    <a:gd name="T60" fmla="*/ 3 w 75"/>
                    <a:gd name="T61" fmla="*/ 26 h 30"/>
                    <a:gd name="T62" fmla="*/ 6 w 75"/>
                    <a:gd name="T63" fmla="*/ 26 h 30"/>
                    <a:gd name="T64" fmla="*/ 10 w 75"/>
                    <a:gd name="T65" fmla="*/ 29 h 30"/>
                    <a:gd name="T66" fmla="*/ 14 w 75"/>
                    <a:gd name="T67" fmla="*/ 29 h 30"/>
                    <a:gd name="T68" fmla="*/ 18 w 75"/>
                    <a:gd name="T69" fmla="*/ 29 h 30"/>
                    <a:gd name="T70" fmla="*/ 22 w 75"/>
                    <a:gd name="T71" fmla="*/ 27 h 30"/>
                    <a:gd name="T72" fmla="*/ 27 w 75"/>
                    <a:gd name="T73" fmla="*/ 25 h 30"/>
                    <a:gd name="T74" fmla="*/ 31 w 75"/>
                    <a:gd name="T75" fmla="*/ 24 h 30"/>
                    <a:gd name="T76" fmla="*/ 34 w 75"/>
                    <a:gd name="T77" fmla="*/ 22 h 30"/>
                    <a:gd name="T78" fmla="*/ 35 w 75"/>
                    <a:gd name="T79" fmla="*/ 21 h 30"/>
                    <a:gd name="T80" fmla="*/ 45 w 75"/>
                    <a:gd name="T81" fmla="*/ 22 h 30"/>
                    <a:gd name="T82" fmla="*/ 58 w 75"/>
                    <a:gd name="T83" fmla="*/ 23 h 30"/>
                    <a:gd name="T84" fmla="*/ 67 w 75"/>
                    <a:gd name="T85" fmla="*/ 23 h 30"/>
                    <a:gd name="T86" fmla="*/ 72 w 75"/>
                    <a:gd name="T87" fmla="*/ 21 h 30"/>
                    <a:gd name="T88" fmla="*/ 73 w 75"/>
                    <a:gd name="T89" fmla="*/ 18 h 30"/>
                    <a:gd name="T90" fmla="*/ 72 w 75"/>
                    <a:gd name="T91" fmla="*/ 14 h 30"/>
                    <a:gd name="T92" fmla="*/ 67 w 75"/>
                    <a:gd name="T93" fmla="*/ 12 h 30"/>
                    <a:gd name="T94" fmla="*/ 61 w 75"/>
                    <a:gd name="T95" fmla="*/ 10 h 30"/>
                    <a:gd name="T96" fmla="*/ 58 w 75"/>
                    <a:gd name="T97" fmla="*/ 8 h 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
                    <a:gd name="T148" fmla="*/ 0 h 30"/>
                    <a:gd name="T149" fmla="*/ 75 w 75"/>
                    <a:gd name="T150" fmla="*/ 30 h 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 h="30">
                      <a:moveTo>
                        <a:pt x="58" y="8"/>
                      </a:moveTo>
                      <a:lnTo>
                        <a:pt x="56" y="7"/>
                      </a:lnTo>
                      <a:lnTo>
                        <a:pt x="56" y="5"/>
                      </a:lnTo>
                      <a:lnTo>
                        <a:pt x="53" y="5"/>
                      </a:lnTo>
                      <a:lnTo>
                        <a:pt x="53" y="3"/>
                      </a:lnTo>
                      <a:lnTo>
                        <a:pt x="51" y="3"/>
                      </a:lnTo>
                      <a:lnTo>
                        <a:pt x="50" y="3"/>
                      </a:lnTo>
                      <a:lnTo>
                        <a:pt x="48" y="3"/>
                      </a:lnTo>
                      <a:lnTo>
                        <a:pt x="46" y="5"/>
                      </a:lnTo>
                      <a:lnTo>
                        <a:pt x="44" y="5"/>
                      </a:lnTo>
                      <a:lnTo>
                        <a:pt x="42" y="5"/>
                      </a:lnTo>
                      <a:lnTo>
                        <a:pt x="41" y="5"/>
                      </a:lnTo>
                      <a:lnTo>
                        <a:pt x="39" y="7"/>
                      </a:lnTo>
                      <a:lnTo>
                        <a:pt x="39" y="6"/>
                      </a:lnTo>
                      <a:lnTo>
                        <a:pt x="35" y="6"/>
                      </a:lnTo>
                      <a:lnTo>
                        <a:pt x="34" y="4"/>
                      </a:lnTo>
                      <a:lnTo>
                        <a:pt x="32" y="3"/>
                      </a:lnTo>
                      <a:lnTo>
                        <a:pt x="30" y="1"/>
                      </a:lnTo>
                      <a:lnTo>
                        <a:pt x="26" y="1"/>
                      </a:lnTo>
                      <a:lnTo>
                        <a:pt x="24" y="1"/>
                      </a:lnTo>
                      <a:lnTo>
                        <a:pt x="22" y="1"/>
                      </a:lnTo>
                      <a:lnTo>
                        <a:pt x="20" y="0"/>
                      </a:lnTo>
                      <a:lnTo>
                        <a:pt x="18" y="1"/>
                      </a:lnTo>
                      <a:lnTo>
                        <a:pt x="15" y="1"/>
                      </a:lnTo>
                      <a:lnTo>
                        <a:pt x="13" y="1"/>
                      </a:lnTo>
                      <a:lnTo>
                        <a:pt x="12" y="1"/>
                      </a:lnTo>
                      <a:lnTo>
                        <a:pt x="10" y="3"/>
                      </a:lnTo>
                      <a:lnTo>
                        <a:pt x="9" y="4"/>
                      </a:lnTo>
                      <a:lnTo>
                        <a:pt x="8" y="6"/>
                      </a:lnTo>
                      <a:lnTo>
                        <a:pt x="8" y="7"/>
                      </a:lnTo>
                      <a:lnTo>
                        <a:pt x="4" y="8"/>
                      </a:lnTo>
                      <a:lnTo>
                        <a:pt x="3" y="9"/>
                      </a:lnTo>
                      <a:lnTo>
                        <a:pt x="1" y="11"/>
                      </a:lnTo>
                      <a:lnTo>
                        <a:pt x="0" y="13"/>
                      </a:lnTo>
                      <a:lnTo>
                        <a:pt x="1" y="13"/>
                      </a:lnTo>
                      <a:lnTo>
                        <a:pt x="1" y="15"/>
                      </a:lnTo>
                      <a:lnTo>
                        <a:pt x="1" y="16"/>
                      </a:lnTo>
                      <a:lnTo>
                        <a:pt x="3" y="16"/>
                      </a:lnTo>
                      <a:lnTo>
                        <a:pt x="3" y="17"/>
                      </a:lnTo>
                      <a:lnTo>
                        <a:pt x="4" y="17"/>
                      </a:lnTo>
                      <a:lnTo>
                        <a:pt x="4" y="19"/>
                      </a:lnTo>
                      <a:lnTo>
                        <a:pt x="6" y="19"/>
                      </a:lnTo>
                      <a:lnTo>
                        <a:pt x="4" y="21"/>
                      </a:lnTo>
                      <a:lnTo>
                        <a:pt x="3" y="21"/>
                      </a:lnTo>
                      <a:lnTo>
                        <a:pt x="1" y="22"/>
                      </a:lnTo>
                      <a:lnTo>
                        <a:pt x="1" y="23"/>
                      </a:lnTo>
                      <a:lnTo>
                        <a:pt x="1" y="25"/>
                      </a:lnTo>
                      <a:lnTo>
                        <a:pt x="3" y="25"/>
                      </a:lnTo>
                      <a:lnTo>
                        <a:pt x="3" y="26"/>
                      </a:lnTo>
                      <a:lnTo>
                        <a:pt x="4" y="26"/>
                      </a:lnTo>
                      <a:lnTo>
                        <a:pt x="6" y="26"/>
                      </a:lnTo>
                      <a:lnTo>
                        <a:pt x="9" y="26"/>
                      </a:lnTo>
                      <a:lnTo>
                        <a:pt x="10" y="29"/>
                      </a:lnTo>
                      <a:lnTo>
                        <a:pt x="12" y="29"/>
                      </a:lnTo>
                      <a:lnTo>
                        <a:pt x="14" y="29"/>
                      </a:lnTo>
                      <a:lnTo>
                        <a:pt x="16" y="29"/>
                      </a:lnTo>
                      <a:lnTo>
                        <a:pt x="18" y="29"/>
                      </a:lnTo>
                      <a:lnTo>
                        <a:pt x="20" y="27"/>
                      </a:lnTo>
                      <a:lnTo>
                        <a:pt x="22" y="27"/>
                      </a:lnTo>
                      <a:lnTo>
                        <a:pt x="26" y="25"/>
                      </a:lnTo>
                      <a:lnTo>
                        <a:pt x="27" y="25"/>
                      </a:lnTo>
                      <a:lnTo>
                        <a:pt x="29" y="24"/>
                      </a:lnTo>
                      <a:lnTo>
                        <a:pt x="31" y="24"/>
                      </a:lnTo>
                      <a:lnTo>
                        <a:pt x="33" y="22"/>
                      </a:lnTo>
                      <a:lnTo>
                        <a:pt x="34" y="22"/>
                      </a:lnTo>
                      <a:lnTo>
                        <a:pt x="35" y="21"/>
                      </a:lnTo>
                      <a:lnTo>
                        <a:pt x="37" y="19"/>
                      </a:lnTo>
                      <a:lnTo>
                        <a:pt x="45" y="22"/>
                      </a:lnTo>
                      <a:lnTo>
                        <a:pt x="53" y="23"/>
                      </a:lnTo>
                      <a:lnTo>
                        <a:pt x="58" y="23"/>
                      </a:lnTo>
                      <a:lnTo>
                        <a:pt x="64" y="23"/>
                      </a:lnTo>
                      <a:lnTo>
                        <a:pt x="67" y="23"/>
                      </a:lnTo>
                      <a:lnTo>
                        <a:pt x="70" y="22"/>
                      </a:lnTo>
                      <a:lnTo>
                        <a:pt x="72" y="21"/>
                      </a:lnTo>
                      <a:lnTo>
                        <a:pt x="74" y="19"/>
                      </a:lnTo>
                      <a:lnTo>
                        <a:pt x="73" y="18"/>
                      </a:lnTo>
                      <a:lnTo>
                        <a:pt x="73" y="16"/>
                      </a:lnTo>
                      <a:lnTo>
                        <a:pt x="72" y="14"/>
                      </a:lnTo>
                      <a:lnTo>
                        <a:pt x="70" y="12"/>
                      </a:lnTo>
                      <a:lnTo>
                        <a:pt x="67" y="12"/>
                      </a:lnTo>
                      <a:lnTo>
                        <a:pt x="64" y="10"/>
                      </a:lnTo>
                      <a:lnTo>
                        <a:pt x="61" y="10"/>
                      </a:lnTo>
                      <a:lnTo>
                        <a:pt x="58" y="8"/>
                      </a:lnTo>
                    </a:path>
                  </a:pathLst>
                </a:custGeom>
                <a:solidFill>
                  <a:srgbClr val="FFFFFF"/>
                </a:solidFill>
                <a:ln w="9525">
                  <a:noFill/>
                  <a:round/>
                  <a:headEnd/>
                  <a:tailEnd/>
                </a:ln>
              </p:spPr>
              <p:txBody>
                <a:bodyPr/>
                <a:lstStyle/>
                <a:p>
                  <a:endParaRPr lang="en-US"/>
                </a:p>
              </p:txBody>
            </p:sp>
          </p:grpSp>
          <p:grpSp>
            <p:nvGrpSpPr>
              <p:cNvPr id="12" name="Group 326"/>
              <p:cNvGrpSpPr>
                <a:grpSpLocks/>
              </p:cNvGrpSpPr>
              <p:nvPr/>
            </p:nvGrpSpPr>
            <p:grpSpPr bwMode="auto">
              <a:xfrm>
                <a:off x="2338" y="644"/>
                <a:ext cx="606" cy="215"/>
                <a:chOff x="2370" y="1567"/>
                <a:chExt cx="606" cy="215"/>
              </a:xfrm>
            </p:grpSpPr>
            <p:sp>
              <p:nvSpPr>
                <p:cNvPr id="20686" name="Freeform 327"/>
                <p:cNvSpPr>
                  <a:spLocks/>
                </p:cNvSpPr>
                <p:nvPr/>
              </p:nvSpPr>
              <p:spPr bwMode="auto">
                <a:xfrm>
                  <a:off x="2605" y="1572"/>
                  <a:ext cx="127" cy="56"/>
                </a:xfrm>
                <a:custGeom>
                  <a:avLst/>
                  <a:gdLst>
                    <a:gd name="T0" fmla="*/ 9 w 127"/>
                    <a:gd name="T1" fmla="*/ 36 h 56"/>
                    <a:gd name="T2" fmla="*/ 5 w 127"/>
                    <a:gd name="T3" fmla="*/ 35 h 56"/>
                    <a:gd name="T4" fmla="*/ 2 w 127"/>
                    <a:gd name="T5" fmla="*/ 31 h 56"/>
                    <a:gd name="T6" fmla="*/ 0 w 127"/>
                    <a:gd name="T7" fmla="*/ 26 h 56"/>
                    <a:gd name="T8" fmla="*/ 4 w 127"/>
                    <a:gd name="T9" fmla="*/ 20 h 56"/>
                    <a:gd name="T10" fmla="*/ 12 w 127"/>
                    <a:gd name="T11" fmla="*/ 14 h 56"/>
                    <a:gd name="T12" fmla="*/ 18 w 127"/>
                    <a:gd name="T13" fmla="*/ 10 h 56"/>
                    <a:gd name="T14" fmla="*/ 24 w 127"/>
                    <a:gd name="T15" fmla="*/ 9 h 56"/>
                    <a:gd name="T16" fmla="*/ 32 w 127"/>
                    <a:gd name="T17" fmla="*/ 11 h 56"/>
                    <a:gd name="T18" fmla="*/ 36 w 127"/>
                    <a:gd name="T19" fmla="*/ 12 h 56"/>
                    <a:gd name="T20" fmla="*/ 39 w 127"/>
                    <a:gd name="T21" fmla="*/ 11 h 56"/>
                    <a:gd name="T22" fmla="*/ 43 w 127"/>
                    <a:gd name="T23" fmla="*/ 5 h 56"/>
                    <a:gd name="T24" fmla="*/ 51 w 127"/>
                    <a:gd name="T25" fmla="*/ 2 h 56"/>
                    <a:gd name="T26" fmla="*/ 59 w 127"/>
                    <a:gd name="T27" fmla="*/ 1 h 56"/>
                    <a:gd name="T28" fmla="*/ 67 w 127"/>
                    <a:gd name="T29" fmla="*/ 1 h 56"/>
                    <a:gd name="T30" fmla="*/ 69 w 127"/>
                    <a:gd name="T31" fmla="*/ 7 h 56"/>
                    <a:gd name="T32" fmla="*/ 72 w 127"/>
                    <a:gd name="T33" fmla="*/ 10 h 56"/>
                    <a:gd name="T34" fmla="*/ 75 w 127"/>
                    <a:gd name="T35" fmla="*/ 10 h 56"/>
                    <a:gd name="T36" fmla="*/ 81 w 127"/>
                    <a:gd name="T37" fmla="*/ 8 h 56"/>
                    <a:gd name="T38" fmla="*/ 87 w 127"/>
                    <a:gd name="T39" fmla="*/ 9 h 56"/>
                    <a:gd name="T40" fmla="*/ 93 w 127"/>
                    <a:gd name="T41" fmla="*/ 11 h 56"/>
                    <a:gd name="T42" fmla="*/ 97 w 127"/>
                    <a:gd name="T43" fmla="*/ 17 h 56"/>
                    <a:gd name="T44" fmla="*/ 104 w 127"/>
                    <a:gd name="T45" fmla="*/ 17 h 56"/>
                    <a:gd name="T46" fmla="*/ 112 w 127"/>
                    <a:gd name="T47" fmla="*/ 17 h 56"/>
                    <a:gd name="T48" fmla="*/ 120 w 127"/>
                    <a:gd name="T49" fmla="*/ 19 h 56"/>
                    <a:gd name="T50" fmla="*/ 124 w 127"/>
                    <a:gd name="T51" fmla="*/ 25 h 56"/>
                    <a:gd name="T52" fmla="*/ 126 w 127"/>
                    <a:gd name="T53" fmla="*/ 34 h 56"/>
                    <a:gd name="T54" fmla="*/ 123 w 127"/>
                    <a:gd name="T55" fmla="*/ 38 h 56"/>
                    <a:gd name="T56" fmla="*/ 121 w 127"/>
                    <a:gd name="T57" fmla="*/ 40 h 56"/>
                    <a:gd name="T58" fmla="*/ 117 w 127"/>
                    <a:gd name="T59" fmla="*/ 41 h 56"/>
                    <a:gd name="T60" fmla="*/ 113 w 127"/>
                    <a:gd name="T61" fmla="*/ 41 h 56"/>
                    <a:gd name="T62" fmla="*/ 106 w 127"/>
                    <a:gd name="T63" fmla="*/ 38 h 56"/>
                    <a:gd name="T64" fmla="*/ 102 w 127"/>
                    <a:gd name="T65" fmla="*/ 38 h 56"/>
                    <a:gd name="T66" fmla="*/ 98 w 127"/>
                    <a:gd name="T67" fmla="*/ 41 h 56"/>
                    <a:gd name="T68" fmla="*/ 95 w 127"/>
                    <a:gd name="T69" fmla="*/ 42 h 56"/>
                    <a:gd name="T70" fmla="*/ 89 w 127"/>
                    <a:gd name="T71" fmla="*/ 46 h 56"/>
                    <a:gd name="T72" fmla="*/ 83 w 127"/>
                    <a:gd name="T73" fmla="*/ 48 h 56"/>
                    <a:gd name="T74" fmla="*/ 77 w 127"/>
                    <a:gd name="T75" fmla="*/ 49 h 56"/>
                    <a:gd name="T76" fmla="*/ 71 w 127"/>
                    <a:gd name="T77" fmla="*/ 49 h 56"/>
                    <a:gd name="T78" fmla="*/ 65 w 127"/>
                    <a:gd name="T79" fmla="*/ 51 h 56"/>
                    <a:gd name="T80" fmla="*/ 62 w 127"/>
                    <a:gd name="T81" fmla="*/ 53 h 56"/>
                    <a:gd name="T82" fmla="*/ 59 w 127"/>
                    <a:gd name="T83" fmla="*/ 55 h 56"/>
                    <a:gd name="T84" fmla="*/ 59 w 127"/>
                    <a:gd name="T85" fmla="*/ 55 h 56"/>
                    <a:gd name="T86" fmla="*/ 50 w 127"/>
                    <a:gd name="T87" fmla="*/ 55 h 56"/>
                    <a:gd name="T88" fmla="*/ 40 w 127"/>
                    <a:gd name="T89" fmla="*/ 53 h 56"/>
                    <a:gd name="T90" fmla="*/ 28 w 127"/>
                    <a:gd name="T91" fmla="*/ 49 h 56"/>
                    <a:gd name="T92" fmla="*/ 17 w 127"/>
                    <a:gd name="T93" fmla="*/ 43 h 56"/>
                    <a:gd name="T94" fmla="*/ 11 w 127"/>
                    <a:gd name="T95" fmla="*/ 38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7"/>
                    <a:gd name="T145" fmla="*/ 0 h 56"/>
                    <a:gd name="T146" fmla="*/ 127 w 127"/>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7" h="56">
                      <a:moveTo>
                        <a:pt x="11" y="36"/>
                      </a:moveTo>
                      <a:lnTo>
                        <a:pt x="10" y="36"/>
                      </a:lnTo>
                      <a:lnTo>
                        <a:pt x="9" y="36"/>
                      </a:lnTo>
                      <a:lnTo>
                        <a:pt x="7" y="36"/>
                      </a:lnTo>
                      <a:lnTo>
                        <a:pt x="7" y="35"/>
                      </a:lnTo>
                      <a:lnTo>
                        <a:pt x="5" y="35"/>
                      </a:lnTo>
                      <a:lnTo>
                        <a:pt x="4" y="33"/>
                      </a:lnTo>
                      <a:lnTo>
                        <a:pt x="2" y="33"/>
                      </a:lnTo>
                      <a:lnTo>
                        <a:pt x="2" y="31"/>
                      </a:lnTo>
                      <a:lnTo>
                        <a:pt x="0" y="30"/>
                      </a:lnTo>
                      <a:lnTo>
                        <a:pt x="0" y="28"/>
                      </a:lnTo>
                      <a:lnTo>
                        <a:pt x="0" y="26"/>
                      </a:lnTo>
                      <a:lnTo>
                        <a:pt x="1" y="25"/>
                      </a:lnTo>
                      <a:lnTo>
                        <a:pt x="2" y="22"/>
                      </a:lnTo>
                      <a:lnTo>
                        <a:pt x="4" y="20"/>
                      </a:lnTo>
                      <a:lnTo>
                        <a:pt x="7" y="19"/>
                      </a:lnTo>
                      <a:lnTo>
                        <a:pt x="12" y="16"/>
                      </a:lnTo>
                      <a:lnTo>
                        <a:pt x="12" y="14"/>
                      </a:lnTo>
                      <a:lnTo>
                        <a:pt x="14" y="12"/>
                      </a:lnTo>
                      <a:lnTo>
                        <a:pt x="16" y="11"/>
                      </a:lnTo>
                      <a:lnTo>
                        <a:pt x="18" y="10"/>
                      </a:lnTo>
                      <a:lnTo>
                        <a:pt x="20" y="10"/>
                      </a:lnTo>
                      <a:lnTo>
                        <a:pt x="23" y="9"/>
                      </a:lnTo>
                      <a:lnTo>
                        <a:pt x="24" y="9"/>
                      </a:lnTo>
                      <a:lnTo>
                        <a:pt x="29" y="9"/>
                      </a:lnTo>
                      <a:lnTo>
                        <a:pt x="30" y="11"/>
                      </a:lnTo>
                      <a:lnTo>
                        <a:pt x="32" y="11"/>
                      </a:lnTo>
                      <a:lnTo>
                        <a:pt x="34" y="11"/>
                      </a:lnTo>
                      <a:lnTo>
                        <a:pt x="36" y="11"/>
                      </a:lnTo>
                      <a:lnTo>
                        <a:pt x="36" y="12"/>
                      </a:lnTo>
                      <a:lnTo>
                        <a:pt x="38" y="12"/>
                      </a:lnTo>
                      <a:lnTo>
                        <a:pt x="39" y="11"/>
                      </a:lnTo>
                      <a:lnTo>
                        <a:pt x="39" y="10"/>
                      </a:lnTo>
                      <a:lnTo>
                        <a:pt x="41" y="8"/>
                      </a:lnTo>
                      <a:lnTo>
                        <a:pt x="43" y="5"/>
                      </a:lnTo>
                      <a:lnTo>
                        <a:pt x="46" y="4"/>
                      </a:lnTo>
                      <a:lnTo>
                        <a:pt x="48" y="4"/>
                      </a:lnTo>
                      <a:lnTo>
                        <a:pt x="51" y="2"/>
                      </a:lnTo>
                      <a:lnTo>
                        <a:pt x="53" y="2"/>
                      </a:lnTo>
                      <a:lnTo>
                        <a:pt x="58" y="0"/>
                      </a:lnTo>
                      <a:lnTo>
                        <a:pt x="59" y="1"/>
                      </a:lnTo>
                      <a:lnTo>
                        <a:pt x="62" y="1"/>
                      </a:lnTo>
                      <a:lnTo>
                        <a:pt x="64" y="1"/>
                      </a:lnTo>
                      <a:lnTo>
                        <a:pt x="67" y="1"/>
                      </a:lnTo>
                      <a:lnTo>
                        <a:pt x="68" y="3"/>
                      </a:lnTo>
                      <a:lnTo>
                        <a:pt x="69" y="4"/>
                      </a:lnTo>
                      <a:lnTo>
                        <a:pt x="69" y="7"/>
                      </a:lnTo>
                      <a:lnTo>
                        <a:pt x="71" y="9"/>
                      </a:lnTo>
                      <a:lnTo>
                        <a:pt x="71" y="10"/>
                      </a:lnTo>
                      <a:lnTo>
                        <a:pt x="72" y="10"/>
                      </a:lnTo>
                      <a:lnTo>
                        <a:pt x="74" y="10"/>
                      </a:lnTo>
                      <a:lnTo>
                        <a:pt x="75" y="10"/>
                      </a:lnTo>
                      <a:lnTo>
                        <a:pt x="77" y="10"/>
                      </a:lnTo>
                      <a:lnTo>
                        <a:pt x="79" y="10"/>
                      </a:lnTo>
                      <a:lnTo>
                        <a:pt x="81" y="8"/>
                      </a:lnTo>
                      <a:lnTo>
                        <a:pt x="83" y="8"/>
                      </a:lnTo>
                      <a:lnTo>
                        <a:pt x="85" y="8"/>
                      </a:lnTo>
                      <a:lnTo>
                        <a:pt x="87" y="9"/>
                      </a:lnTo>
                      <a:lnTo>
                        <a:pt x="90" y="9"/>
                      </a:lnTo>
                      <a:lnTo>
                        <a:pt x="91" y="11"/>
                      </a:lnTo>
                      <a:lnTo>
                        <a:pt x="93" y="11"/>
                      </a:lnTo>
                      <a:lnTo>
                        <a:pt x="94" y="13"/>
                      </a:lnTo>
                      <a:lnTo>
                        <a:pt x="96" y="15"/>
                      </a:lnTo>
                      <a:lnTo>
                        <a:pt x="97" y="17"/>
                      </a:lnTo>
                      <a:lnTo>
                        <a:pt x="99" y="17"/>
                      </a:lnTo>
                      <a:lnTo>
                        <a:pt x="101" y="17"/>
                      </a:lnTo>
                      <a:lnTo>
                        <a:pt x="104" y="17"/>
                      </a:lnTo>
                      <a:lnTo>
                        <a:pt x="106" y="17"/>
                      </a:lnTo>
                      <a:lnTo>
                        <a:pt x="110" y="17"/>
                      </a:lnTo>
                      <a:lnTo>
                        <a:pt x="112" y="17"/>
                      </a:lnTo>
                      <a:lnTo>
                        <a:pt x="115" y="17"/>
                      </a:lnTo>
                      <a:lnTo>
                        <a:pt x="117" y="19"/>
                      </a:lnTo>
                      <a:lnTo>
                        <a:pt x="120" y="19"/>
                      </a:lnTo>
                      <a:lnTo>
                        <a:pt x="121" y="21"/>
                      </a:lnTo>
                      <a:lnTo>
                        <a:pt x="124" y="22"/>
                      </a:lnTo>
                      <a:lnTo>
                        <a:pt x="124" y="25"/>
                      </a:lnTo>
                      <a:lnTo>
                        <a:pt x="126" y="27"/>
                      </a:lnTo>
                      <a:lnTo>
                        <a:pt x="126" y="31"/>
                      </a:lnTo>
                      <a:lnTo>
                        <a:pt x="126" y="34"/>
                      </a:lnTo>
                      <a:lnTo>
                        <a:pt x="124" y="36"/>
                      </a:lnTo>
                      <a:lnTo>
                        <a:pt x="123" y="38"/>
                      </a:lnTo>
                      <a:lnTo>
                        <a:pt x="121" y="40"/>
                      </a:lnTo>
                      <a:lnTo>
                        <a:pt x="120" y="40"/>
                      </a:lnTo>
                      <a:lnTo>
                        <a:pt x="117" y="41"/>
                      </a:lnTo>
                      <a:lnTo>
                        <a:pt x="115" y="41"/>
                      </a:lnTo>
                      <a:lnTo>
                        <a:pt x="113" y="41"/>
                      </a:lnTo>
                      <a:lnTo>
                        <a:pt x="110" y="41"/>
                      </a:lnTo>
                      <a:lnTo>
                        <a:pt x="108" y="39"/>
                      </a:lnTo>
                      <a:lnTo>
                        <a:pt x="106" y="38"/>
                      </a:lnTo>
                      <a:lnTo>
                        <a:pt x="105" y="36"/>
                      </a:lnTo>
                      <a:lnTo>
                        <a:pt x="103" y="38"/>
                      </a:lnTo>
                      <a:lnTo>
                        <a:pt x="102" y="38"/>
                      </a:lnTo>
                      <a:lnTo>
                        <a:pt x="100" y="39"/>
                      </a:lnTo>
                      <a:lnTo>
                        <a:pt x="98" y="41"/>
                      </a:lnTo>
                      <a:lnTo>
                        <a:pt x="97" y="41"/>
                      </a:lnTo>
                      <a:lnTo>
                        <a:pt x="95" y="42"/>
                      </a:lnTo>
                      <a:lnTo>
                        <a:pt x="93" y="44"/>
                      </a:lnTo>
                      <a:lnTo>
                        <a:pt x="91" y="44"/>
                      </a:lnTo>
                      <a:lnTo>
                        <a:pt x="89" y="46"/>
                      </a:lnTo>
                      <a:lnTo>
                        <a:pt x="87" y="46"/>
                      </a:lnTo>
                      <a:lnTo>
                        <a:pt x="84" y="48"/>
                      </a:lnTo>
                      <a:lnTo>
                        <a:pt x="83" y="48"/>
                      </a:lnTo>
                      <a:lnTo>
                        <a:pt x="81" y="48"/>
                      </a:lnTo>
                      <a:lnTo>
                        <a:pt x="79" y="48"/>
                      </a:lnTo>
                      <a:lnTo>
                        <a:pt x="77" y="49"/>
                      </a:lnTo>
                      <a:lnTo>
                        <a:pt x="75" y="49"/>
                      </a:lnTo>
                      <a:lnTo>
                        <a:pt x="73" y="49"/>
                      </a:lnTo>
                      <a:lnTo>
                        <a:pt x="71" y="49"/>
                      </a:lnTo>
                      <a:lnTo>
                        <a:pt x="69" y="51"/>
                      </a:lnTo>
                      <a:lnTo>
                        <a:pt x="67" y="51"/>
                      </a:lnTo>
                      <a:lnTo>
                        <a:pt x="65" y="51"/>
                      </a:lnTo>
                      <a:lnTo>
                        <a:pt x="63" y="53"/>
                      </a:lnTo>
                      <a:lnTo>
                        <a:pt x="62" y="53"/>
                      </a:lnTo>
                      <a:lnTo>
                        <a:pt x="60" y="54"/>
                      </a:lnTo>
                      <a:lnTo>
                        <a:pt x="59" y="55"/>
                      </a:lnTo>
                      <a:lnTo>
                        <a:pt x="56" y="55"/>
                      </a:lnTo>
                      <a:lnTo>
                        <a:pt x="54" y="55"/>
                      </a:lnTo>
                      <a:lnTo>
                        <a:pt x="50" y="55"/>
                      </a:lnTo>
                      <a:lnTo>
                        <a:pt x="48" y="55"/>
                      </a:lnTo>
                      <a:lnTo>
                        <a:pt x="44" y="55"/>
                      </a:lnTo>
                      <a:lnTo>
                        <a:pt x="40" y="53"/>
                      </a:lnTo>
                      <a:lnTo>
                        <a:pt x="36" y="51"/>
                      </a:lnTo>
                      <a:lnTo>
                        <a:pt x="32" y="49"/>
                      </a:lnTo>
                      <a:lnTo>
                        <a:pt x="28" y="49"/>
                      </a:lnTo>
                      <a:lnTo>
                        <a:pt x="24" y="47"/>
                      </a:lnTo>
                      <a:lnTo>
                        <a:pt x="20" y="45"/>
                      </a:lnTo>
                      <a:lnTo>
                        <a:pt x="17" y="43"/>
                      </a:lnTo>
                      <a:lnTo>
                        <a:pt x="14" y="42"/>
                      </a:lnTo>
                      <a:lnTo>
                        <a:pt x="12" y="40"/>
                      </a:lnTo>
                      <a:lnTo>
                        <a:pt x="11" y="38"/>
                      </a:lnTo>
                      <a:lnTo>
                        <a:pt x="11" y="36"/>
                      </a:lnTo>
                    </a:path>
                  </a:pathLst>
                </a:custGeom>
                <a:solidFill>
                  <a:srgbClr val="FFFFFF"/>
                </a:solidFill>
                <a:ln w="9525">
                  <a:noFill/>
                  <a:round/>
                  <a:headEnd/>
                  <a:tailEnd/>
                </a:ln>
              </p:spPr>
              <p:txBody>
                <a:bodyPr/>
                <a:lstStyle/>
                <a:p>
                  <a:endParaRPr lang="en-US"/>
                </a:p>
              </p:txBody>
            </p:sp>
            <p:sp>
              <p:nvSpPr>
                <p:cNvPr id="20687" name="Freeform 328"/>
                <p:cNvSpPr>
                  <a:spLocks/>
                </p:cNvSpPr>
                <p:nvPr/>
              </p:nvSpPr>
              <p:spPr bwMode="auto">
                <a:xfrm>
                  <a:off x="2616" y="1580"/>
                  <a:ext cx="62" cy="48"/>
                </a:xfrm>
                <a:custGeom>
                  <a:avLst/>
                  <a:gdLst>
                    <a:gd name="T0" fmla="*/ 12 w 62"/>
                    <a:gd name="T1" fmla="*/ 1 h 48"/>
                    <a:gd name="T2" fmla="*/ 13 w 62"/>
                    <a:gd name="T3" fmla="*/ 1 h 48"/>
                    <a:gd name="T4" fmla="*/ 15 w 62"/>
                    <a:gd name="T5" fmla="*/ 2 h 48"/>
                    <a:gd name="T6" fmla="*/ 15 w 62"/>
                    <a:gd name="T7" fmla="*/ 2 h 48"/>
                    <a:gd name="T8" fmla="*/ 18 w 62"/>
                    <a:gd name="T9" fmla="*/ 4 h 48"/>
                    <a:gd name="T10" fmla="*/ 19 w 62"/>
                    <a:gd name="T11" fmla="*/ 5 h 48"/>
                    <a:gd name="T12" fmla="*/ 22 w 62"/>
                    <a:gd name="T13" fmla="*/ 6 h 48"/>
                    <a:gd name="T14" fmla="*/ 27 w 62"/>
                    <a:gd name="T15" fmla="*/ 6 h 48"/>
                    <a:gd name="T16" fmla="*/ 31 w 62"/>
                    <a:gd name="T17" fmla="*/ 5 h 48"/>
                    <a:gd name="T18" fmla="*/ 34 w 62"/>
                    <a:gd name="T19" fmla="*/ 3 h 48"/>
                    <a:gd name="T20" fmla="*/ 37 w 62"/>
                    <a:gd name="T21" fmla="*/ 2 h 48"/>
                    <a:gd name="T22" fmla="*/ 41 w 62"/>
                    <a:gd name="T23" fmla="*/ 4 h 48"/>
                    <a:gd name="T24" fmla="*/ 43 w 62"/>
                    <a:gd name="T25" fmla="*/ 6 h 48"/>
                    <a:gd name="T26" fmla="*/ 46 w 62"/>
                    <a:gd name="T27" fmla="*/ 10 h 48"/>
                    <a:gd name="T28" fmla="*/ 48 w 62"/>
                    <a:gd name="T29" fmla="*/ 13 h 48"/>
                    <a:gd name="T30" fmla="*/ 48 w 62"/>
                    <a:gd name="T31" fmla="*/ 17 h 48"/>
                    <a:gd name="T32" fmla="*/ 49 w 62"/>
                    <a:gd name="T33" fmla="*/ 18 h 48"/>
                    <a:gd name="T34" fmla="*/ 52 w 62"/>
                    <a:gd name="T35" fmla="*/ 19 h 48"/>
                    <a:gd name="T36" fmla="*/ 54 w 62"/>
                    <a:gd name="T37" fmla="*/ 21 h 48"/>
                    <a:gd name="T38" fmla="*/ 57 w 62"/>
                    <a:gd name="T39" fmla="*/ 23 h 48"/>
                    <a:gd name="T40" fmla="*/ 59 w 62"/>
                    <a:gd name="T41" fmla="*/ 25 h 48"/>
                    <a:gd name="T42" fmla="*/ 60 w 62"/>
                    <a:gd name="T43" fmla="*/ 28 h 48"/>
                    <a:gd name="T44" fmla="*/ 61 w 62"/>
                    <a:gd name="T45" fmla="*/ 30 h 48"/>
                    <a:gd name="T46" fmla="*/ 61 w 62"/>
                    <a:gd name="T47" fmla="*/ 31 h 48"/>
                    <a:gd name="T48" fmla="*/ 58 w 62"/>
                    <a:gd name="T49" fmla="*/ 35 h 48"/>
                    <a:gd name="T50" fmla="*/ 56 w 62"/>
                    <a:gd name="T51" fmla="*/ 39 h 48"/>
                    <a:gd name="T52" fmla="*/ 54 w 62"/>
                    <a:gd name="T53" fmla="*/ 43 h 48"/>
                    <a:gd name="T54" fmla="*/ 50 w 62"/>
                    <a:gd name="T55" fmla="*/ 45 h 48"/>
                    <a:gd name="T56" fmla="*/ 48 w 62"/>
                    <a:gd name="T57" fmla="*/ 47 h 48"/>
                    <a:gd name="T58" fmla="*/ 45 w 62"/>
                    <a:gd name="T59" fmla="*/ 47 h 48"/>
                    <a:gd name="T60" fmla="*/ 43 w 62"/>
                    <a:gd name="T61" fmla="*/ 47 h 48"/>
                    <a:gd name="T62" fmla="*/ 43 w 62"/>
                    <a:gd name="T63" fmla="*/ 47 h 48"/>
                    <a:gd name="T64" fmla="*/ 40 w 62"/>
                    <a:gd name="T65" fmla="*/ 46 h 48"/>
                    <a:gd name="T66" fmla="*/ 33 w 62"/>
                    <a:gd name="T67" fmla="*/ 43 h 48"/>
                    <a:gd name="T68" fmla="*/ 23 w 62"/>
                    <a:gd name="T69" fmla="*/ 39 h 48"/>
                    <a:gd name="T70" fmla="*/ 15 w 62"/>
                    <a:gd name="T71" fmla="*/ 33 h 48"/>
                    <a:gd name="T72" fmla="*/ 7 w 62"/>
                    <a:gd name="T73" fmla="*/ 26 h 48"/>
                    <a:gd name="T74" fmla="*/ 1 w 62"/>
                    <a:gd name="T75" fmla="*/ 18 h 48"/>
                    <a:gd name="T76" fmla="*/ 0 w 62"/>
                    <a:gd name="T77" fmla="*/ 11 h 48"/>
                    <a:gd name="T78" fmla="*/ 5 w 62"/>
                    <a:gd name="T79" fmla="*/ 4 h 48"/>
                    <a:gd name="T80" fmla="*/ 12 w 62"/>
                    <a:gd name="T81" fmla="*/ 0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2"/>
                    <a:gd name="T124" fmla="*/ 0 h 48"/>
                    <a:gd name="T125" fmla="*/ 62 w 62"/>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2" h="48">
                      <a:moveTo>
                        <a:pt x="12" y="0"/>
                      </a:moveTo>
                      <a:lnTo>
                        <a:pt x="12" y="1"/>
                      </a:lnTo>
                      <a:lnTo>
                        <a:pt x="13" y="1"/>
                      </a:lnTo>
                      <a:lnTo>
                        <a:pt x="15" y="1"/>
                      </a:lnTo>
                      <a:lnTo>
                        <a:pt x="15" y="2"/>
                      </a:lnTo>
                      <a:lnTo>
                        <a:pt x="18" y="2"/>
                      </a:lnTo>
                      <a:lnTo>
                        <a:pt x="18" y="4"/>
                      </a:lnTo>
                      <a:lnTo>
                        <a:pt x="19" y="5"/>
                      </a:lnTo>
                      <a:lnTo>
                        <a:pt x="20" y="5"/>
                      </a:lnTo>
                      <a:lnTo>
                        <a:pt x="22" y="6"/>
                      </a:lnTo>
                      <a:lnTo>
                        <a:pt x="24" y="6"/>
                      </a:lnTo>
                      <a:lnTo>
                        <a:pt x="27" y="6"/>
                      </a:lnTo>
                      <a:lnTo>
                        <a:pt x="31" y="6"/>
                      </a:lnTo>
                      <a:lnTo>
                        <a:pt x="31" y="5"/>
                      </a:lnTo>
                      <a:lnTo>
                        <a:pt x="33" y="3"/>
                      </a:lnTo>
                      <a:lnTo>
                        <a:pt x="34" y="3"/>
                      </a:lnTo>
                      <a:lnTo>
                        <a:pt x="36" y="2"/>
                      </a:lnTo>
                      <a:lnTo>
                        <a:pt x="37" y="2"/>
                      </a:lnTo>
                      <a:lnTo>
                        <a:pt x="39" y="2"/>
                      </a:lnTo>
                      <a:lnTo>
                        <a:pt x="41" y="4"/>
                      </a:lnTo>
                      <a:lnTo>
                        <a:pt x="43" y="4"/>
                      </a:lnTo>
                      <a:lnTo>
                        <a:pt x="43" y="6"/>
                      </a:lnTo>
                      <a:lnTo>
                        <a:pt x="45" y="8"/>
                      </a:lnTo>
                      <a:lnTo>
                        <a:pt x="46" y="10"/>
                      </a:lnTo>
                      <a:lnTo>
                        <a:pt x="48" y="11"/>
                      </a:lnTo>
                      <a:lnTo>
                        <a:pt x="48" y="13"/>
                      </a:lnTo>
                      <a:lnTo>
                        <a:pt x="48" y="15"/>
                      </a:lnTo>
                      <a:lnTo>
                        <a:pt x="48" y="17"/>
                      </a:lnTo>
                      <a:lnTo>
                        <a:pt x="49" y="17"/>
                      </a:lnTo>
                      <a:lnTo>
                        <a:pt x="49" y="18"/>
                      </a:lnTo>
                      <a:lnTo>
                        <a:pt x="51" y="18"/>
                      </a:lnTo>
                      <a:lnTo>
                        <a:pt x="52" y="19"/>
                      </a:lnTo>
                      <a:lnTo>
                        <a:pt x="54" y="19"/>
                      </a:lnTo>
                      <a:lnTo>
                        <a:pt x="54" y="21"/>
                      </a:lnTo>
                      <a:lnTo>
                        <a:pt x="56" y="21"/>
                      </a:lnTo>
                      <a:lnTo>
                        <a:pt x="57" y="23"/>
                      </a:lnTo>
                      <a:lnTo>
                        <a:pt x="59" y="23"/>
                      </a:lnTo>
                      <a:lnTo>
                        <a:pt x="59" y="25"/>
                      </a:lnTo>
                      <a:lnTo>
                        <a:pt x="60" y="26"/>
                      </a:lnTo>
                      <a:lnTo>
                        <a:pt x="60" y="28"/>
                      </a:lnTo>
                      <a:lnTo>
                        <a:pt x="61" y="28"/>
                      </a:lnTo>
                      <a:lnTo>
                        <a:pt x="61" y="30"/>
                      </a:lnTo>
                      <a:lnTo>
                        <a:pt x="61" y="31"/>
                      </a:lnTo>
                      <a:lnTo>
                        <a:pt x="58" y="35"/>
                      </a:lnTo>
                      <a:lnTo>
                        <a:pt x="58" y="37"/>
                      </a:lnTo>
                      <a:lnTo>
                        <a:pt x="56" y="39"/>
                      </a:lnTo>
                      <a:lnTo>
                        <a:pt x="56" y="41"/>
                      </a:lnTo>
                      <a:lnTo>
                        <a:pt x="54" y="43"/>
                      </a:lnTo>
                      <a:lnTo>
                        <a:pt x="52" y="43"/>
                      </a:lnTo>
                      <a:lnTo>
                        <a:pt x="50" y="45"/>
                      </a:lnTo>
                      <a:lnTo>
                        <a:pt x="48" y="47"/>
                      </a:lnTo>
                      <a:lnTo>
                        <a:pt x="47" y="47"/>
                      </a:lnTo>
                      <a:lnTo>
                        <a:pt x="45" y="47"/>
                      </a:lnTo>
                      <a:lnTo>
                        <a:pt x="43" y="47"/>
                      </a:lnTo>
                      <a:lnTo>
                        <a:pt x="43" y="46"/>
                      </a:lnTo>
                      <a:lnTo>
                        <a:pt x="40" y="46"/>
                      </a:lnTo>
                      <a:lnTo>
                        <a:pt x="37" y="45"/>
                      </a:lnTo>
                      <a:lnTo>
                        <a:pt x="33" y="43"/>
                      </a:lnTo>
                      <a:lnTo>
                        <a:pt x="29" y="41"/>
                      </a:lnTo>
                      <a:lnTo>
                        <a:pt x="23" y="39"/>
                      </a:lnTo>
                      <a:lnTo>
                        <a:pt x="19" y="36"/>
                      </a:lnTo>
                      <a:lnTo>
                        <a:pt x="15" y="33"/>
                      </a:lnTo>
                      <a:lnTo>
                        <a:pt x="12" y="28"/>
                      </a:lnTo>
                      <a:lnTo>
                        <a:pt x="7" y="26"/>
                      </a:lnTo>
                      <a:lnTo>
                        <a:pt x="4" y="22"/>
                      </a:lnTo>
                      <a:lnTo>
                        <a:pt x="1" y="18"/>
                      </a:lnTo>
                      <a:lnTo>
                        <a:pt x="1" y="14"/>
                      </a:lnTo>
                      <a:lnTo>
                        <a:pt x="0" y="11"/>
                      </a:lnTo>
                      <a:lnTo>
                        <a:pt x="2" y="7"/>
                      </a:lnTo>
                      <a:lnTo>
                        <a:pt x="5" y="4"/>
                      </a:lnTo>
                      <a:lnTo>
                        <a:pt x="12" y="0"/>
                      </a:lnTo>
                    </a:path>
                  </a:pathLst>
                </a:custGeom>
                <a:solidFill>
                  <a:srgbClr val="82C0FF"/>
                </a:solidFill>
                <a:ln w="9525">
                  <a:noFill/>
                  <a:round/>
                  <a:headEnd/>
                  <a:tailEnd/>
                </a:ln>
              </p:spPr>
              <p:txBody>
                <a:bodyPr/>
                <a:lstStyle/>
                <a:p>
                  <a:endParaRPr lang="en-US"/>
                </a:p>
              </p:txBody>
            </p:sp>
            <p:sp>
              <p:nvSpPr>
                <p:cNvPr id="20688" name="Freeform 329"/>
                <p:cNvSpPr>
                  <a:spLocks/>
                </p:cNvSpPr>
                <p:nvPr/>
              </p:nvSpPr>
              <p:spPr bwMode="auto">
                <a:xfrm>
                  <a:off x="2370" y="1568"/>
                  <a:ext cx="415" cy="188"/>
                </a:xfrm>
                <a:custGeom>
                  <a:avLst/>
                  <a:gdLst>
                    <a:gd name="T0" fmla="*/ 234 w 415"/>
                    <a:gd name="T1" fmla="*/ 26 h 188"/>
                    <a:gd name="T2" fmla="*/ 223 w 415"/>
                    <a:gd name="T3" fmla="*/ 33 h 188"/>
                    <a:gd name="T4" fmla="*/ 218 w 415"/>
                    <a:gd name="T5" fmla="*/ 31 h 188"/>
                    <a:gd name="T6" fmla="*/ 203 w 415"/>
                    <a:gd name="T7" fmla="*/ 23 h 188"/>
                    <a:gd name="T8" fmla="*/ 192 w 415"/>
                    <a:gd name="T9" fmla="*/ 28 h 188"/>
                    <a:gd name="T10" fmla="*/ 174 w 415"/>
                    <a:gd name="T11" fmla="*/ 22 h 188"/>
                    <a:gd name="T12" fmla="*/ 156 w 415"/>
                    <a:gd name="T13" fmla="*/ 26 h 188"/>
                    <a:gd name="T14" fmla="*/ 147 w 415"/>
                    <a:gd name="T15" fmla="*/ 29 h 188"/>
                    <a:gd name="T16" fmla="*/ 126 w 415"/>
                    <a:gd name="T17" fmla="*/ 2 h 188"/>
                    <a:gd name="T18" fmla="*/ 111 w 415"/>
                    <a:gd name="T19" fmla="*/ 10 h 188"/>
                    <a:gd name="T20" fmla="*/ 103 w 415"/>
                    <a:gd name="T21" fmla="*/ 26 h 188"/>
                    <a:gd name="T22" fmla="*/ 103 w 415"/>
                    <a:gd name="T23" fmla="*/ 31 h 188"/>
                    <a:gd name="T24" fmla="*/ 105 w 415"/>
                    <a:gd name="T25" fmla="*/ 38 h 188"/>
                    <a:gd name="T26" fmla="*/ 101 w 415"/>
                    <a:gd name="T27" fmla="*/ 39 h 188"/>
                    <a:gd name="T28" fmla="*/ 93 w 415"/>
                    <a:gd name="T29" fmla="*/ 37 h 188"/>
                    <a:gd name="T30" fmla="*/ 82 w 415"/>
                    <a:gd name="T31" fmla="*/ 42 h 188"/>
                    <a:gd name="T32" fmla="*/ 73 w 415"/>
                    <a:gd name="T33" fmla="*/ 50 h 188"/>
                    <a:gd name="T34" fmla="*/ 60 w 415"/>
                    <a:gd name="T35" fmla="*/ 52 h 188"/>
                    <a:gd name="T36" fmla="*/ 39 w 415"/>
                    <a:gd name="T37" fmla="*/ 48 h 188"/>
                    <a:gd name="T38" fmla="*/ 26 w 415"/>
                    <a:gd name="T39" fmla="*/ 52 h 188"/>
                    <a:gd name="T40" fmla="*/ 14 w 415"/>
                    <a:gd name="T41" fmla="*/ 66 h 188"/>
                    <a:gd name="T42" fmla="*/ 13 w 415"/>
                    <a:gd name="T43" fmla="*/ 83 h 188"/>
                    <a:gd name="T44" fmla="*/ 12 w 415"/>
                    <a:gd name="T45" fmla="*/ 93 h 188"/>
                    <a:gd name="T46" fmla="*/ 3 w 415"/>
                    <a:gd name="T47" fmla="*/ 114 h 188"/>
                    <a:gd name="T48" fmla="*/ 0 w 415"/>
                    <a:gd name="T49" fmla="*/ 127 h 188"/>
                    <a:gd name="T50" fmla="*/ 7 w 415"/>
                    <a:gd name="T51" fmla="*/ 134 h 188"/>
                    <a:gd name="T52" fmla="*/ 12 w 415"/>
                    <a:gd name="T53" fmla="*/ 146 h 188"/>
                    <a:gd name="T54" fmla="*/ 20 w 415"/>
                    <a:gd name="T55" fmla="*/ 158 h 188"/>
                    <a:gd name="T56" fmla="*/ 37 w 415"/>
                    <a:gd name="T57" fmla="*/ 160 h 188"/>
                    <a:gd name="T58" fmla="*/ 56 w 415"/>
                    <a:gd name="T59" fmla="*/ 156 h 188"/>
                    <a:gd name="T60" fmla="*/ 73 w 415"/>
                    <a:gd name="T61" fmla="*/ 158 h 188"/>
                    <a:gd name="T62" fmla="*/ 100 w 415"/>
                    <a:gd name="T63" fmla="*/ 146 h 188"/>
                    <a:gd name="T64" fmla="*/ 125 w 415"/>
                    <a:gd name="T65" fmla="*/ 162 h 188"/>
                    <a:gd name="T66" fmla="*/ 143 w 415"/>
                    <a:gd name="T67" fmla="*/ 170 h 188"/>
                    <a:gd name="T68" fmla="*/ 163 w 415"/>
                    <a:gd name="T69" fmla="*/ 177 h 188"/>
                    <a:gd name="T70" fmla="*/ 195 w 415"/>
                    <a:gd name="T71" fmla="*/ 187 h 188"/>
                    <a:gd name="T72" fmla="*/ 220 w 415"/>
                    <a:gd name="T73" fmla="*/ 182 h 188"/>
                    <a:gd name="T74" fmla="*/ 241 w 415"/>
                    <a:gd name="T75" fmla="*/ 181 h 188"/>
                    <a:gd name="T76" fmla="*/ 264 w 415"/>
                    <a:gd name="T77" fmla="*/ 186 h 188"/>
                    <a:gd name="T78" fmla="*/ 296 w 415"/>
                    <a:gd name="T79" fmla="*/ 176 h 188"/>
                    <a:gd name="T80" fmla="*/ 336 w 415"/>
                    <a:gd name="T81" fmla="*/ 184 h 188"/>
                    <a:gd name="T82" fmla="*/ 351 w 415"/>
                    <a:gd name="T83" fmla="*/ 185 h 188"/>
                    <a:gd name="T84" fmla="*/ 374 w 415"/>
                    <a:gd name="T85" fmla="*/ 177 h 188"/>
                    <a:gd name="T86" fmla="*/ 395 w 415"/>
                    <a:gd name="T87" fmla="*/ 181 h 188"/>
                    <a:gd name="T88" fmla="*/ 409 w 415"/>
                    <a:gd name="T89" fmla="*/ 177 h 188"/>
                    <a:gd name="T90" fmla="*/ 413 w 415"/>
                    <a:gd name="T91" fmla="*/ 158 h 188"/>
                    <a:gd name="T92" fmla="*/ 390 w 415"/>
                    <a:gd name="T93" fmla="*/ 144 h 188"/>
                    <a:gd name="T94" fmla="*/ 366 w 415"/>
                    <a:gd name="T95" fmla="*/ 130 h 188"/>
                    <a:gd name="T96" fmla="*/ 383 w 415"/>
                    <a:gd name="T97" fmla="*/ 122 h 188"/>
                    <a:gd name="T98" fmla="*/ 400 w 415"/>
                    <a:gd name="T99" fmla="*/ 111 h 188"/>
                    <a:gd name="T100" fmla="*/ 396 w 415"/>
                    <a:gd name="T101" fmla="*/ 100 h 188"/>
                    <a:gd name="T102" fmla="*/ 372 w 415"/>
                    <a:gd name="T103" fmla="*/ 90 h 188"/>
                    <a:gd name="T104" fmla="*/ 350 w 415"/>
                    <a:gd name="T105" fmla="*/ 90 h 188"/>
                    <a:gd name="T106" fmla="*/ 325 w 415"/>
                    <a:gd name="T107" fmla="*/ 81 h 188"/>
                    <a:gd name="T108" fmla="*/ 309 w 415"/>
                    <a:gd name="T109" fmla="*/ 83 h 188"/>
                    <a:gd name="T110" fmla="*/ 300 w 415"/>
                    <a:gd name="T111" fmla="*/ 89 h 188"/>
                    <a:gd name="T112" fmla="*/ 292 w 415"/>
                    <a:gd name="T113" fmla="*/ 79 h 188"/>
                    <a:gd name="T114" fmla="*/ 284 w 415"/>
                    <a:gd name="T115" fmla="*/ 53 h 188"/>
                    <a:gd name="T116" fmla="*/ 272 w 415"/>
                    <a:gd name="T117" fmla="*/ 30 h 188"/>
                    <a:gd name="T118" fmla="*/ 261 w 415"/>
                    <a:gd name="T119" fmla="*/ 26 h 188"/>
                    <a:gd name="T120" fmla="*/ 254 w 415"/>
                    <a:gd name="T121" fmla="*/ 25 h 1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5"/>
                    <a:gd name="T184" fmla="*/ 0 h 188"/>
                    <a:gd name="T185" fmla="*/ 415 w 415"/>
                    <a:gd name="T186" fmla="*/ 188 h 1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5" h="188">
                      <a:moveTo>
                        <a:pt x="250" y="24"/>
                      </a:moveTo>
                      <a:lnTo>
                        <a:pt x="246" y="24"/>
                      </a:lnTo>
                      <a:lnTo>
                        <a:pt x="242" y="23"/>
                      </a:lnTo>
                      <a:lnTo>
                        <a:pt x="238" y="24"/>
                      </a:lnTo>
                      <a:lnTo>
                        <a:pt x="236" y="24"/>
                      </a:lnTo>
                      <a:lnTo>
                        <a:pt x="234" y="26"/>
                      </a:lnTo>
                      <a:lnTo>
                        <a:pt x="232" y="26"/>
                      </a:lnTo>
                      <a:lnTo>
                        <a:pt x="230" y="28"/>
                      </a:lnTo>
                      <a:lnTo>
                        <a:pt x="228" y="28"/>
                      </a:lnTo>
                      <a:lnTo>
                        <a:pt x="227" y="30"/>
                      </a:lnTo>
                      <a:lnTo>
                        <a:pt x="226" y="31"/>
                      </a:lnTo>
                      <a:lnTo>
                        <a:pt x="223" y="33"/>
                      </a:lnTo>
                      <a:lnTo>
                        <a:pt x="221" y="35"/>
                      </a:lnTo>
                      <a:lnTo>
                        <a:pt x="221" y="33"/>
                      </a:lnTo>
                      <a:lnTo>
                        <a:pt x="218" y="31"/>
                      </a:lnTo>
                      <a:lnTo>
                        <a:pt x="215" y="28"/>
                      </a:lnTo>
                      <a:lnTo>
                        <a:pt x="211" y="26"/>
                      </a:lnTo>
                      <a:lnTo>
                        <a:pt x="209" y="24"/>
                      </a:lnTo>
                      <a:lnTo>
                        <a:pt x="206" y="24"/>
                      </a:lnTo>
                      <a:lnTo>
                        <a:pt x="205" y="23"/>
                      </a:lnTo>
                      <a:lnTo>
                        <a:pt x="203" y="23"/>
                      </a:lnTo>
                      <a:lnTo>
                        <a:pt x="201" y="23"/>
                      </a:lnTo>
                      <a:lnTo>
                        <a:pt x="199" y="24"/>
                      </a:lnTo>
                      <a:lnTo>
                        <a:pt x="197" y="24"/>
                      </a:lnTo>
                      <a:lnTo>
                        <a:pt x="195" y="26"/>
                      </a:lnTo>
                      <a:lnTo>
                        <a:pt x="194" y="26"/>
                      </a:lnTo>
                      <a:lnTo>
                        <a:pt x="192" y="28"/>
                      </a:lnTo>
                      <a:lnTo>
                        <a:pt x="190" y="28"/>
                      </a:lnTo>
                      <a:lnTo>
                        <a:pt x="188" y="28"/>
                      </a:lnTo>
                      <a:lnTo>
                        <a:pt x="188" y="27"/>
                      </a:lnTo>
                      <a:lnTo>
                        <a:pt x="182" y="25"/>
                      </a:lnTo>
                      <a:lnTo>
                        <a:pt x="178" y="23"/>
                      </a:lnTo>
                      <a:lnTo>
                        <a:pt x="174" y="22"/>
                      </a:lnTo>
                      <a:lnTo>
                        <a:pt x="170" y="21"/>
                      </a:lnTo>
                      <a:lnTo>
                        <a:pt x="166" y="22"/>
                      </a:lnTo>
                      <a:lnTo>
                        <a:pt x="163" y="22"/>
                      </a:lnTo>
                      <a:lnTo>
                        <a:pt x="160" y="24"/>
                      </a:lnTo>
                      <a:lnTo>
                        <a:pt x="158" y="24"/>
                      </a:lnTo>
                      <a:lnTo>
                        <a:pt x="156" y="26"/>
                      </a:lnTo>
                      <a:lnTo>
                        <a:pt x="154" y="28"/>
                      </a:lnTo>
                      <a:lnTo>
                        <a:pt x="152" y="30"/>
                      </a:lnTo>
                      <a:lnTo>
                        <a:pt x="151" y="30"/>
                      </a:lnTo>
                      <a:lnTo>
                        <a:pt x="149" y="30"/>
                      </a:lnTo>
                      <a:lnTo>
                        <a:pt x="147" y="29"/>
                      </a:lnTo>
                      <a:lnTo>
                        <a:pt x="147" y="27"/>
                      </a:lnTo>
                      <a:lnTo>
                        <a:pt x="142" y="19"/>
                      </a:lnTo>
                      <a:lnTo>
                        <a:pt x="137" y="12"/>
                      </a:lnTo>
                      <a:lnTo>
                        <a:pt x="134" y="7"/>
                      </a:lnTo>
                      <a:lnTo>
                        <a:pt x="130" y="3"/>
                      </a:lnTo>
                      <a:lnTo>
                        <a:pt x="126" y="2"/>
                      </a:lnTo>
                      <a:lnTo>
                        <a:pt x="123" y="0"/>
                      </a:lnTo>
                      <a:lnTo>
                        <a:pt x="120" y="1"/>
                      </a:lnTo>
                      <a:lnTo>
                        <a:pt x="118" y="1"/>
                      </a:lnTo>
                      <a:lnTo>
                        <a:pt x="114" y="5"/>
                      </a:lnTo>
                      <a:lnTo>
                        <a:pt x="113" y="7"/>
                      </a:lnTo>
                      <a:lnTo>
                        <a:pt x="111" y="10"/>
                      </a:lnTo>
                      <a:lnTo>
                        <a:pt x="108" y="12"/>
                      </a:lnTo>
                      <a:lnTo>
                        <a:pt x="106" y="16"/>
                      </a:lnTo>
                      <a:lnTo>
                        <a:pt x="105" y="19"/>
                      </a:lnTo>
                      <a:lnTo>
                        <a:pt x="104" y="22"/>
                      </a:lnTo>
                      <a:lnTo>
                        <a:pt x="104" y="24"/>
                      </a:lnTo>
                      <a:lnTo>
                        <a:pt x="103" y="26"/>
                      </a:lnTo>
                      <a:lnTo>
                        <a:pt x="103" y="28"/>
                      </a:lnTo>
                      <a:lnTo>
                        <a:pt x="103" y="30"/>
                      </a:lnTo>
                      <a:lnTo>
                        <a:pt x="103" y="31"/>
                      </a:lnTo>
                      <a:lnTo>
                        <a:pt x="104" y="31"/>
                      </a:lnTo>
                      <a:lnTo>
                        <a:pt x="104" y="33"/>
                      </a:lnTo>
                      <a:lnTo>
                        <a:pt x="104" y="34"/>
                      </a:lnTo>
                      <a:lnTo>
                        <a:pt x="104" y="36"/>
                      </a:lnTo>
                      <a:lnTo>
                        <a:pt x="105" y="36"/>
                      </a:lnTo>
                      <a:lnTo>
                        <a:pt x="105" y="38"/>
                      </a:lnTo>
                      <a:lnTo>
                        <a:pt x="106" y="38"/>
                      </a:lnTo>
                      <a:lnTo>
                        <a:pt x="105" y="39"/>
                      </a:lnTo>
                      <a:lnTo>
                        <a:pt x="103" y="39"/>
                      </a:lnTo>
                      <a:lnTo>
                        <a:pt x="101" y="39"/>
                      </a:lnTo>
                      <a:lnTo>
                        <a:pt x="99" y="39"/>
                      </a:lnTo>
                      <a:lnTo>
                        <a:pt x="97" y="39"/>
                      </a:lnTo>
                      <a:lnTo>
                        <a:pt x="95" y="39"/>
                      </a:lnTo>
                      <a:lnTo>
                        <a:pt x="95" y="37"/>
                      </a:lnTo>
                      <a:lnTo>
                        <a:pt x="93" y="37"/>
                      </a:lnTo>
                      <a:lnTo>
                        <a:pt x="91" y="37"/>
                      </a:lnTo>
                      <a:lnTo>
                        <a:pt x="89" y="38"/>
                      </a:lnTo>
                      <a:lnTo>
                        <a:pt x="88" y="38"/>
                      </a:lnTo>
                      <a:lnTo>
                        <a:pt x="86" y="40"/>
                      </a:lnTo>
                      <a:lnTo>
                        <a:pt x="84" y="40"/>
                      </a:lnTo>
                      <a:lnTo>
                        <a:pt x="82" y="42"/>
                      </a:lnTo>
                      <a:lnTo>
                        <a:pt x="80" y="43"/>
                      </a:lnTo>
                      <a:lnTo>
                        <a:pt x="78" y="45"/>
                      </a:lnTo>
                      <a:lnTo>
                        <a:pt x="76" y="46"/>
                      </a:lnTo>
                      <a:lnTo>
                        <a:pt x="74" y="48"/>
                      </a:lnTo>
                      <a:lnTo>
                        <a:pt x="73" y="50"/>
                      </a:lnTo>
                      <a:lnTo>
                        <a:pt x="71" y="50"/>
                      </a:lnTo>
                      <a:lnTo>
                        <a:pt x="69" y="51"/>
                      </a:lnTo>
                      <a:lnTo>
                        <a:pt x="68" y="51"/>
                      </a:lnTo>
                      <a:lnTo>
                        <a:pt x="65" y="52"/>
                      </a:lnTo>
                      <a:lnTo>
                        <a:pt x="63" y="52"/>
                      </a:lnTo>
                      <a:lnTo>
                        <a:pt x="60" y="52"/>
                      </a:lnTo>
                      <a:lnTo>
                        <a:pt x="58" y="52"/>
                      </a:lnTo>
                      <a:lnTo>
                        <a:pt x="54" y="52"/>
                      </a:lnTo>
                      <a:lnTo>
                        <a:pt x="51" y="51"/>
                      </a:lnTo>
                      <a:lnTo>
                        <a:pt x="46" y="50"/>
                      </a:lnTo>
                      <a:lnTo>
                        <a:pt x="43" y="48"/>
                      </a:lnTo>
                      <a:lnTo>
                        <a:pt x="39" y="48"/>
                      </a:lnTo>
                      <a:lnTo>
                        <a:pt x="38" y="48"/>
                      </a:lnTo>
                      <a:lnTo>
                        <a:pt x="36" y="48"/>
                      </a:lnTo>
                      <a:lnTo>
                        <a:pt x="34" y="48"/>
                      </a:lnTo>
                      <a:lnTo>
                        <a:pt x="30" y="50"/>
                      </a:lnTo>
                      <a:lnTo>
                        <a:pt x="28" y="50"/>
                      </a:lnTo>
                      <a:lnTo>
                        <a:pt x="26" y="52"/>
                      </a:lnTo>
                      <a:lnTo>
                        <a:pt x="24" y="52"/>
                      </a:lnTo>
                      <a:lnTo>
                        <a:pt x="21" y="55"/>
                      </a:lnTo>
                      <a:lnTo>
                        <a:pt x="19" y="57"/>
                      </a:lnTo>
                      <a:lnTo>
                        <a:pt x="17" y="60"/>
                      </a:lnTo>
                      <a:lnTo>
                        <a:pt x="16" y="62"/>
                      </a:lnTo>
                      <a:lnTo>
                        <a:pt x="14" y="66"/>
                      </a:lnTo>
                      <a:lnTo>
                        <a:pt x="14" y="69"/>
                      </a:lnTo>
                      <a:lnTo>
                        <a:pt x="14" y="74"/>
                      </a:lnTo>
                      <a:lnTo>
                        <a:pt x="14" y="77"/>
                      </a:lnTo>
                      <a:lnTo>
                        <a:pt x="13" y="79"/>
                      </a:lnTo>
                      <a:lnTo>
                        <a:pt x="13" y="81"/>
                      </a:lnTo>
                      <a:lnTo>
                        <a:pt x="13" y="83"/>
                      </a:lnTo>
                      <a:lnTo>
                        <a:pt x="13" y="84"/>
                      </a:lnTo>
                      <a:lnTo>
                        <a:pt x="13" y="86"/>
                      </a:lnTo>
                      <a:lnTo>
                        <a:pt x="13" y="87"/>
                      </a:lnTo>
                      <a:lnTo>
                        <a:pt x="13" y="89"/>
                      </a:lnTo>
                      <a:lnTo>
                        <a:pt x="14" y="90"/>
                      </a:lnTo>
                      <a:lnTo>
                        <a:pt x="12" y="93"/>
                      </a:lnTo>
                      <a:lnTo>
                        <a:pt x="12" y="95"/>
                      </a:lnTo>
                      <a:lnTo>
                        <a:pt x="10" y="98"/>
                      </a:lnTo>
                      <a:lnTo>
                        <a:pt x="10" y="100"/>
                      </a:lnTo>
                      <a:lnTo>
                        <a:pt x="8" y="105"/>
                      </a:lnTo>
                      <a:lnTo>
                        <a:pt x="6" y="108"/>
                      </a:lnTo>
                      <a:lnTo>
                        <a:pt x="3" y="114"/>
                      </a:lnTo>
                      <a:lnTo>
                        <a:pt x="0" y="120"/>
                      </a:lnTo>
                      <a:lnTo>
                        <a:pt x="0" y="122"/>
                      </a:lnTo>
                      <a:lnTo>
                        <a:pt x="0" y="124"/>
                      </a:lnTo>
                      <a:lnTo>
                        <a:pt x="0" y="127"/>
                      </a:lnTo>
                      <a:lnTo>
                        <a:pt x="2" y="127"/>
                      </a:lnTo>
                      <a:lnTo>
                        <a:pt x="3" y="128"/>
                      </a:lnTo>
                      <a:lnTo>
                        <a:pt x="5" y="128"/>
                      </a:lnTo>
                      <a:lnTo>
                        <a:pt x="5" y="130"/>
                      </a:lnTo>
                      <a:lnTo>
                        <a:pt x="7" y="132"/>
                      </a:lnTo>
                      <a:lnTo>
                        <a:pt x="7" y="134"/>
                      </a:lnTo>
                      <a:lnTo>
                        <a:pt x="8" y="135"/>
                      </a:lnTo>
                      <a:lnTo>
                        <a:pt x="8" y="137"/>
                      </a:lnTo>
                      <a:lnTo>
                        <a:pt x="10" y="138"/>
                      </a:lnTo>
                      <a:lnTo>
                        <a:pt x="10" y="141"/>
                      </a:lnTo>
                      <a:lnTo>
                        <a:pt x="12" y="143"/>
                      </a:lnTo>
                      <a:lnTo>
                        <a:pt x="12" y="146"/>
                      </a:lnTo>
                      <a:lnTo>
                        <a:pt x="12" y="148"/>
                      </a:lnTo>
                      <a:lnTo>
                        <a:pt x="13" y="150"/>
                      </a:lnTo>
                      <a:lnTo>
                        <a:pt x="14" y="152"/>
                      </a:lnTo>
                      <a:lnTo>
                        <a:pt x="16" y="153"/>
                      </a:lnTo>
                      <a:lnTo>
                        <a:pt x="18" y="155"/>
                      </a:lnTo>
                      <a:lnTo>
                        <a:pt x="20" y="158"/>
                      </a:lnTo>
                      <a:lnTo>
                        <a:pt x="22" y="158"/>
                      </a:lnTo>
                      <a:lnTo>
                        <a:pt x="24" y="159"/>
                      </a:lnTo>
                      <a:lnTo>
                        <a:pt x="27" y="160"/>
                      </a:lnTo>
                      <a:lnTo>
                        <a:pt x="30" y="160"/>
                      </a:lnTo>
                      <a:lnTo>
                        <a:pt x="34" y="160"/>
                      </a:lnTo>
                      <a:lnTo>
                        <a:pt x="37" y="160"/>
                      </a:lnTo>
                      <a:lnTo>
                        <a:pt x="41" y="159"/>
                      </a:lnTo>
                      <a:lnTo>
                        <a:pt x="45" y="158"/>
                      </a:lnTo>
                      <a:lnTo>
                        <a:pt x="51" y="155"/>
                      </a:lnTo>
                      <a:lnTo>
                        <a:pt x="52" y="156"/>
                      </a:lnTo>
                      <a:lnTo>
                        <a:pt x="54" y="156"/>
                      </a:lnTo>
                      <a:lnTo>
                        <a:pt x="56" y="156"/>
                      </a:lnTo>
                      <a:lnTo>
                        <a:pt x="60" y="156"/>
                      </a:lnTo>
                      <a:lnTo>
                        <a:pt x="62" y="158"/>
                      </a:lnTo>
                      <a:lnTo>
                        <a:pt x="65" y="158"/>
                      </a:lnTo>
                      <a:lnTo>
                        <a:pt x="67" y="158"/>
                      </a:lnTo>
                      <a:lnTo>
                        <a:pt x="70" y="158"/>
                      </a:lnTo>
                      <a:lnTo>
                        <a:pt x="73" y="158"/>
                      </a:lnTo>
                      <a:lnTo>
                        <a:pt x="76" y="158"/>
                      </a:lnTo>
                      <a:lnTo>
                        <a:pt x="80" y="156"/>
                      </a:lnTo>
                      <a:lnTo>
                        <a:pt x="85" y="154"/>
                      </a:lnTo>
                      <a:lnTo>
                        <a:pt x="89" y="152"/>
                      </a:lnTo>
                      <a:lnTo>
                        <a:pt x="94" y="150"/>
                      </a:lnTo>
                      <a:lnTo>
                        <a:pt x="100" y="146"/>
                      </a:lnTo>
                      <a:lnTo>
                        <a:pt x="108" y="142"/>
                      </a:lnTo>
                      <a:lnTo>
                        <a:pt x="112" y="148"/>
                      </a:lnTo>
                      <a:lnTo>
                        <a:pt x="116" y="153"/>
                      </a:lnTo>
                      <a:lnTo>
                        <a:pt x="120" y="157"/>
                      </a:lnTo>
                      <a:lnTo>
                        <a:pt x="123" y="159"/>
                      </a:lnTo>
                      <a:lnTo>
                        <a:pt x="125" y="162"/>
                      </a:lnTo>
                      <a:lnTo>
                        <a:pt x="129" y="165"/>
                      </a:lnTo>
                      <a:lnTo>
                        <a:pt x="132" y="166"/>
                      </a:lnTo>
                      <a:lnTo>
                        <a:pt x="136" y="167"/>
                      </a:lnTo>
                      <a:lnTo>
                        <a:pt x="138" y="169"/>
                      </a:lnTo>
                      <a:lnTo>
                        <a:pt x="142" y="170"/>
                      </a:lnTo>
                      <a:lnTo>
                        <a:pt x="143" y="170"/>
                      </a:lnTo>
                      <a:lnTo>
                        <a:pt x="147" y="170"/>
                      </a:lnTo>
                      <a:lnTo>
                        <a:pt x="149" y="172"/>
                      </a:lnTo>
                      <a:lnTo>
                        <a:pt x="152" y="172"/>
                      </a:lnTo>
                      <a:lnTo>
                        <a:pt x="154" y="172"/>
                      </a:lnTo>
                      <a:lnTo>
                        <a:pt x="158" y="172"/>
                      </a:lnTo>
                      <a:lnTo>
                        <a:pt x="163" y="177"/>
                      </a:lnTo>
                      <a:lnTo>
                        <a:pt x="169" y="181"/>
                      </a:lnTo>
                      <a:lnTo>
                        <a:pt x="175" y="184"/>
                      </a:lnTo>
                      <a:lnTo>
                        <a:pt x="181" y="185"/>
                      </a:lnTo>
                      <a:lnTo>
                        <a:pt x="185" y="187"/>
                      </a:lnTo>
                      <a:lnTo>
                        <a:pt x="190" y="187"/>
                      </a:lnTo>
                      <a:lnTo>
                        <a:pt x="195" y="187"/>
                      </a:lnTo>
                      <a:lnTo>
                        <a:pt x="200" y="186"/>
                      </a:lnTo>
                      <a:lnTo>
                        <a:pt x="204" y="186"/>
                      </a:lnTo>
                      <a:lnTo>
                        <a:pt x="208" y="184"/>
                      </a:lnTo>
                      <a:lnTo>
                        <a:pt x="212" y="184"/>
                      </a:lnTo>
                      <a:lnTo>
                        <a:pt x="216" y="182"/>
                      </a:lnTo>
                      <a:lnTo>
                        <a:pt x="220" y="182"/>
                      </a:lnTo>
                      <a:lnTo>
                        <a:pt x="224" y="180"/>
                      </a:lnTo>
                      <a:lnTo>
                        <a:pt x="228" y="179"/>
                      </a:lnTo>
                      <a:lnTo>
                        <a:pt x="232" y="178"/>
                      </a:lnTo>
                      <a:lnTo>
                        <a:pt x="234" y="179"/>
                      </a:lnTo>
                      <a:lnTo>
                        <a:pt x="238" y="179"/>
                      </a:lnTo>
                      <a:lnTo>
                        <a:pt x="241" y="181"/>
                      </a:lnTo>
                      <a:lnTo>
                        <a:pt x="245" y="181"/>
                      </a:lnTo>
                      <a:lnTo>
                        <a:pt x="248" y="183"/>
                      </a:lnTo>
                      <a:lnTo>
                        <a:pt x="252" y="184"/>
                      </a:lnTo>
                      <a:lnTo>
                        <a:pt x="256" y="185"/>
                      </a:lnTo>
                      <a:lnTo>
                        <a:pt x="260" y="185"/>
                      </a:lnTo>
                      <a:lnTo>
                        <a:pt x="264" y="186"/>
                      </a:lnTo>
                      <a:lnTo>
                        <a:pt x="269" y="186"/>
                      </a:lnTo>
                      <a:lnTo>
                        <a:pt x="273" y="186"/>
                      </a:lnTo>
                      <a:lnTo>
                        <a:pt x="279" y="184"/>
                      </a:lnTo>
                      <a:lnTo>
                        <a:pt x="284" y="182"/>
                      </a:lnTo>
                      <a:lnTo>
                        <a:pt x="290" y="180"/>
                      </a:lnTo>
                      <a:lnTo>
                        <a:pt x="296" y="176"/>
                      </a:lnTo>
                      <a:lnTo>
                        <a:pt x="302" y="172"/>
                      </a:lnTo>
                      <a:lnTo>
                        <a:pt x="311" y="175"/>
                      </a:lnTo>
                      <a:lnTo>
                        <a:pt x="319" y="178"/>
                      </a:lnTo>
                      <a:lnTo>
                        <a:pt x="326" y="180"/>
                      </a:lnTo>
                      <a:lnTo>
                        <a:pt x="332" y="182"/>
                      </a:lnTo>
                      <a:lnTo>
                        <a:pt x="336" y="184"/>
                      </a:lnTo>
                      <a:lnTo>
                        <a:pt x="340" y="184"/>
                      </a:lnTo>
                      <a:lnTo>
                        <a:pt x="342" y="185"/>
                      </a:lnTo>
                      <a:lnTo>
                        <a:pt x="346" y="185"/>
                      </a:lnTo>
                      <a:lnTo>
                        <a:pt x="347" y="185"/>
                      </a:lnTo>
                      <a:lnTo>
                        <a:pt x="349" y="185"/>
                      </a:lnTo>
                      <a:lnTo>
                        <a:pt x="351" y="185"/>
                      </a:lnTo>
                      <a:lnTo>
                        <a:pt x="354" y="183"/>
                      </a:lnTo>
                      <a:lnTo>
                        <a:pt x="356" y="182"/>
                      </a:lnTo>
                      <a:lnTo>
                        <a:pt x="360" y="180"/>
                      </a:lnTo>
                      <a:lnTo>
                        <a:pt x="364" y="178"/>
                      </a:lnTo>
                      <a:lnTo>
                        <a:pt x="370" y="175"/>
                      </a:lnTo>
                      <a:lnTo>
                        <a:pt x="374" y="177"/>
                      </a:lnTo>
                      <a:lnTo>
                        <a:pt x="378" y="179"/>
                      </a:lnTo>
                      <a:lnTo>
                        <a:pt x="381" y="180"/>
                      </a:lnTo>
                      <a:lnTo>
                        <a:pt x="385" y="180"/>
                      </a:lnTo>
                      <a:lnTo>
                        <a:pt x="388" y="181"/>
                      </a:lnTo>
                      <a:lnTo>
                        <a:pt x="392" y="181"/>
                      </a:lnTo>
                      <a:lnTo>
                        <a:pt x="395" y="181"/>
                      </a:lnTo>
                      <a:lnTo>
                        <a:pt x="399" y="180"/>
                      </a:lnTo>
                      <a:lnTo>
                        <a:pt x="401" y="180"/>
                      </a:lnTo>
                      <a:lnTo>
                        <a:pt x="403" y="179"/>
                      </a:lnTo>
                      <a:lnTo>
                        <a:pt x="405" y="179"/>
                      </a:lnTo>
                      <a:lnTo>
                        <a:pt x="408" y="177"/>
                      </a:lnTo>
                      <a:lnTo>
                        <a:pt x="409" y="177"/>
                      </a:lnTo>
                      <a:lnTo>
                        <a:pt x="410" y="175"/>
                      </a:lnTo>
                      <a:lnTo>
                        <a:pt x="411" y="174"/>
                      </a:lnTo>
                      <a:lnTo>
                        <a:pt x="413" y="172"/>
                      </a:lnTo>
                      <a:lnTo>
                        <a:pt x="414" y="167"/>
                      </a:lnTo>
                      <a:lnTo>
                        <a:pt x="414" y="161"/>
                      </a:lnTo>
                      <a:lnTo>
                        <a:pt x="413" y="158"/>
                      </a:lnTo>
                      <a:lnTo>
                        <a:pt x="411" y="153"/>
                      </a:lnTo>
                      <a:lnTo>
                        <a:pt x="407" y="152"/>
                      </a:lnTo>
                      <a:lnTo>
                        <a:pt x="404" y="149"/>
                      </a:lnTo>
                      <a:lnTo>
                        <a:pt x="400" y="147"/>
                      </a:lnTo>
                      <a:lnTo>
                        <a:pt x="395" y="145"/>
                      </a:lnTo>
                      <a:lnTo>
                        <a:pt x="390" y="144"/>
                      </a:lnTo>
                      <a:lnTo>
                        <a:pt x="385" y="143"/>
                      </a:lnTo>
                      <a:lnTo>
                        <a:pt x="380" y="141"/>
                      </a:lnTo>
                      <a:lnTo>
                        <a:pt x="376" y="138"/>
                      </a:lnTo>
                      <a:lnTo>
                        <a:pt x="372" y="137"/>
                      </a:lnTo>
                      <a:lnTo>
                        <a:pt x="369" y="134"/>
                      </a:lnTo>
                      <a:lnTo>
                        <a:pt x="366" y="130"/>
                      </a:lnTo>
                      <a:lnTo>
                        <a:pt x="364" y="126"/>
                      </a:lnTo>
                      <a:lnTo>
                        <a:pt x="369" y="127"/>
                      </a:lnTo>
                      <a:lnTo>
                        <a:pt x="372" y="127"/>
                      </a:lnTo>
                      <a:lnTo>
                        <a:pt x="376" y="126"/>
                      </a:lnTo>
                      <a:lnTo>
                        <a:pt x="381" y="124"/>
                      </a:lnTo>
                      <a:lnTo>
                        <a:pt x="383" y="122"/>
                      </a:lnTo>
                      <a:lnTo>
                        <a:pt x="387" y="121"/>
                      </a:lnTo>
                      <a:lnTo>
                        <a:pt x="390" y="119"/>
                      </a:lnTo>
                      <a:lnTo>
                        <a:pt x="394" y="117"/>
                      </a:lnTo>
                      <a:lnTo>
                        <a:pt x="396" y="115"/>
                      </a:lnTo>
                      <a:lnTo>
                        <a:pt x="398" y="113"/>
                      </a:lnTo>
                      <a:lnTo>
                        <a:pt x="400" y="111"/>
                      </a:lnTo>
                      <a:lnTo>
                        <a:pt x="401" y="109"/>
                      </a:lnTo>
                      <a:lnTo>
                        <a:pt x="401" y="108"/>
                      </a:lnTo>
                      <a:lnTo>
                        <a:pt x="402" y="106"/>
                      </a:lnTo>
                      <a:lnTo>
                        <a:pt x="402" y="105"/>
                      </a:lnTo>
                      <a:lnTo>
                        <a:pt x="402" y="103"/>
                      </a:lnTo>
                      <a:lnTo>
                        <a:pt x="396" y="100"/>
                      </a:lnTo>
                      <a:lnTo>
                        <a:pt x="393" y="97"/>
                      </a:lnTo>
                      <a:lnTo>
                        <a:pt x="388" y="95"/>
                      </a:lnTo>
                      <a:lnTo>
                        <a:pt x="385" y="92"/>
                      </a:lnTo>
                      <a:lnTo>
                        <a:pt x="380" y="91"/>
                      </a:lnTo>
                      <a:lnTo>
                        <a:pt x="376" y="90"/>
                      </a:lnTo>
                      <a:lnTo>
                        <a:pt x="372" y="90"/>
                      </a:lnTo>
                      <a:lnTo>
                        <a:pt x="369" y="89"/>
                      </a:lnTo>
                      <a:lnTo>
                        <a:pt x="364" y="90"/>
                      </a:lnTo>
                      <a:lnTo>
                        <a:pt x="361" y="90"/>
                      </a:lnTo>
                      <a:lnTo>
                        <a:pt x="357" y="90"/>
                      </a:lnTo>
                      <a:lnTo>
                        <a:pt x="354" y="90"/>
                      </a:lnTo>
                      <a:lnTo>
                        <a:pt x="350" y="90"/>
                      </a:lnTo>
                      <a:lnTo>
                        <a:pt x="348" y="90"/>
                      </a:lnTo>
                      <a:lnTo>
                        <a:pt x="345" y="90"/>
                      </a:lnTo>
                      <a:lnTo>
                        <a:pt x="343" y="88"/>
                      </a:lnTo>
                      <a:lnTo>
                        <a:pt x="336" y="85"/>
                      </a:lnTo>
                      <a:lnTo>
                        <a:pt x="330" y="82"/>
                      </a:lnTo>
                      <a:lnTo>
                        <a:pt x="325" y="81"/>
                      </a:lnTo>
                      <a:lnTo>
                        <a:pt x="321" y="79"/>
                      </a:lnTo>
                      <a:lnTo>
                        <a:pt x="318" y="79"/>
                      </a:lnTo>
                      <a:lnTo>
                        <a:pt x="315" y="79"/>
                      </a:lnTo>
                      <a:lnTo>
                        <a:pt x="313" y="81"/>
                      </a:lnTo>
                      <a:lnTo>
                        <a:pt x="311" y="81"/>
                      </a:lnTo>
                      <a:lnTo>
                        <a:pt x="309" y="83"/>
                      </a:lnTo>
                      <a:lnTo>
                        <a:pt x="307" y="84"/>
                      </a:lnTo>
                      <a:lnTo>
                        <a:pt x="305" y="86"/>
                      </a:lnTo>
                      <a:lnTo>
                        <a:pt x="304" y="87"/>
                      </a:lnTo>
                      <a:lnTo>
                        <a:pt x="303" y="89"/>
                      </a:lnTo>
                      <a:lnTo>
                        <a:pt x="302" y="89"/>
                      </a:lnTo>
                      <a:lnTo>
                        <a:pt x="300" y="89"/>
                      </a:lnTo>
                      <a:lnTo>
                        <a:pt x="300" y="88"/>
                      </a:lnTo>
                      <a:lnTo>
                        <a:pt x="297" y="88"/>
                      </a:lnTo>
                      <a:lnTo>
                        <a:pt x="296" y="86"/>
                      </a:lnTo>
                      <a:lnTo>
                        <a:pt x="294" y="84"/>
                      </a:lnTo>
                      <a:lnTo>
                        <a:pt x="294" y="81"/>
                      </a:lnTo>
                      <a:lnTo>
                        <a:pt x="292" y="79"/>
                      </a:lnTo>
                      <a:lnTo>
                        <a:pt x="292" y="75"/>
                      </a:lnTo>
                      <a:lnTo>
                        <a:pt x="290" y="71"/>
                      </a:lnTo>
                      <a:lnTo>
                        <a:pt x="290" y="66"/>
                      </a:lnTo>
                      <a:lnTo>
                        <a:pt x="288" y="62"/>
                      </a:lnTo>
                      <a:lnTo>
                        <a:pt x="286" y="57"/>
                      </a:lnTo>
                      <a:lnTo>
                        <a:pt x="284" y="53"/>
                      </a:lnTo>
                      <a:lnTo>
                        <a:pt x="283" y="48"/>
                      </a:lnTo>
                      <a:lnTo>
                        <a:pt x="281" y="44"/>
                      </a:lnTo>
                      <a:lnTo>
                        <a:pt x="279" y="39"/>
                      </a:lnTo>
                      <a:lnTo>
                        <a:pt x="276" y="36"/>
                      </a:lnTo>
                      <a:lnTo>
                        <a:pt x="274" y="31"/>
                      </a:lnTo>
                      <a:lnTo>
                        <a:pt x="272" y="30"/>
                      </a:lnTo>
                      <a:lnTo>
                        <a:pt x="271" y="29"/>
                      </a:lnTo>
                      <a:lnTo>
                        <a:pt x="269" y="29"/>
                      </a:lnTo>
                      <a:lnTo>
                        <a:pt x="267" y="26"/>
                      </a:lnTo>
                      <a:lnTo>
                        <a:pt x="265" y="26"/>
                      </a:lnTo>
                      <a:lnTo>
                        <a:pt x="264" y="26"/>
                      </a:lnTo>
                      <a:lnTo>
                        <a:pt x="261" y="26"/>
                      </a:lnTo>
                      <a:lnTo>
                        <a:pt x="261" y="24"/>
                      </a:lnTo>
                      <a:lnTo>
                        <a:pt x="259" y="25"/>
                      </a:lnTo>
                      <a:lnTo>
                        <a:pt x="258" y="25"/>
                      </a:lnTo>
                      <a:lnTo>
                        <a:pt x="256" y="25"/>
                      </a:lnTo>
                      <a:lnTo>
                        <a:pt x="254" y="25"/>
                      </a:lnTo>
                      <a:lnTo>
                        <a:pt x="252" y="25"/>
                      </a:lnTo>
                      <a:lnTo>
                        <a:pt x="250" y="25"/>
                      </a:lnTo>
                      <a:lnTo>
                        <a:pt x="250" y="24"/>
                      </a:lnTo>
                    </a:path>
                  </a:pathLst>
                </a:custGeom>
                <a:solidFill>
                  <a:srgbClr val="FFFFFF"/>
                </a:solidFill>
                <a:ln w="9525">
                  <a:noFill/>
                  <a:round/>
                  <a:headEnd/>
                  <a:tailEnd/>
                </a:ln>
              </p:spPr>
              <p:txBody>
                <a:bodyPr/>
                <a:lstStyle/>
                <a:p>
                  <a:endParaRPr lang="en-US"/>
                </a:p>
              </p:txBody>
            </p:sp>
            <p:sp>
              <p:nvSpPr>
                <p:cNvPr id="20689" name="Freeform 330"/>
                <p:cNvSpPr>
                  <a:spLocks/>
                </p:cNvSpPr>
                <p:nvPr/>
              </p:nvSpPr>
              <p:spPr bwMode="auto">
                <a:xfrm>
                  <a:off x="2380" y="1629"/>
                  <a:ext cx="170" cy="100"/>
                </a:xfrm>
                <a:custGeom>
                  <a:avLst/>
                  <a:gdLst>
                    <a:gd name="T0" fmla="*/ 166 w 170"/>
                    <a:gd name="T1" fmla="*/ 36 h 100"/>
                    <a:gd name="T2" fmla="*/ 158 w 170"/>
                    <a:gd name="T3" fmla="*/ 34 h 100"/>
                    <a:gd name="T4" fmla="*/ 152 w 170"/>
                    <a:gd name="T5" fmla="*/ 33 h 100"/>
                    <a:gd name="T6" fmla="*/ 145 w 170"/>
                    <a:gd name="T7" fmla="*/ 32 h 100"/>
                    <a:gd name="T8" fmla="*/ 142 w 170"/>
                    <a:gd name="T9" fmla="*/ 25 h 100"/>
                    <a:gd name="T10" fmla="*/ 143 w 170"/>
                    <a:gd name="T11" fmla="*/ 18 h 100"/>
                    <a:gd name="T12" fmla="*/ 141 w 170"/>
                    <a:gd name="T13" fmla="*/ 13 h 100"/>
                    <a:gd name="T14" fmla="*/ 135 w 170"/>
                    <a:gd name="T15" fmla="*/ 8 h 100"/>
                    <a:gd name="T16" fmla="*/ 131 w 170"/>
                    <a:gd name="T17" fmla="*/ 5 h 100"/>
                    <a:gd name="T18" fmla="*/ 125 w 170"/>
                    <a:gd name="T19" fmla="*/ 2 h 100"/>
                    <a:gd name="T20" fmla="*/ 121 w 170"/>
                    <a:gd name="T21" fmla="*/ 0 h 100"/>
                    <a:gd name="T22" fmla="*/ 115 w 170"/>
                    <a:gd name="T23" fmla="*/ 2 h 100"/>
                    <a:gd name="T24" fmla="*/ 112 w 170"/>
                    <a:gd name="T25" fmla="*/ 4 h 100"/>
                    <a:gd name="T26" fmla="*/ 108 w 170"/>
                    <a:gd name="T27" fmla="*/ 8 h 100"/>
                    <a:gd name="T28" fmla="*/ 105 w 170"/>
                    <a:gd name="T29" fmla="*/ 10 h 100"/>
                    <a:gd name="T30" fmla="*/ 101 w 170"/>
                    <a:gd name="T31" fmla="*/ 12 h 100"/>
                    <a:gd name="T32" fmla="*/ 91 w 170"/>
                    <a:gd name="T33" fmla="*/ 8 h 100"/>
                    <a:gd name="T34" fmla="*/ 75 w 170"/>
                    <a:gd name="T35" fmla="*/ 5 h 100"/>
                    <a:gd name="T36" fmla="*/ 64 w 170"/>
                    <a:gd name="T37" fmla="*/ 1 h 100"/>
                    <a:gd name="T38" fmla="*/ 51 w 170"/>
                    <a:gd name="T39" fmla="*/ 2 h 100"/>
                    <a:gd name="T40" fmla="*/ 43 w 170"/>
                    <a:gd name="T41" fmla="*/ 4 h 100"/>
                    <a:gd name="T42" fmla="*/ 37 w 170"/>
                    <a:gd name="T43" fmla="*/ 6 h 100"/>
                    <a:gd name="T44" fmla="*/ 34 w 170"/>
                    <a:gd name="T45" fmla="*/ 11 h 100"/>
                    <a:gd name="T46" fmla="*/ 28 w 170"/>
                    <a:gd name="T47" fmla="*/ 20 h 100"/>
                    <a:gd name="T48" fmla="*/ 25 w 170"/>
                    <a:gd name="T49" fmla="*/ 29 h 100"/>
                    <a:gd name="T50" fmla="*/ 27 w 170"/>
                    <a:gd name="T51" fmla="*/ 38 h 100"/>
                    <a:gd name="T52" fmla="*/ 37 w 170"/>
                    <a:gd name="T53" fmla="*/ 42 h 100"/>
                    <a:gd name="T54" fmla="*/ 25 w 170"/>
                    <a:gd name="T55" fmla="*/ 49 h 100"/>
                    <a:gd name="T56" fmla="*/ 19 w 170"/>
                    <a:gd name="T57" fmla="*/ 52 h 100"/>
                    <a:gd name="T58" fmla="*/ 13 w 170"/>
                    <a:gd name="T59" fmla="*/ 56 h 100"/>
                    <a:gd name="T60" fmla="*/ 7 w 170"/>
                    <a:gd name="T61" fmla="*/ 58 h 100"/>
                    <a:gd name="T62" fmla="*/ 1 w 170"/>
                    <a:gd name="T63" fmla="*/ 62 h 100"/>
                    <a:gd name="T64" fmla="*/ 1 w 170"/>
                    <a:gd name="T65" fmla="*/ 79 h 100"/>
                    <a:gd name="T66" fmla="*/ 6 w 170"/>
                    <a:gd name="T67" fmla="*/ 94 h 100"/>
                    <a:gd name="T68" fmla="*/ 13 w 170"/>
                    <a:gd name="T69" fmla="*/ 98 h 100"/>
                    <a:gd name="T70" fmla="*/ 22 w 170"/>
                    <a:gd name="T71" fmla="*/ 99 h 100"/>
                    <a:gd name="T72" fmla="*/ 34 w 170"/>
                    <a:gd name="T73" fmla="*/ 93 h 100"/>
                    <a:gd name="T74" fmla="*/ 43 w 170"/>
                    <a:gd name="T75" fmla="*/ 91 h 100"/>
                    <a:gd name="T76" fmla="*/ 55 w 170"/>
                    <a:gd name="T77" fmla="*/ 96 h 100"/>
                    <a:gd name="T78" fmla="*/ 70 w 170"/>
                    <a:gd name="T79" fmla="*/ 95 h 100"/>
                    <a:gd name="T80" fmla="*/ 86 w 170"/>
                    <a:gd name="T81" fmla="*/ 91 h 100"/>
                    <a:gd name="T82" fmla="*/ 97 w 170"/>
                    <a:gd name="T83" fmla="*/ 86 h 100"/>
                    <a:gd name="T84" fmla="*/ 104 w 170"/>
                    <a:gd name="T85" fmla="*/ 82 h 100"/>
                    <a:gd name="T86" fmla="*/ 110 w 170"/>
                    <a:gd name="T87" fmla="*/ 83 h 100"/>
                    <a:gd name="T88" fmla="*/ 125 w 170"/>
                    <a:gd name="T89" fmla="*/ 83 h 100"/>
                    <a:gd name="T90" fmla="*/ 144 w 170"/>
                    <a:gd name="T91" fmla="*/ 78 h 100"/>
                    <a:gd name="T92" fmla="*/ 160 w 170"/>
                    <a:gd name="T93" fmla="*/ 67 h 100"/>
                    <a:gd name="T94" fmla="*/ 168 w 170"/>
                    <a:gd name="T95" fmla="*/ 48 h 1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0"/>
                    <a:gd name="T145" fmla="*/ 0 h 100"/>
                    <a:gd name="T146" fmla="*/ 170 w 170"/>
                    <a:gd name="T147" fmla="*/ 100 h 1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0" h="100">
                      <a:moveTo>
                        <a:pt x="169" y="38"/>
                      </a:moveTo>
                      <a:lnTo>
                        <a:pt x="167" y="38"/>
                      </a:lnTo>
                      <a:lnTo>
                        <a:pt x="166" y="36"/>
                      </a:lnTo>
                      <a:lnTo>
                        <a:pt x="164" y="36"/>
                      </a:lnTo>
                      <a:lnTo>
                        <a:pt x="163" y="34"/>
                      </a:lnTo>
                      <a:lnTo>
                        <a:pt x="158" y="34"/>
                      </a:lnTo>
                      <a:lnTo>
                        <a:pt x="157" y="34"/>
                      </a:lnTo>
                      <a:lnTo>
                        <a:pt x="154" y="34"/>
                      </a:lnTo>
                      <a:lnTo>
                        <a:pt x="152" y="33"/>
                      </a:lnTo>
                      <a:lnTo>
                        <a:pt x="149" y="33"/>
                      </a:lnTo>
                      <a:lnTo>
                        <a:pt x="147" y="32"/>
                      </a:lnTo>
                      <a:lnTo>
                        <a:pt x="145" y="32"/>
                      </a:lnTo>
                      <a:lnTo>
                        <a:pt x="144" y="30"/>
                      </a:lnTo>
                      <a:lnTo>
                        <a:pt x="142" y="28"/>
                      </a:lnTo>
                      <a:lnTo>
                        <a:pt x="142" y="25"/>
                      </a:lnTo>
                      <a:lnTo>
                        <a:pt x="142" y="22"/>
                      </a:lnTo>
                      <a:lnTo>
                        <a:pt x="144" y="18"/>
                      </a:lnTo>
                      <a:lnTo>
                        <a:pt x="143" y="18"/>
                      </a:lnTo>
                      <a:lnTo>
                        <a:pt x="143" y="16"/>
                      </a:lnTo>
                      <a:lnTo>
                        <a:pt x="141" y="14"/>
                      </a:lnTo>
                      <a:lnTo>
                        <a:pt x="141" y="13"/>
                      </a:lnTo>
                      <a:lnTo>
                        <a:pt x="139" y="13"/>
                      </a:lnTo>
                      <a:lnTo>
                        <a:pt x="137" y="11"/>
                      </a:lnTo>
                      <a:lnTo>
                        <a:pt x="135" y="8"/>
                      </a:lnTo>
                      <a:lnTo>
                        <a:pt x="135" y="7"/>
                      </a:lnTo>
                      <a:lnTo>
                        <a:pt x="133" y="7"/>
                      </a:lnTo>
                      <a:lnTo>
                        <a:pt x="131" y="5"/>
                      </a:lnTo>
                      <a:lnTo>
                        <a:pt x="129" y="4"/>
                      </a:lnTo>
                      <a:lnTo>
                        <a:pt x="127" y="2"/>
                      </a:lnTo>
                      <a:lnTo>
                        <a:pt x="125" y="2"/>
                      </a:lnTo>
                      <a:lnTo>
                        <a:pt x="123" y="1"/>
                      </a:lnTo>
                      <a:lnTo>
                        <a:pt x="121" y="1"/>
                      </a:lnTo>
                      <a:lnTo>
                        <a:pt x="121" y="0"/>
                      </a:lnTo>
                      <a:lnTo>
                        <a:pt x="119" y="1"/>
                      </a:lnTo>
                      <a:lnTo>
                        <a:pt x="117" y="1"/>
                      </a:lnTo>
                      <a:lnTo>
                        <a:pt x="115" y="2"/>
                      </a:lnTo>
                      <a:lnTo>
                        <a:pt x="113" y="4"/>
                      </a:lnTo>
                      <a:lnTo>
                        <a:pt x="112" y="4"/>
                      </a:lnTo>
                      <a:lnTo>
                        <a:pt x="110" y="6"/>
                      </a:lnTo>
                      <a:lnTo>
                        <a:pt x="108" y="8"/>
                      </a:lnTo>
                      <a:lnTo>
                        <a:pt x="107" y="8"/>
                      </a:lnTo>
                      <a:lnTo>
                        <a:pt x="105" y="10"/>
                      </a:lnTo>
                      <a:lnTo>
                        <a:pt x="103" y="12"/>
                      </a:lnTo>
                      <a:lnTo>
                        <a:pt x="101" y="12"/>
                      </a:lnTo>
                      <a:lnTo>
                        <a:pt x="95" y="10"/>
                      </a:lnTo>
                      <a:lnTo>
                        <a:pt x="91" y="8"/>
                      </a:lnTo>
                      <a:lnTo>
                        <a:pt x="85" y="7"/>
                      </a:lnTo>
                      <a:lnTo>
                        <a:pt x="81" y="5"/>
                      </a:lnTo>
                      <a:lnTo>
                        <a:pt x="75" y="5"/>
                      </a:lnTo>
                      <a:lnTo>
                        <a:pt x="72" y="3"/>
                      </a:lnTo>
                      <a:lnTo>
                        <a:pt x="67" y="3"/>
                      </a:lnTo>
                      <a:lnTo>
                        <a:pt x="64" y="1"/>
                      </a:lnTo>
                      <a:lnTo>
                        <a:pt x="59" y="2"/>
                      </a:lnTo>
                      <a:lnTo>
                        <a:pt x="55" y="2"/>
                      </a:lnTo>
                      <a:lnTo>
                        <a:pt x="51" y="2"/>
                      </a:lnTo>
                      <a:lnTo>
                        <a:pt x="49" y="2"/>
                      </a:lnTo>
                      <a:lnTo>
                        <a:pt x="45" y="4"/>
                      </a:lnTo>
                      <a:lnTo>
                        <a:pt x="43" y="4"/>
                      </a:lnTo>
                      <a:lnTo>
                        <a:pt x="41" y="4"/>
                      </a:lnTo>
                      <a:lnTo>
                        <a:pt x="39" y="4"/>
                      </a:lnTo>
                      <a:lnTo>
                        <a:pt x="37" y="6"/>
                      </a:lnTo>
                      <a:lnTo>
                        <a:pt x="36" y="7"/>
                      </a:lnTo>
                      <a:lnTo>
                        <a:pt x="35" y="8"/>
                      </a:lnTo>
                      <a:lnTo>
                        <a:pt x="34" y="11"/>
                      </a:lnTo>
                      <a:lnTo>
                        <a:pt x="32" y="14"/>
                      </a:lnTo>
                      <a:lnTo>
                        <a:pt x="29" y="16"/>
                      </a:lnTo>
                      <a:lnTo>
                        <a:pt x="28" y="20"/>
                      </a:lnTo>
                      <a:lnTo>
                        <a:pt x="28" y="22"/>
                      </a:lnTo>
                      <a:lnTo>
                        <a:pt x="26" y="26"/>
                      </a:lnTo>
                      <a:lnTo>
                        <a:pt x="25" y="29"/>
                      </a:lnTo>
                      <a:lnTo>
                        <a:pt x="25" y="33"/>
                      </a:lnTo>
                      <a:lnTo>
                        <a:pt x="26" y="35"/>
                      </a:lnTo>
                      <a:lnTo>
                        <a:pt x="27" y="38"/>
                      </a:lnTo>
                      <a:lnTo>
                        <a:pt x="29" y="40"/>
                      </a:lnTo>
                      <a:lnTo>
                        <a:pt x="33" y="42"/>
                      </a:lnTo>
                      <a:lnTo>
                        <a:pt x="37" y="42"/>
                      </a:lnTo>
                      <a:lnTo>
                        <a:pt x="33" y="45"/>
                      </a:lnTo>
                      <a:lnTo>
                        <a:pt x="29" y="46"/>
                      </a:lnTo>
                      <a:lnTo>
                        <a:pt x="25" y="49"/>
                      </a:lnTo>
                      <a:lnTo>
                        <a:pt x="23" y="50"/>
                      </a:lnTo>
                      <a:lnTo>
                        <a:pt x="20" y="52"/>
                      </a:lnTo>
                      <a:lnTo>
                        <a:pt x="19" y="52"/>
                      </a:lnTo>
                      <a:lnTo>
                        <a:pt x="17" y="54"/>
                      </a:lnTo>
                      <a:lnTo>
                        <a:pt x="15" y="54"/>
                      </a:lnTo>
                      <a:lnTo>
                        <a:pt x="13" y="56"/>
                      </a:lnTo>
                      <a:lnTo>
                        <a:pt x="11" y="56"/>
                      </a:lnTo>
                      <a:lnTo>
                        <a:pt x="9" y="58"/>
                      </a:lnTo>
                      <a:lnTo>
                        <a:pt x="7" y="58"/>
                      </a:lnTo>
                      <a:lnTo>
                        <a:pt x="5" y="60"/>
                      </a:lnTo>
                      <a:lnTo>
                        <a:pt x="3" y="60"/>
                      </a:lnTo>
                      <a:lnTo>
                        <a:pt x="1" y="62"/>
                      </a:lnTo>
                      <a:lnTo>
                        <a:pt x="0" y="63"/>
                      </a:lnTo>
                      <a:lnTo>
                        <a:pt x="0" y="72"/>
                      </a:lnTo>
                      <a:lnTo>
                        <a:pt x="1" y="79"/>
                      </a:lnTo>
                      <a:lnTo>
                        <a:pt x="2" y="85"/>
                      </a:lnTo>
                      <a:lnTo>
                        <a:pt x="4" y="89"/>
                      </a:lnTo>
                      <a:lnTo>
                        <a:pt x="6" y="94"/>
                      </a:lnTo>
                      <a:lnTo>
                        <a:pt x="8" y="97"/>
                      </a:lnTo>
                      <a:lnTo>
                        <a:pt x="10" y="98"/>
                      </a:lnTo>
                      <a:lnTo>
                        <a:pt x="13" y="98"/>
                      </a:lnTo>
                      <a:lnTo>
                        <a:pt x="15" y="99"/>
                      </a:lnTo>
                      <a:lnTo>
                        <a:pt x="19" y="99"/>
                      </a:lnTo>
                      <a:lnTo>
                        <a:pt x="22" y="99"/>
                      </a:lnTo>
                      <a:lnTo>
                        <a:pt x="26" y="97"/>
                      </a:lnTo>
                      <a:lnTo>
                        <a:pt x="29" y="95"/>
                      </a:lnTo>
                      <a:lnTo>
                        <a:pt x="34" y="93"/>
                      </a:lnTo>
                      <a:lnTo>
                        <a:pt x="37" y="91"/>
                      </a:lnTo>
                      <a:lnTo>
                        <a:pt x="42" y="87"/>
                      </a:lnTo>
                      <a:lnTo>
                        <a:pt x="43" y="91"/>
                      </a:lnTo>
                      <a:lnTo>
                        <a:pt x="46" y="94"/>
                      </a:lnTo>
                      <a:lnTo>
                        <a:pt x="50" y="96"/>
                      </a:lnTo>
                      <a:lnTo>
                        <a:pt x="55" y="96"/>
                      </a:lnTo>
                      <a:lnTo>
                        <a:pt x="58" y="97"/>
                      </a:lnTo>
                      <a:lnTo>
                        <a:pt x="64" y="96"/>
                      </a:lnTo>
                      <a:lnTo>
                        <a:pt x="70" y="95"/>
                      </a:lnTo>
                      <a:lnTo>
                        <a:pt x="76" y="93"/>
                      </a:lnTo>
                      <a:lnTo>
                        <a:pt x="80" y="92"/>
                      </a:lnTo>
                      <a:lnTo>
                        <a:pt x="86" y="91"/>
                      </a:lnTo>
                      <a:lnTo>
                        <a:pt x="89" y="89"/>
                      </a:lnTo>
                      <a:lnTo>
                        <a:pt x="95" y="87"/>
                      </a:lnTo>
                      <a:lnTo>
                        <a:pt x="97" y="86"/>
                      </a:lnTo>
                      <a:lnTo>
                        <a:pt x="101" y="84"/>
                      </a:lnTo>
                      <a:lnTo>
                        <a:pt x="103" y="83"/>
                      </a:lnTo>
                      <a:lnTo>
                        <a:pt x="104" y="82"/>
                      </a:lnTo>
                      <a:lnTo>
                        <a:pt x="104" y="83"/>
                      </a:lnTo>
                      <a:lnTo>
                        <a:pt x="106" y="83"/>
                      </a:lnTo>
                      <a:lnTo>
                        <a:pt x="110" y="83"/>
                      </a:lnTo>
                      <a:lnTo>
                        <a:pt x="114" y="83"/>
                      </a:lnTo>
                      <a:lnTo>
                        <a:pt x="119" y="83"/>
                      </a:lnTo>
                      <a:lnTo>
                        <a:pt x="125" y="83"/>
                      </a:lnTo>
                      <a:lnTo>
                        <a:pt x="131" y="82"/>
                      </a:lnTo>
                      <a:lnTo>
                        <a:pt x="138" y="80"/>
                      </a:lnTo>
                      <a:lnTo>
                        <a:pt x="144" y="78"/>
                      </a:lnTo>
                      <a:lnTo>
                        <a:pt x="149" y="76"/>
                      </a:lnTo>
                      <a:lnTo>
                        <a:pt x="154" y="72"/>
                      </a:lnTo>
                      <a:lnTo>
                        <a:pt x="160" y="67"/>
                      </a:lnTo>
                      <a:lnTo>
                        <a:pt x="163" y="62"/>
                      </a:lnTo>
                      <a:lnTo>
                        <a:pt x="166" y="56"/>
                      </a:lnTo>
                      <a:lnTo>
                        <a:pt x="168" y="48"/>
                      </a:lnTo>
                      <a:lnTo>
                        <a:pt x="169" y="38"/>
                      </a:lnTo>
                    </a:path>
                  </a:pathLst>
                </a:custGeom>
                <a:gradFill rotWithShape="0">
                  <a:gsLst>
                    <a:gs pos="0">
                      <a:srgbClr val="FFFFFF"/>
                    </a:gs>
                    <a:gs pos="100000">
                      <a:srgbClr val="C0C0C0"/>
                    </a:gs>
                  </a:gsLst>
                  <a:lin ang="5400000" scaled="1"/>
                </a:gradFill>
                <a:ln w="9525">
                  <a:noFill/>
                  <a:round/>
                  <a:headEnd/>
                  <a:tailEnd/>
                </a:ln>
              </p:spPr>
              <p:txBody>
                <a:bodyPr/>
                <a:lstStyle/>
                <a:p>
                  <a:endParaRPr lang="en-US"/>
                </a:p>
              </p:txBody>
            </p:sp>
            <p:sp>
              <p:nvSpPr>
                <p:cNvPr id="20690" name="Freeform 331"/>
                <p:cNvSpPr>
                  <a:spLocks/>
                </p:cNvSpPr>
                <p:nvPr/>
              </p:nvSpPr>
              <p:spPr bwMode="auto">
                <a:xfrm>
                  <a:off x="2472" y="1665"/>
                  <a:ext cx="315" cy="89"/>
                </a:xfrm>
                <a:custGeom>
                  <a:avLst/>
                  <a:gdLst>
                    <a:gd name="T0" fmla="*/ 242 w 315"/>
                    <a:gd name="T1" fmla="*/ 39 h 89"/>
                    <a:gd name="T2" fmla="*/ 224 w 315"/>
                    <a:gd name="T3" fmla="*/ 39 h 89"/>
                    <a:gd name="T4" fmla="*/ 213 w 315"/>
                    <a:gd name="T5" fmla="*/ 44 h 89"/>
                    <a:gd name="T6" fmla="*/ 204 w 315"/>
                    <a:gd name="T7" fmla="*/ 46 h 89"/>
                    <a:gd name="T8" fmla="*/ 190 w 315"/>
                    <a:gd name="T9" fmla="*/ 35 h 89"/>
                    <a:gd name="T10" fmla="*/ 178 w 315"/>
                    <a:gd name="T11" fmla="*/ 31 h 89"/>
                    <a:gd name="T12" fmla="*/ 168 w 315"/>
                    <a:gd name="T13" fmla="*/ 32 h 89"/>
                    <a:gd name="T14" fmla="*/ 160 w 315"/>
                    <a:gd name="T15" fmla="*/ 32 h 89"/>
                    <a:gd name="T16" fmla="*/ 154 w 315"/>
                    <a:gd name="T17" fmla="*/ 27 h 89"/>
                    <a:gd name="T18" fmla="*/ 150 w 315"/>
                    <a:gd name="T19" fmla="*/ 20 h 89"/>
                    <a:gd name="T20" fmla="*/ 145 w 315"/>
                    <a:gd name="T21" fmla="*/ 11 h 89"/>
                    <a:gd name="T22" fmla="*/ 132 w 315"/>
                    <a:gd name="T23" fmla="*/ 10 h 89"/>
                    <a:gd name="T24" fmla="*/ 109 w 315"/>
                    <a:gd name="T25" fmla="*/ 2 h 89"/>
                    <a:gd name="T26" fmla="*/ 96 w 315"/>
                    <a:gd name="T27" fmla="*/ 2 h 89"/>
                    <a:gd name="T28" fmla="*/ 88 w 315"/>
                    <a:gd name="T29" fmla="*/ 9 h 89"/>
                    <a:gd name="T30" fmla="*/ 84 w 315"/>
                    <a:gd name="T31" fmla="*/ 16 h 89"/>
                    <a:gd name="T32" fmla="*/ 74 w 315"/>
                    <a:gd name="T33" fmla="*/ 18 h 89"/>
                    <a:gd name="T34" fmla="*/ 61 w 315"/>
                    <a:gd name="T35" fmla="*/ 18 h 89"/>
                    <a:gd name="T36" fmla="*/ 49 w 315"/>
                    <a:gd name="T37" fmla="*/ 18 h 89"/>
                    <a:gd name="T38" fmla="*/ 39 w 315"/>
                    <a:gd name="T39" fmla="*/ 18 h 89"/>
                    <a:gd name="T40" fmla="*/ 30 w 315"/>
                    <a:gd name="T41" fmla="*/ 18 h 89"/>
                    <a:gd name="T42" fmla="*/ 19 w 315"/>
                    <a:gd name="T43" fmla="*/ 20 h 89"/>
                    <a:gd name="T44" fmla="*/ 8 w 315"/>
                    <a:gd name="T45" fmla="*/ 23 h 89"/>
                    <a:gd name="T46" fmla="*/ 1 w 315"/>
                    <a:gd name="T47" fmla="*/ 25 h 89"/>
                    <a:gd name="T48" fmla="*/ 2 w 315"/>
                    <a:gd name="T49" fmla="*/ 34 h 89"/>
                    <a:gd name="T50" fmla="*/ 12 w 315"/>
                    <a:gd name="T51" fmla="*/ 49 h 89"/>
                    <a:gd name="T52" fmla="*/ 29 w 315"/>
                    <a:gd name="T53" fmla="*/ 64 h 89"/>
                    <a:gd name="T54" fmla="*/ 52 w 315"/>
                    <a:gd name="T55" fmla="*/ 69 h 89"/>
                    <a:gd name="T56" fmla="*/ 62 w 315"/>
                    <a:gd name="T57" fmla="*/ 75 h 89"/>
                    <a:gd name="T58" fmla="*/ 70 w 315"/>
                    <a:gd name="T59" fmla="*/ 82 h 89"/>
                    <a:gd name="T60" fmla="*/ 81 w 315"/>
                    <a:gd name="T61" fmla="*/ 87 h 89"/>
                    <a:gd name="T62" fmla="*/ 94 w 315"/>
                    <a:gd name="T63" fmla="*/ 87 h 89"/>
                    <a:gd name="T64" fmla="*/ 110 w 315"/>
                    <a:gd name="T65" fmla="*/ 88 h 89"/>
                    <a:gd name="T66" fmla="*/ 127 w 315"/>
                    <a:gd name="T67" fmla="*/ 88 h 89"/>
                    <a:gd name="T68" fmla="*/ 145 w 315"/>
                    <a:gd name="T69" fmla="*/ 85 h 89"/>
                    <a:gd name="T70" fmla="*/ 160 w 315"/>
                    <a:gd name="T71" fmla="*/ 82 h 89"/>
                    <a:gd name="T72" fmla="*/ 171 w 315"/>
                    <a:gd name="T73" fmla="*/ 80 h 89"/>
                    <a:gd name="T74" fmla="*/ 185 w 315"/>
                    <a:gd name="T75" fmla="*/ 75 h 89"/>
                    <a:gd name="T76" fmla="*/ 198 w 315"/>
                    <a:gd name="T77" fmla="*/ 71 h 89"/>
                    <a:gd name="T78" fmla="*/ 208 w 315"/>
                    <a:gd name="T79" fmla="*/ 68 h 89"/>
                    <a:gd name="T80" fmla="*/ 230 w 315"/>
                    <a:gd name="T81" fmla="*/ 80 h 89"/>
                    <a:gd name="T82" fmla="*/ 245 w 315"/>
                    <a:gd name="T83" fmla="*/ 85 h 89"/>
                    <a:gd name="T84" fmla="*/ 257 w 315"/>
                    <a:gd name="T85" fmla="*/ 83 h 89"/>
                    <a:gd name="T86" fmla="*/ 275 w 315"/>
                    <a:gd name="T87" fmla="*/ 76 h 89"/>
                    <a:gd name="T88" fmla="*/ 294 w 315"/>
                    <a:gd name="T89" fmla="*/ 77 h 89"/>
                    <a:gd name="T90" fmla="*/ 311 w 315"/>
                    <a:gd name="T91" fmla="*/ 72 h 89"/>
                    <a:gd name="T92" fmla="*/ 310 w 315"/>
                    <a:gd name="T93" fmla="*/ 62 h 89"/>
                    <a:gd name="T94" fmla="*/ 278 w 315"/>
                    <a:gd name="T95" fmla="*/ 46 h 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5"/>
                    <a:gd name="T145" fmla="*/ 0 h 89"/>
                    <a:gd name="T146" fmla="*/ 315 w 315"/>
                    <a:gd name="T147" fmla="*/ 89 h 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5" h="89">
                      <a:moveTo>
                        <a:pt x="265" y="42"/>
                      </a:moveTo>
                      <a:lnTo>
                        <a:pt x="256" y="40"/>
                      </a:lnTo>
                      <a:lnTo>
                        <a:pt x="248" y="39"/>
                      </a:lnTo>
                      <a:lnTo>
                        <a:pt x="242" y="39"/>
                      </a:lnTo>
                      <a:lnTo>
                        <a:pt x="237" y="37"/>
                      </a:lnTo>
                      <a:lnTo>
                        <a:pt x="232" y="38"/>
                      </a:lnTo>
                      <a:lnTo>
                        <a:pt x="228" y="38"/>
                      </a:lnTo>
                      <a:lnTo>
                        <a:pt x="224" y="39"/>
                      </a:lnTo>
                      <a:lnTo>
                        <a:pt x="222" y="39"/>
                      </a:lnTo>
                      <a:lnTo>
                        <a:pt x="217" y="41"/>
                      </a:lnTo>
                      <a:lnTo>
                        <a:pt x="216" y="42"/>
                      </a:lnTo>
                      <a:lnTo>
                        <a:pt x="213" y="44"/>
                      </a:lnTo>
                      <a:lnTo>
                        <a:pt x="211" y="44"/>
                      </a:lnTo>
                      <a:lnTo>
                        <a:pt x="208" y="46"/>
                      </a:lnTo>
                      <a:lnTo>
                        <a:pt x="207" y="46"/>
                      </a:lnTo>
                      <a:lnTo>
                        <a:pt x="204" y="46"/>
                      </a:lnTo>
                      <a:lnTo>
                        <a:pt x="202" y="46"/>
                      </a:lnTo>
                      <a:lnTo>
                        <a:pt x="198" y="41"/>
                      </a:lnTo>
                      <a:lnTo>
                        <a:pt x="194" y="38"/>
                      </a:lnTo>
                      <a:lnTo>
                        <a:pt x="190" y="35"/>
                      </a:lnTo>
                      <a:lnTo>
                        <a:pt x="186" y="32"/>
                      </a:lnTo>
                      <a:lnTo>
                        <a:pt x="183" y="32"/>
                      </a:lnTo>
                      <a:lnTo>
                        <a:pt x="181" y="31"/>
                      </a:lnTo>
                      <a:lnTo>
                        <a:pt x="178" y="31"/>
                      </a:lnTo>
                      <a:lnTo>
                        <a:pt x="176" y="30"/>
                      </a:lnTo>
                      <a:lnTo>
                        <a:pt x="172" y="31"/>
                      </a:lnTo>
                      <a:lnTo>
                        <a:pt x="170" y="31"/>
                      </a:lnTo>
                      <a:lnTo>
                        <a:pt x="168" y="32"/>
                      </a:lnTo>
                      <a:lnTo>
                        <a:pt x="166" y="32"/>
                      </a:lnTo>
                      <a:lnTo>
                        <a:pt x="164" y="32"/>
                      </a:lnTo>
                      <a:lnTo>
                        <a:pt x="162" y="32"/>
                      </a:lnTo>
                      <a:lnTo>
                        <a:pt x="160" y="32"/>
                      </a:lnTo>
                      <a:lnTo>
                        <a:pt x="158" y="31"/>
                      </a:lnTo>
                      <a:lnTo>
                        <a:pt x="156" y="31"/>
                      </a:lnTo>
                      <a:lnTo>
                        <a:pt x="156" y="30"/>
                      </a:lnTo>
                      <a:lnTo>
                        <a:pt x="154" y="27"/>
                      </a:lnTo>
                      <a:lnTo>
                        <a:pt x="154" y="25"/>
                      </a:lnTo>
                      <a:lnTo>
                        <a:pt x="152" y="24"/>
                      </a:lnTo>
                      <a:lnTo>
                        <a:pt x="152" y="22"/>
                      </a:lnTo>
                      <a:lnTo>
                        <a:pt x="150" y="20"/>
                      </a:lnTo>
                      <a:lnTo>
                        <a:pt x="150" y="16"/>
                      </a:lnTo>
                      <a:lnTo>
                        <a:pt x="148" y="14"/>
                      </a:lnTo>
                      <a:lnTo>
                        <a:pt x="147" y="12"/>
                      </a:lnTo>
                      <a:lnTo>
                        <a:pt x="145" y="11"/>
                      </a:lnTo>
                      <a:lnTo>
                        <a:pt x="143" y="9"/>
                      </a:lnTo>
                      <a:lnTo>
                        <a:pt x="139" y="9"/>
                      </a:lnTo>
                      <a:lnTo>
                        <a:pt x="136" y="9"/>
                      </a:lnTo>
                      <a:lnTo>
                        <a:pt x="132" y="10"/>
                      </a:lnTo>
                      <a:lnTo>
                        <a:pt x="128" y="10"/>
                      </a:lnTo>
                      <a:lnTo>
                        <a:pt x="121" y="7"/>
                      </a:lnTo>
                      <a:lnTo>
                        <a:pt x="115" y="3"/>
                      </a:lnTo>
                      <a:lnTo>
                        <a:pt x="109" y="2"/>
                      </a:lnTo>
                      <a:lnTo>
                        <a:pt x="105" y="0"/>
                      </a:lnTo>
                      <a:lnTo>
                        <a:pt x="101" y="0"/>
                      </a:lnTo>
                      <a:lnTo>
                        <a:pt x="98" y="0"/>
                      </a:lnTo>
                      <a:lnTo>
                        <a:pt x="96" y="2"/>
                      </a:lnTo>
                      <a:lnTo>
                        <a:pt x="94" y="3"/>
                      </a:lnTo>
                      <a:lnTo>
                        <a:pt x="93" y="6"/>
                      </a:lnTo>
                      <a:lnTo>
                        <a:pt x="90" y="8"/>
                      </a:lnTo>
                      <a:lnTo>
                        <a:pt x="88" y="9"/>
                      </a:lnTo>
                      <a:lnTo>
                        <a:pt x="88" y="11"/>
                      </a:lnTo>
                      <a:lnTo>
                        <a:pt x="87" y="13"/>
                      </a:lnTo>
                      <a:lnTo>
                        <a:pt x="86" y="15"/>
                      </a:lnTo>
                      <a:lnTo>
                        <a:pt x="84" y="16"/>
                      </a:lnTo>
                      <a:lnTo>
                        <a:pt x="83" y="16"/>
                      </a:lnTo>
                      <a:lnTo>
                        <a:pt x="79" y="18"/>
                      </a:lnTo>
                      <a:lnTo>
                        <a:pt x="78" y="18"/>
                      </a:lnTo>
                      <a:lnTo>
                        <a:pt x="74" y="18"/>
                      </a:lnTo>
                      <a:lnTo>
                        <a:pt x="72" y="18"/>
                      </a:lnTo>
                      <a:lnTo>
                        <a:pt x="69" y="18"/>
                      </a:lnTo>
                      <a:lnTo>
                        <a:pt x="65" y="18"/>
                      </a:lnTo>
                      <a:lnTo>
                        <a:pt x="61" y="18"/>
                      </a:lnTo>
                      <a:lnTo>
                        <a:pt x="59" y="18"/>
                      </a:lnTo>
                      <a:lnTo>
                        <a:pt x="56" y="18"/>
                      </a:lnTo>
                      <a:lnTo>
                        <a:pt x="52" y="18"/>
                      </a:lnTo>
                      <a:lnTo>
                        <a:pt x="49" y="18"/>
                      </a:lnTo>
                      <a:lnTo>
                        <a:pt x="47" y="18"/>
                      </a:lnTo>
                      <a:lnTo>
                        <a:pt x="43" y="18"/>
                      </a:lnTo>
                      <a:lnTo>
                        <a:pt x="41" y="18"/>
                      </a:lnTo>
                      <a:lnTo>
                        <a:pt x="39" y="18"/>
                      </a:lnTo>
                      <a:lnTo>
                        <a:pt x="37" y="16"/>
                      </a:lnTo>
                      <a:lnTo>
                        <a:pt x="34" y="17"/>
                      </a:lnTo>
                      <a:lnTo>
                        <a:pt x="33" y="17"/>
                      </a:lnTo>
                      <a:lnTo>
                        <a:pt x="30" y="18"/>
                      </a:lnTo>
                      <a:lnTo>
                        <a:pt x="28" y="18"/>
                      </a:lnTo>
                      <a:lnTo>
                        <a:pt x="24" y="20"/>
                      </a:lnTo>
                      <a:lnTo>
                        <a:pt x="22" y="20"/>
                      </a:lnTo>
                      <a:lnTo>
                        <a:pt x="19" y="20"/>
                      </a:lnTo>
                      <a:lnTo>
                        <a:pt x="17" y="20"/>
                      </a:lnTo>
                      <a:lnTo>
                        <a:pt x="13" y="22"/>
                      </a:lnTo>
                      <a:lnTo>
                        <a:pt x="11" y="22"/>
                      </a:lnTo>
                      <a:lnTo>
                        <a:pt x="8" y="23"/>
                      </a:lnTo>
                      <a:lnTo>
                        <a:pt x="6" y="23"/>
                      </a:lnTo>
                      <a:lnTo>
                        <a:pt x="4" y="25"/>
                      </a:lnTo>
                      <a:lnTo>
                        <a:pt x="2" y="25"/>
                      </a:lnTo>
                      <a:lnTo>
                        <a:pt x="1" y="25"/>
                      </a:lnTo>
                      <a:lnTo>
                        <a:pt x="0" y="28"/>
                      </a:lnTo>
                      <a:lnTo>
                        <a:pt x="0" y="31"/>
                      </a:lnTo>
                      <a:lnTo>
                        <a:pt x="2" y="34"/>
                      </a:lnTo>
                      <a:lnTo>
                        <a:pt x="3" y="37"/>
                      </a:lnTo>
                      <a:lnTo>
                        <a:pt x="5" y="41"/>
                      </a:lnTo>
                      <a:lnTo>
                        <a:pt x="8" y="45"/>
                      </a:lnTo>
                      <a:lnTo>
                        <a:pt x="12" y="49"/>
                      </a:lnTo>
                      <a:lnTo>
                        <a:pt x="16" y="53"/>
                      </a:lnTo>
                      <a:lnTo>
                        <a:pt x="20" y="56"/>
                      </a:lnTo>
                      <a:lnTo>
                        <a:pt x="25" y="61"/>
                      </a:lnTo>
                      <a:lnTo>
                        <a:pt x="29" y="64"/>
                      </a:lnTo>
                      <a:lnTo>
                        <a:pt x="35" y="66"/>
                      </a:lnTo>
                      <a:lnTo>
                        <a:pt x="41" y="68"/>
                      </a:lnTo>
                      <a:lnTo>
                        <a:pt x="47" y="69"/>
                      </a:lnTo>
                      <a:lnTo>
                        <a:pt x="52" y="69"/>
                      </a:lnTo>
                      <a:lnTo>
                        <a:pt x="58" y="69"/>
                      </a:lnTo>
                      <a:lnTo>
                        <a:pt x="58" y="71"/>
                      </a:lnTo>
                      <a:lnTo>
                        <a:pt x="60" y="73"/>
                      </a:lnTo>
                      <a:lnTo>
                        <a:pt x="62" y="75"/>
                      </a:lnTo>
                      <a:lnTo>
                        <a:pt x="64" y="76"/>
                      </a:lnTo>
                      <a:lnTo>
                        <a:pt x="66" y="78"/>
                      </a:lnTo>
                      <a:lnTo>
                        <a:pt x="68" y="80"/>
                      </a:lnTo>
                      <a:lnTo>
                        <a:pt x="70" y="82"/>
                      </a:lnTo>
                      <a:lnTo>
                        <a:pt x="73" y="82"/>
                      </a:lnTo>
                      <a:lnTo>
                        <a:pt x="76" y="84"/>
                      </a:lnTo>
                      <a:lnTo>
                        <a:pt x="79" y="86"/>
                      </a:lnTo>
                      <a:lnTo>
                        <a:pt x="81" y="87"/>
                      </a:lnTo>
                      <a:lnTo>
                        <a:pt x="85" y="87"/>
                      </a:lnTo>
                      <a:lnTo>
                        <a:pt x="87" y="88"/>
                      </a:lnTo>
                      <a:lnTo>
                        <a:pt x="90" y="88"/>
                      </a:lnTo>
                      <a:lnTo>
                        <a:pt x="94" y="87"/>
                      </a:lnTo>
                      <a:lnTo>
                        <a:pt x="98" y="85"/>
                      </a:lnTo>
                      <a:lnTo>
                        <a:pt x="102" y="87"/>
                      </a:lnTo>
                      <a:lnTo>
                        <a:pt x="106" y="88"/>
                      </a:lnTo>
                      <a:lnTo>
                        <a:pt x="110" y="88"/>
                      </a:lnTo>
                      <a:lnTo>
                        <a:pt x="115" y="88"/>
                      </a:lnTo>
                      <a:lnTo>
                        <a:pt x="119" y="88"/>
                      </a:lnTo>
                      <a:lnTo>
                        <a:pt x="124" y="88"/>
                      </a:lnTo>
                      <a:lnTo>
                        <a:pt x="127" y="88"/>
                      </a:lnTo>
                      <a:lnTo>
                        <a:pt x="133" y="86"/>
                      </a:lnTo>
                      <a:lnTo>
                        <a:pt x="137" y="86"/>
                      </a:lnTo>
                      <a:lnTo>
                        <a:pt x="141" y="85"/>
                      </a:lnTo>
                      <a:lnTo>
                        <a:pt x="145" y="85"/>
                      </a:lnTo>
                      <a:lnTo>
                        <a:pt x="150" y="83"/>
                      </a:lnTo>
                      <a:lnTo>
                        <a:pt x="153" y="83"/>
                      </a:lnTo>
                      <a:lnTo>
                        <a:pt x="157" y="82"/>
                      </a:lnTo>
                      <a:lnTo>
                        <a:pt x="160" y="82"/>
                      </a:lnTo>
                      <a:lnTo>
                        <a:pt x="164" y="80"/>
                      </a:lnTo>
                      <a:lnTo>
                        <a:pt x="166" y="80"/>
                      </a:lnTo>
                      <a:lnTo>
                        <a:pt x="169" y="80"/>
                      </a:lnTo>
                      <a:lnTo>
                        <a:pt x="171" y="80"/>
                      </a:lnTo>
                      <a:lnTo>
                        <a:pt x="175" y="78"/>
                      </a:lnTo>
                      <a:lnTo>
                        <a:pt x="177" y="78"/>
                      </a:lnTo>
                      <a:lnTo>
                        <a:pt x="181" y="77"/>
                      </a:lnTo>
                      <a:lnTo>
                        <a:pt x="185" y="75"/>
                      </a:lnTo>
                      <a:lnTo>
                        <a:pt x="188" y="73"/>
                      </a:lnTo>
                      <a:lnTo>
                        <a:pt x="191" y="73"/>
                      </a:lnTo>
                      <a:lnTo>
                        <a:pt x="194" y="71"/>
                      </a:lnTo>
                      <a:lnTo>
                        <a:pt x="198" y="71"/>
                      </a:lnTo>
                      <a:lnTo>
                        <a:pt x="201" y="69"/>
                      </a:lnTo>
                      <a:lnTo>
                        <a:pt x="203" y="69"/>
                      </a:lnTo>
                      <a:lnTo>
                        <a:pt x="207" y="68"/>
                      </a:lnTo>
                      <a:lnTo>
                        <a:pt x="208" y="68"/>
                      </a:lnTo>
                      <a:lnTo>
                        <a:pt x="212" y="65"/>
                      </a:lnTo>
                      <a:lnTo>
                        <a:pt x="219" y="71"/>
                      </a:lnTo>
                      <a:lnTo>
                        <a:pt x="226" y="76"/>
                      </a:lnTo>
                      <a:lnTo>
                        <a:pt x="230" y="80"/>
                      </a:lnTo>
                      <a:lnTo>
                        <a:pt x="236" y="82"/>
                      </a:lnTo>
                      <a:lnTo>
                        <a:pt x="239" y="84"/>
                      </a:lnTo>
                      <a:lnTo>
                        <a:pt x="243" y="85"/>
                      </a:lnTo>
                      <a:lnTo>
                        <a:pt x="245" y="85"/>
                      </a:lnTo>
                      <a:lnTo>
                        <a:pt x="249" y="84"/>
                      </a:lnTo>
                      <a:lnTo>
                        <a:pt x="251" y="84"/>
                      </a:lnTo>
                      <a:lnTo>
                        <a:pt x="254" y="84"/>
                      </a:lnTo>
                      <a:lnTo>
                        <a:pt x="257" y="83"/>
                      </a:lnTo>
                      <a:lnTo>
                        <a:pt x="261" y="81"/>
                      </a:lnTo>
                      <a:lnTo>
                        <a:pt x="265" y="80"/>
                      </a:lnTo>
                      <a:lnTo>
                        <a:pt x="269" y="78"/>
                      </a:lnTo>
                      <a:lnTo>
                        <a:pt x="275" y="76"/>
                      </a:lnTo>
                      <a:lnTo>
                        <a:pt x="281" y="74"/>
                      </a:lnTo>
                      <a:lnTo>
                        <a:pt x="285" y="76"/>
                      </a:lnTo>
                      <a:lnTo>
                        <a:pt x="291" y="77"/>
                      </a:lnTo>
                      <a:lnTo>
                        <a:pt x="294" y="77"/>
                      </a:lnTo>
                      <a:lnTo>
                        <a:pt x="300" y="77"/>
                      </a:lnTo>
                      <a:lnTo>
                        <a:pt x="304" y="76"/>
                      </a:lnTo>
                      <a:lnTo>
                        <a:pt x="308" y="74"/>
                      </a:lnTo>
                      <a:lnTo>
                        <a:pt x="311" y="72"/>
                      </a:lnTo>
                      <a:lnTo>
                        <a:pt x="314" y="69"/>
                      </a:lnTo>
                      <a:lnTo>
                        <a:pt x="314" y="68"/>
                      </a:lnTo>
                      <a:lnTo>
                        <a:pt x="314" y="64"/>
                      </a:lnTo>
                      <a:lnTo>
                        <a:pt x="310" y="62"/>
                      </a:lnTo>
                      <a:lnTo>
                        <a:pt x="307" y="58"/>
                      </a:lnTo>
                      <a:lnTo>
                        <a:pt x="299" y="54"/>
                      </a:lnTo>
                      <a:lnTo>
                        <a:pt x="291" y="50"/>
                      </a:lnTo>
                      <a:lnTo>
                        <a:pt x="278" y="46"/>
                      </a:lnTo>
                      <a:lnTo>
                        <a:pt x="265" y="42"/>
                      </a:lnTo>
                    </a:path>
                  </a:pathLst>
                </a:custGeom>
                <a:gradFill rotWithShape="0">
                  <a:gsLst>
                    <a:gs pos="0">
                      <a:srgbClr val="FFFFFF"/>
                    </a:gs>
                    <a:gs pos="100000">
                      <a:srgbClr val="C0C0C0"/>
                    </a:gs>
                  </a:gsLst>
                  <a:lin ang="5400000" scaled="1"/>
                </a:gradFill>
                <a:ln w="9525">
                  <a:noFill/>
                  <a:round/>
                  <a:headEnd/>
                  <a:tailEnd/>
                </a:ln>
              </p:spPr>
              <p:txBody>
                <a:bodyPr/>
                <a:lstStyle/>
                <a:p>
                  <a:endParaRPr lang="en-US"/>
                </a:p>
              </p:txBody>
            </p:sp>
            <p:sp>
              <p:nvSpPr>
                <p:cNvPr id="20691" name="Freeform 332"/>
                <p:cNvSpPr>
                  <a:spLocks/>
                </p:cNvSpPr>
                <p:nvPr/>
              </p:nvSpPr>
              <p:spPr bwMode="auto">
                <a:xfrm>
                  <a:off x="2634" y="1596"/>
                  <a:ext cx="33" cy="88"/>
                </a:xfrm>
                <a:custGeom>
                  <a:avLst/>
                  <a:gdLst>
                    <a:gd name="T0" fmla="*/ 0 w 33"/>
                    <a:gd name="T1" fmla="*/ 5 h 88"/>
                    <a:gd name="T2" fmla="*/ 1 w 33"/>
                    <a:gd name="T3" fmla="*/ 9 h 88"/>
                    <a:gd name="T4" fmla="*/ 2 w 33"/>
                    <a:gd name="T5" fmla="*/ 12 h 88"/>
                    <a:gd name="T6" fmla="*/ 5 w 33"/>
                    <a:gd name="T7" fmla="*/ 17 h 88"/>
                    <a:gd name="T8" fmla="*/ 7 w 33"/>
                    <a:gd name="T9" fmla="*/ 22 h 88"/>
                    <a:gd name="T10" fmla="*/ 7 w 33"/>
                    <a:gd name="T11" fmla="*/ 26 h 88"/>
                    <a:gd name="T12" fmla="*/ 8 w 33"/>
                    <a:gd name="T13" fmla="*/ 31 h 88"/>
                    <a:gd name="T14" fmla="*/ 7 w 33"/>
                    <a:gd name="T15" fmla="*/ 35 h 88"/>
                    <a:gd name="T16" fmla="*/ 6 w 33"/>
                    <a:gd name="T17" fmla="*/ 39 h 88"/>
                    <a:gd name="T18" fmla="*/ 5 w 33"/>
                    <a:gd name="T19" fmla="*/ 43 h 88"/>
                    <a:gd name="T20" fmla="*/ 3 w 33"/>
                    <a:gd name="T21" fmla="*/ 46 h 88"/>
                    <a:gd name="T22" fmla="*/ 3 w 33"/>
                    <a:gd name="T23" fmla="*/ 50 h 88"/>
                    <a:gd name="T24" fmla="*/ 2 w 33"/>
                    <a:gd name="T25" fmla="*/ 52 h 88"/>
                    <a:gd name="T26" fmla="*/ 2 w 33"/>
                    <a:gd name="T27" fmla="*/ 56 h 88"/>
                    <a:gd name="T28" fmla="*/ 3 w 33"/>
                    <a:gd name="T29" fmla="*/ 58 h 88"/>
                    <a:gd name="T30" fmla="*/ 7 w 33"/>
                    <a:gd name="T31" fmla="*/ 62 h 88"/>
                    <a:gd name="T32" fmla="*/ 10 w 33"/>
                    <a:gd name="T33" fmla="*/ 64 h 88"/>
                    <a:gd name="T34" fmla="*/ 8 w 33"/>
                    <a:gd name="T35" fmla="*/ 67 h 88"/>
                    <a:gd name="T36" fmla="*/ 7 w 33"/>
                    <a:gd name="T37" fmla="*/ 70 h 88"/>
                    <a:gd name="T38" fmla="*/ 3 w 33"/>
                    <a:gd name="T39" fmla="*/ 74 h 88"/>
                    <a:gd name="T40" fmla="*/ 1 w 33"/>
                    <a:gd name="T41" fmla="*/ 76 h 88"/>
                    <a:gd name="T42" fmla="*/ 0 w 33"/>
                    <a:gd name="T43" fmla="*/ 79 h 88"/>
                    <a:gd name="T44" fmla="*/ 0 w 33"/>
                    <a:gd name="T45" fmla="*/ 83 h 88"/>
                    <a:gd name="T46" fmla="*/ 3 w 33"/>
                    <a:gd name="T47" fmla="*/ 87 h 88"/>
                    <a:gd name="T48" fmla="*/ 7 w 33"/>
                    <a:gd name="T49" fmla="*/ 87 h 88"/>
                    <a:gd name="T50" fmla="*/ 7 w 33"/>
                    <a:gd name="T51" fmla="*/ 87 h 88"/>
                    <a:gd name="T52" fmla="*/ 10 w 33"/>
                    <a:gd name="T53" fmla="*/ 87 h 88"/>
                    <a:gd name="T54" fmla="*/ 14 w 33"/>
                    <a:gd name="T55" fmla="*/ 85 h 88"/>
                    <a:gd name="T56" fmla="*/ 18 w 33"/>
                    <a:gd name="T57" fmla="*/ 83 h 88"/>
                    <a:gd name="T58" fmla="*/ 22 w 33"/>
                    <a:gd name="T59" fmla="*/ 79 h 88"/>
                    <a:gd name="T60" fmla="*/ 26 w 33"/>
                    <a:gd name="T61" fmla="*/ 76 h 88"/>
                    <a:gd name="T62" fmla="*/ 30 w 33"/>
                    <a:gd name="T63" fmla="*/ 72 h 88"/>
                    <a:gd name="T64" fmla="*/ 31 w 33"/>
                    <a:gd name="T65" fmla="*/ 64 h 88"/>
                    <a:gd name="T66" fmla="*/ 29 w 33"/>
                    <a:gd name="T67" fmla="*/ 52 h 88"/>
                    <a:gd name="T68" fmla="*/ 24 w 33"/>
                    <a:gd name="T69" fmla="*/ 39 h 88"/>
                    <a:gd name="T70" fmla="*/ 20 w 33"/>
                    <a:gd name="T71" fmla="*/ 25 h 88"/>
                    <a:gd name="T72" fmla="*/ 14 w 33"/>
                    <a:gd name="T73" fmla="*/ 13 h 88"/>
                    <a:gd name="T74" fmla="*/ 9 w 33"/>
                    <a:gd name="T75" fmla="*/ 5 h 88"/>
                    <a:gd name="T76" fmla="*/ 5 w 33"/>
                    <a:gd name="T77" fmla="*/ 1 h 88"/>
                    <a:gd name="T78" fmla="*/ 1 w 33"/>
                    <a:gd name="T79" fmla="*/ 1 h 88"/>
                    <a:gd name="T80" fmla="*/ 0 w 33"/>
                    <a:gd name="T81" fmla="*/ 3 h 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
                    <a:gd name="T124" fmla="*/ 0 h 88"/>
                    <a:gd name="T125" fmla="*/ 33 w 33"/>
                    <a:gd name="T126" fmla="*/ 88 h 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 h="88">
                      <a:moveTo>
                        <a:pt x="0" y="3"/>
                      </a:moveTo>
                      <a:lnTo>
                        <a:pt x="0" y="5"/>
                      </a:lnTo>
                      <a:lnTo>
                        <a:pt x="1" y="7"/>
                      </a:lnTo>
                      <a:lnTo>
                        <a:pt x="1" y="9"/>
                      </a:lnTo>
                      <a:lnTo>
                        <a:pt x="2" y="10"/>
                      </a:lnTo>
                      <a:lnTo>
                        <a:pt x="2" y="12"/>
                      </a:lnTo>
                      <a:lnTo>
                        <a:pt x="5" y="15"/>
                      </a:lnTo>
                      <a:lnTo>
                        <a:pt x="5" y="17"/>
                      </a:lnTo>
                      <a:lnTo>
                        <a:pt x="7" y="18"/>
                      </a:lnTo>
                      <a:lnTo>
                        <a:pt x="7" y="22"/>
                      </a:lnTo>
                      <a:lnTo>
                        <a:pt x="7" y="24"/>
                      </a:lnTo>
                      <a:lnTo>
                        <a:pt x="7" y="26"/>
                      </a:lnTo>
                      <a:lnTo>
                        <a:pt x="8" y="28"/>
                      </a:lnTo>
                      <a:lnTo>
                        <a:pt x="8" y="31"/>
                      </a:lnTo>
                      <a:lnTo>
                        <a:pt x="8" y="33"/>
                      </a:lnTo>
                      <a:lnTo>
                        <a:pt x="7" y="35"/>
                      </a:lnTo>
                      <a:lnTo>
                        <a:pt x="7" y="37"/>
                      </a:lnTo>
                      <a:lnTo>
                        <a:pt x="6" y="39"/>
                      </a:lnTo>
                      <a:lnTo>
                        <a:pt x="6" y="41"/>
                      </a:lnTo>
                      <a:lnTo>
                        <a:pt x="5" y="43"/>
                      </a:lnTo>
                      <a:lnTo>
                        <a:pt x="5" y="44"/>
                      </a:lnTo>
                      <a:lnTo>
                        <a:pt x="3" y="46"/>
                      </a:lnTo>
                      <a:lnTo>
                        <a:pt x="3" y="48"/>
                      </a:lnTo>
                      <a:lnTo>
                        <a:pt x="3" y="50"/>
                      </a:lnTo>
                      <a:lnTo>
                        <a:pt x="2" y="52"/>
                      </a:lnTo>
                      <a:lnTo>
                        <a:pt x="2" y="54"/>
                      </a:lnTo>
                      <a:lnTo>
                        <a:pt x="2" y="56"/>
                      </a:lnTo>
                      <a:lnTo>
                        <a:pt x="3" y="56"/>
                      </a:lnTo>
                      <a:lnTo>
                        <a:pt x="3" y="58"/>
                      </a:lnTo>
                      <a:lnTo>
                        <a:pt x="5" y="60"/>
                      </a:lnTo>
                      <a:lnTo>
                        <a:pt x="7" y="62"/>
                      </a:lnTo>
                      <a:lnTo>
                        <a:pt x="10" y="62"/>
                      </a:lnTo>
                      <a:lnTo>
                        <a:pt x="10" y="64"/>
                      </a:lnTo>
                      <a:lnTo>
                        <a:pt x="10" y="65"/>
                      </a:lnTo>
                      <a:lnTo>
                        <a:pt x="8" y="67"/>
                      </a:lnTo>
                      <a:lnTo>
                        <a:pt x="8" y="68"/>
                      </a:lnTo>
                      <a:lnTo>
                        <a:pt x="7" y="70"/>
                      </a:lnTo>
                      <a:lnTo>
                        <a:pt x="5" y="72"/>
                      </a:lnTo>
                      <a:lnTo>
                        <a:pt x="3" y="74"/>
                      </a:lnTo>
                      <a:lnTo>
                        <a:pt x="1" y="76"/>
                      </a:lnTo>
                      <a:lnTo>
                        <a:pt x="0" y="78"/>
                      </a:lnTo>
                      <a:lnTo>
                        <a:pt x="0" y="79"/>
                      </a:lnTo>
                      <a:lnTo>
                        <a:pt x="0" y="81"/>
                      </a:lnTo>
                      <a:lnTo>
                        <a:pt x="0" y="83"/>
                      </a:lnTo>
                      <a:lnTo>
                        <a:pt x="1" y="85"/>
                      </a:lnTo>
                      <a:lnTo>
                        <a:pt x="3" y="87"/>
                      </a:lnTo>
                      <a:lnTo>
                        <a:pt x="7" y="87"/>
                      </a:lnTo>
                      <a:lnTo>
                        <a:pt x="9" y="87"/>
                      </a:lnTo>
                      <a:lnTo>
                        <a:pt x="10" y="87"/>
                      </a:lnTo>
                      <a:lnTo>
                        <a:pt x="12" y="85"/>
                      </a:lnTo>
                      <a:lnTo>
                        <a:pt x="14" y="85"/>
                      </a:lnTo>
                      <a:lnTo>
                        <a:pt x="16" y="83"/>
                      </a:lnTo>
                      <a:lnTo>
                        <a:pt x="18" y="83"/>
                      </a:lnTo>
                      <a:lnTo>
                        <a:pt x="20" y="81"/>
                      </a:lnTo>
                      <a:lnTo>
                        <a:pt x="22" y="79"/>
                      </a:lnTo>
                      <a:lnTo>
                        <a:pt x="24" y="77"/>
                      </a:lnTo>
                      <a:lnTo>
                        <a:pt x="26" y="76"/>
                      </a:lnTo>
                      <a:lnTo>
                        <a:pt x="28" y="74"/>
                      </a:lnTo>
                      <a:lnTo>
                        <a:pt x="30" y="72"/>
                      </a:lnTo>
                      <a:lnTo>
                        <a:pt x="32" y="70"/>
                      </a:lnTo>
                      <a:lnTo>
                        <a:pt x="31" y="64"/>
                      </a:lnTo>
                      <a:lnTo>
                        <a:pt x="30" y="58"/>
                      </a:lnTo>
                      <a:lnTo>
                        <a:pt x="29" y="52"/>
                      </a:lnTo>
                      <a:lnTo>
                        <a:pt x="28" y="44"/>
                      </a:lnTo>
                      <a:lnTo>
                        <a:pt x="24" y="39"/>
                      </a:lnTo>
                      <a:lnTo>
                        <a:pt x="23" y="31"/>
                      </a:lnTo>
                      <a:lnTo>
                        <a:pt x="20" y="25"/>
                      </a:lnTo>
                      <a:lnTo>
                        <a:pt x="18" y="18"/>
                      </a:lnTo>
                      <a:lnTo>
                        <a:pt x="14" y="13"/>
                      </a:lnTo>
                      <a:lnTo>
                        <a:pt x="12" y="8"/>
                      </a:lnTo>
                      <a:lnTo>
                        <a:pt x="9" y="5"/>
                      </a:lnTo>
                      <a:lnTo>
                        <a:pt x="7" y="2"/>
                      </a:lnTo>
                      <a:lnTo>
                        <a:pt x="5" y="1"/>
                      </a:lnTo>
                      <a:lnTo>
                        <a:pt x="2" y="0"/>
                      </a:lnTo>
                      <a:lnTo>
                        <a:pt x="1" y="1"/>
                      </a:lnTo>
                      <a:lnTo>
                        <a:pt x="0" y="3"/>
                      </a:lnTo>
                    </a:path>
                  </a:pathLst>
                </a:custGeom>
                <a:solidFill>
                  <a:srgbClr val="A1E2FF"/>
                </a:solidFill>
                <a:ln w="9525">
                  <a:noFill/>
                  <a:round/>
                  <a:headEnd/>
                  <a:tailEnd/>
                </a:ln>
              </p:spPr>
              <p:txBody>
                <a:bodyPr/>
                <a:lstStyle/>
                <a:p>
                  <a:endParaRPr lang="en-US"/>
                </a:p>
              </p:txBody>
            </p:sp>
            <p:sp>
              <p:nvSpPr>
                <p:cNvPr id="20692" name="Freeform 333"/>
                <p:cNvSpPr>
                  <a:spLocks/>
                </p:cNvSpPr>
                <p:nvPr/>
              </p:nvSpPr>
              <p:spPr bwMode="auto">
                <a:xfrm>
                  <a:off x="2738" y="1659"/>
                  <a:ext cx="32" cy="34"/>
                </a:xfrm>
                <a:custGeom>
                  <a:avLst/>
                  <a:gdLst>
                    <a:gd name="T0" fmla="*/ 18 w 32"/>
                    <a:gd name="T1" fmla="*/ 0 h 34"/>
                    <a:gd name="T2" fmla="*/ 18 w 32"/>
                    <a:gd name="T3" fmla="*/ 1 h 34"/>
                    <a:gd name="T4" fmla="*/ 19 w 32"/>
                    <a:gd name="T5" fmla="*/ 1 h 34"/>
                    <a:gd name="T6" fmla="*/ 19 w 32"/>
                    <a:gd name="T7" fmla="*/ 2 h 34"/>
                    <a:gd name="T8" fmla="*/ 20 w 32"/>
                    <a:gd name="T9" fmla="*/ 2 h 34"/>
                    <a:gd name="T10" fmla="*/ 21 w 32"/>
                    <a:gd name="T11" fmla="*/ 4 h 34"/>
                    <a:gd name="T12" fmla="*/ 23 w 32"/>
                    <a:gd name="T13" fmla="*/ 6 h 34"/>
                    <a:gd name="T14" fmla="*/ 25 w 32"/>
                    <a:gd name="T15" fmla="*/ 8 h 34"/>
                    <a:gd name="T16" fmla="*/ 27 w 32"/>
                    <a:gd name="T17" fmla="*/ 8 h 34"/>
                    <a:gd name="T18" fmla="*/ 27 w 32"/>
                    <a:gd name="T19" fmla="*/ 9 h 34"/>
                    <a:gd name="T20" fmla="*/ 29 w 32"/>
                    <a:gd name="T21" fmla="*/ 12 h 34"/>
                    <a:gd name="T22" fmla="*/ 30 w 32"/>
                    <a:gd name="T23" fmla="*/ 14 h 34"/>
                    <a:gd name="T24" fmla="*/ 31 w 32"/>
                    <a:gd name="T25" fmla="*/ 15 h 34"/>
                    <a:gd name="T26" fmla="*/ 30 w 32"/>
                    <a:gd name="T27" fmla="*/ 17 h 34"/>
                    <a:gd name="T28" fmla="*/ 30 w 32"/>
                    <a:gd name="T29" fmla="*/ 19 h 34"/>
                    <a:gd name="T30" fmla="*/ 29 w 32"/>
                    <a:gd name="T31" fmla="*/ 21 h 34"/>
                    <a:gd name="T32" fmla="*/ 28 w 32"/>
                    <a:gd name="T33" fmla="*/ 22 h 34"/>
                    <a:gd name="T34" fmla="*/ 26 w 32"/>
                    <a:gd name="T35" fmla="*/ 24 h 34"/>
                    <a:gd name="T36" fmla="*/ 26 w 32"/>
                    <a:gd name="T37" fmla="*/ 25 h 34"/>
                    <a:gd name="T38" fmla="*/ 24 w 32"/>
                    <a:gd name="T39" fmla="*/ 27 h 34"/>
                    <a:gd name="T40" fmla="*/ 22 w 32"/>
                    <a:gd name="T41" fmla="*/ 27 h 34"/>
                    <a:gd name="T42" fmla="*/ 19 w 32"/>
                    <a:gd name="T43" fmla="*/ 29 h 34"/>
                    <a:gd name="T44" fmla="*/ 17 w 32"/>
                    <a:gd name="T45" fmla="*/ 29 h 34"/>
                    <a:gd name="T46" fmla="*/ 15 w 32"/>
                    <a:gd name="T47" fmla="*/ 30 h 34"/>
                    <a:gd name="T48" fmla="*/ 13 w 32"/>
                    <a:gd name="T49" fmla="*/ 30 h 34"/>
                    <a:gd name="T50" fmla="*/ 10 w 32"/>
                    <a:gd name="T51" fmla="*/ 32 h 34"/>
                    <a:gd name="T52" fmla="*/ 8 w 32"/>
                    <a:gd name="T53" fmla="*/ 32 h 34"/>
                    <a:gd name="T54" fmla="*/ 6 w 32"/>
                    <a:gd name="T55" fmla="*/ 33 h 34"/>
                    <a:gd name="T56" fmla="*/ 4 w 32"/>
                    <a:gd name="T57" fmla="*/ 33 h 34"/>
                    <a:gd name="T58" fmla="*/ 3 w 32"/>
                    <a:gd name="T59" fmla="*/ 33 h 34"/>
                    <a:gd name="T60" fmla="*/ 1 w 32"/>
                    <a:gd name="T61" fmla="*/ 33 h 34"/>
                    <a:gd name="T62" fmla="*/ 1 w 32"/>
                    <a:gd name="T63" fmla="*/ 33 h 34"/>
                    <a:gd name="T64" fmla="*/ 1 w 32"/>
                    <a:gd name="T65" fmla="*/ 33 h 34"/>
                    <a:gd name="T66" fmla="*/ 0 w 32"/>
                    <a:gd name="T67" fmla="*/ 33 h 34"/>
                    <a:gd name="T68" fmla="*/ 0 w 32"/>
                    <a:gd name="T69" fmla="*/ 31 h 34"/>
                    <a:gd name="T70" fmla="*/ 1 w 32"/>
                    <a:gd name="T71" fmla="*/ 31 h 34"/>
                    <a:gd name="T72" fmla="*/ 3 w 32"/>
                    <a:gd name="T73" fmla="*/ 30 h 34"/>
                    <a:gd name="T74" fmla="*/ 4 w 32"/>
                    <a:gd name="T75" fmla="*/ 30 h 34"/>
                    <a:gd name="T76" fmla="*/ 6 w 32"/>
                    <a:gd name="T77" fmla="*/ 28 h 34"/>
                    <a:gd name="T78" fmla="*/ 8 w 32"/>
                    <a:gd name="T79" fmla="*/ 26 h 34"/>
                    <a:gd name="T80" fmla="*/ 11 w 32"/>
                    <a:gd name="T81" fmla="*/ 24 h 34"/>
                    <a:gd name="T82" fmla="*/ 13 w 32"/>
                    <a:gd name="T83" fmla="*/ 23 h 34"/>
                    <a:gd name="T84" fmla="*/ 15 w 32"/>
                    <a:gd name="T85" fmla="*/ 21 h 34"/>
                    <a:gd name="T86" fmla="*/ 16 w 32"/>
                    <a:gd name="T87" fmla="*/ 19 h 34"/>
                    <a:gd name="T88" fmla="*/ 18 w 32"/>
                    <a:gd name="T89" fmla="*/ 16 h 34"/>
                    <a:gd name="T90" fmla="*/ 18 w 32"/>
                    <a:gd name="T91" fmla="*/ 13 h 34"/>
                    <a:gd name="T92" fmla="*/ 19 w 32"/>
                    <a:gd name="T93" fmla="*/ 9 h 34"/>
                    <a:gd name="T94" fmla="*/ 18 w 32"/>
                    <a:gd name="T95" fmla="*/ 5 h 34"/>
                    <a:gd name="T96" fmla="*/ 18 w 32"/>
                    <a:gd name="T97" fmla="*/ 0 h 34"/>
                    <a:gd name="T98" fmla="*/ 18 w 32"/>
                    <a:gd name="T99" fmla="*/ 0 h 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
                    <a:gd name="T151" fmla="*/ 0 h 34"/>
                    <a:gd name="T152" fmla="*/ 32 w 32"/>
                    <a:gd name="T153" fmla="*/ 34 h 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 h="34">
                      <a:moveTo>
                        <a:pt x="18" y="0"/>
                      </a:moveTo>
                      <a:lnTo>
                        <a:pt x="18" y="1"/>
                      </a:lnTo>
                      <a:lnTo>
                        <a:pt x="19" y="1"/>
                      </a:lnTo>
                      <a:lnTo>
                        <a:pt x="19" y="2"/>
                      </a:lnTo>
                      <a:lnTo>
                        <a:pt x="20" y="2"/>
                      </a:lnTo>
                      <a:lnTo>
                        <a:pt x="21" y="4"/>
                      </a:lnTo>
                      <a:lnTo>
                        <a:pt x="23" y="6"/>
                      </a:lnTo>
                      <a:lnTo>
                        <a:pt x="25" y="8"/>
                      </a:lnTo>
                      <a:lnTo>
                        <a:pt x="27" y="8"/>
                      </a:lnTo>
                      <a:lnTo>
                        <a:pt x="27" y="9"/>
                      </a:lnTo>
                      <a:lnTo>
                        <a:pt x="29" y="12"/>
                      </a:lnTo>
                      <a:lnTo>
                        <a:pt x="30" y="14"/>
                      </a:lnTo>
                      <a:lnTo>
                        <a:pt x="31" y="15"/>
                      </a:lnTo>
                      <a:lnTo>
                        <a:pt x="30" y="17"/>
                      </a:lnTo>
                      <a:lnTo>
                        <a:pt x="30" y="19"/>
                      </a:lnTo>
                      <a:lnTo>
                        <a:pt x="29" y="21"/>
                      </a:lnTo>
                      <a:lnTo>
                        <a:pt x="28" y="22"/>
                      </a:lnTo>
                      <a:lnTo>
                        <a:pt x="26" y="24"/>
                      </a:lnTo>
                      <a:lnTo>
                        <a:pt x="26" y="25"/>
                      </a:lnTo>
                      <a:lnTo>
                        <a:pt x="24" y="27"/>
                      </a:lnTo>
                      <a:lnTo>
                        <a:pt x="22" y="27"/>
                      </a:lnTo>
                      <a:lnTo>
                        <a:pt x="19" y="29"/>
                      </a:lnTo>
                      <a:lnTo>
                        <a:pt x="17" y="29"/>
                      </a:lnTo>
                      <a:lnTo>
                        <a:pt x="15" y="30"/>
                      </a:lnTo>
                      <a:lnTo>
                        <a:pt x="13" y="30"/>
                      </a:lnTo>
                      <a:lnTo>
                        <a:pt x="10" y="32"/>
                      </a:lnTo>
                      <a:lnTo>
                        <a:pt x="8" y="32"/>
                      </a:lnTo>
                      <a:lnTo>
                        <a:pt x="6" y="33"/>
                      </a:lnTo>
                      <a:lnTo>
                        <a:pt x="4" y="33"/>
                      </a:lnTo>
                      <a:lnTo>
                        <a:pt x="3" y="33"/>
                      </a:lnTo>
                      <a:lnTo>
                        <a:pt x="1" y="33"/>
                      </a:lnTo>
                      <a:lnTo>
                        <a:pt x="0" y="33"/>
                      </a:lnTo>
                      <a:lnTo>
                        <a:pt x="0" y="31"/>
                      </a:lnTo>
                      <a:lnTo>
                        <a:pt x="1" y="31"/>
                      </a:lnTo>
                      <a:lnTo>
                        <a:pt x="3" y="30"/>
                      </a:lnTo>
                      <a:lnTo>
                        <a:pt x="4" y="30"/>
                      </a:lnTo>
                      <a:lnTo>
                        <a:pt x="6" y="28"/>
                      </a:lnTo>
                      <a:lnTo>
                        <a:pt x="8" y="26"/>
                      </a:lnTo>
                      <a:lnTo>
                        <a:pt x="11" y="24"/>
                      </a:lnTo>
                      <a:lnTo>
                        <a:pt x="13" y="23"/>
                      </a:lnTo>
                      <a:lnTo>
                        <a:pt x="15" y="21"/>
                      </a:lnTo>
                      <a:lnTo>
                        <a:pt x="16" y="19"/>
                      </a:lnTo>
                      <a:lnTo>
                        <a:pt x="18" y="16"/>
                      </a:lnTo>
                      <a:lnTo>
                        <a:pt x="18" y="13"/>
                      </a:lnTo>
                      <a:lnTo>
                        <a:pt x="19" y="9"/>
                      </a:lnTo>
                      <a:lnTo>
                        <a:pt x="18" y="5"/>
                      </a:lnTo>
                      <a:lnTo>
                        <a:pt x="18" y="0"/>
                      </a:lnTo>
                    </a:path>
                  </a:pathLst>
                </a:custGeom>
                <a:solidFill>
                  <a:srgbClr val="9F9FFF"/>
                </a:solidFill>
                <a:ln w="9525">
                  <a:noFill/>
                  <a:round/>
                  <a:headEnd/>
                  <a:tailEnd/>
                </a:ln>
              </p:spPr>
              <p:txBody>
                <a:bodyPr/>
                <a:lstStyle/>
                <a:p>
                  <a:endParaRPr lang="en-US"/>
                </a:p>
              </p:txBody>
            </p:sp>
            <p:sp>
              <p:nvSpPr>
                <p:cNvPr id="20693" name="Freeform 334"/>
                <p:cNvSpPr>
                  <a:spLocks/>
                </p:cNvSpPr>
                <p:nvPr/>
              </p:nvSpPr>
              <p:spPr bwMode="auto">
                <a:xfrm>
                  <a:off x="2553" y="1592"/>
                  <a:ext cx="15" cy="52"/>
                </a:xfrm>
                <a:custGeom>
                  <a:avLst/>
                  <a:gdLst>
                    <a:gd name="T0" fmla="*/ 0 w 15"/>
                    <a:gd name="T1" fmla="*/ 0 h 52"/>
                    <a:gd name="T2" fmla="*/ 0 w 15"/>
                    <a:gd name="T3" fmla="*/ 2 h 52"/>
                    <a:gd name="T4" fmla="*/ 0 w 15"/>
                    <a:gd name="T5" fmla="*/ 2 h 52"/>
                    <a:gd name="T6" fmla="*/ 0 w 15"/>
                    <a:gd name="T7" fmla="*/ 4 h 52"/>
                    <a:gd name="T8" fmla="*/ 2 w 15"/>
                    <a:gd name="T9" fmla="*/ 4 h 52"/>
                    <a:gd name="T10" fmla="*/ 3 w 15"/>
                    <a:gd name="T11" fmla="*/ 6 h 52"/>
                    <a:gd name="T12" fmla="*/ 5 w 15"/>
                    <a:gd name="T13" fmla="*/ 7 h 52"/>
                    <a:gd name="T14" fmla="*/ 7 w 15"/>
                    <a:gd name="T15" fmla="*/ 9 h 52"/>
                    <a:gd name="T16" fmla="*/ 9 w 15"/>
                    <a:gd name="T17" fmla="*/ 10 h 52"/>
                    <a:gd name="T18" fmla="*/ 9 w 15"/>
                    <a:gd name="T19" fmla="*/ 13 h 52"/>
                    <a:gd name="T20" fmla="*/ 11 w 15"/>
                    <a:gd name="T21" fmla="*/ 15 h 52"/>
                    <a:gd name="T22" fmla="*/ 12 w 15"/>
                    <a:gd name="T23" fmla="*/ 18 h 52"/>
                    <a:gd name="T24" fmla="*/ 13 w 15"/>
                    <a:gd name="T25" fmla="*/ 20 h 52"/>
                    <a:gd name="T26" fmla="*/ 13 w 15"/>
                    <a:gd name="T27" fmla="*/ 24 h 52"/>
                    <a:gd name="T28" fmla="*/ 14 w 15"/>
                    <a:gd name="T29" fmla="*/ 26 h 52"/>
                    <a:gd name="T30" fmla="*/ 14 w 15"/>
                    <a:gd name="T31" fmla="*/ 29 h 52"/>
                    <a:gd name="T32" fmla="*/ 14 w 15"/>
                    <a:gd name="T33" fmla="*/ 31 h 52"/>
                    <a:gd name="T34" fmla="*/ 13 w 15"/>
                    <a:gd name="T35" fmla="*/ 33 h 52"/>
                    <a:gd name="T36" fmla="*/ 13 w 15"/>
                    <a:gd name="T37" fmla="*/ 34 h 52"/>
                    <a:gd name="T38" fmla="*/ 12 w 15"/>
                    <a:gd name="T39" fmla="*/ 36 h 52"/>
                    <a:gd name="T40" fmla="*/ 12 w 15"/>
                    <a:gd name="T41" fmla="*/ 38 h 52"/>
                    <a:gd name="T42" fmla="*/ 9 w 15"/>
                    <a:gd name="T43" fmla="*/ 40 h 52"/>
                    <a:gd name="T44" fmla="*/ 9 w 15"/>
                    <a:gd name="T45" fmla="*/ 43 h 52"/>
                    <a:gd name="T46" fmla="*/ 7 w 15"/>
                    <a:gd name="T47" fmla="*/ 44 h 52"/>
                    <a:gd name="T48" fmla="*/ 7 w 15"/>
                    <a:gd name="T49" fmla="*/ 46 h 52"/>
                    <a:gd name="T50" fmla="*/ 6 w 15"/>
                    <a:gd name="T51" fmla="*/ 48 h 52"/>
                    <a:gd name="T52" fmla="*/ 6 w 15"/>
                    <a:gd name="T53" fmla="*/ 50 h 52"/>
                    <a:gd name="T54" fmla="*/ 4 w 15"/>
                    <a:gd name="T55" fmla="*/ 51 h 52"/>
                    <a:gd name="T56" fmla="*/ 4 w 15"/>
                    <a:gd name="T57" fmla="*/ 51 h 52"/>
                    <a:gd name="T58" fmla="*/ 3 w 15"/>
                    <a:gd name="T59" fmla="*/ 51 h 52"/>
                    <a:gd name="T60" fmla="*/ 3 w 15"/>
                    <a:gd name="T61" fmla="*/ 49 h 52"/>
                    <a:gd name="T62" fmla="*/ 3 w 15"/>
                    <a:gd name="T63" fmla="*/ 47 h 52"/>
                    <a:gd name="T64" fmla="*/ 4 w 15"/>
                    <a:gd name="T65" fmla="*/ 43 h 52"/>
                    <a:gd name="T66" fmla="*/ 4 w 15"/>
                    <a:gd name="T67" fmla="*/ 37 h 52"/>
                    <a:gd name="T68" fmla="*/ 6 w 15"/>
                    <a:gd name="T69" fmla="*/ 31 h 52"/>
                    <a:gd name="T70" fmla="*/ 6 w 15"/>
                    <a:gd name="T71" fmla="*/ 28 h 52"/>
                    <a:gd name="T72" fmla="*/ 6 w 15"/>
                    <a:gd name="T73" fmla="*/ 22 h 52"/>
                    <a:gd name="T74" fmla="*/ 4 w 15"/>
                    <a:gd name="T75" fmla="*/ 19 h 52"/>
                    <a:gd name="T76" fmla="*/ 4 w 15"/>
                    <a:gd name="T77" fmla="*/ 15 h 52"/>
                    <a:gd name="T78" fmla="*/ 4 w 15"/>
                    <a:gd name="T79" fmla="*/ 13 h 52"/>
                    <a:gd name="T80" fmla="*/ 4 w 15"/>
                    <a:gd name="T81" fmla="*/ 9 h 52"/>
                    <a:gd name="T82" fmla="*/ 2 w 15"/>
                    <a:gd name="T83" fmla="*/ 8 h 52"/>
                    <a:gd name="T84" fmla="*/ 2 w 15"/>
                    <a:gd name="T85" fmla="*/ 6 h 52"/>
                    <a:gd name="T86" fmla="*/ 0 w 15"/>
                    <a:gd name="T87" fmla="*/ 5 h 52"/>
                    <a:gd name="T88" fmla="*/ 0 w 15"/>
                    <a:gd name="T89" fmla="*/ 3 h 52"/>
                    <a:gd name="T90" fmla="*/ 0 w 15"/>
                    <a:gd name="T91" fmla="*/ 3 h 52"/>
                    <a:gd name="T92" fmla="*/ 0 w 15"/>
                    <a:gd name="T93" fmla="*/ 2 h 52"/>
                    <a:gd name="T94" fmla="*/ 0 w 15"/>
                    <a:gd name="T95" fmla="*/ 2 h 52"/>
                    <a:gd name="T96" fmla="*/ 0 w 15"/>
                    <a:gd name="T97" fmla="*/ 0 h 52"/>
                    <a:gd name="T98" fmla="*/ 0 w 15"/>
                    <a:gd name="T99" fmla="*/ 0 h 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
                    <a:gd name="T151" fmla="*/ 0 h 52"/>
                    <a:gd name="T152" fmla="*/ 15 w 15"/>
                    <a:gd name="T153" fmla="*/ 52 h 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 h="52">
                      <a:moveTo>
                        <a:pt x="0" y="0"/>
                      </a:moveTo>
                      <a:lnTo>
                        <a:pt x="0" y="2"/>
                      </a:lnTo>
                      <a:lnTo>
                        <a:pt x="0" y="4"/>
                      </a:lnTo>
                      <a:lnTo>
                        <a:pt x="2" y="4"/>
                      </a:lnTo>
                      <a:lnTo>
                        <a:pt x="3" y="6"/>
                      </a:lnTo>
                      <a:lnTo>
                        <a:pt x="5" y="7"/>
                      </a:lnTo>
                      <a:lnTo>
                        <a:pt x="7" y="9"/>
                      </a:lnTo>
                      <a:lnTo>
                        <a:pt x="9" y="10"/>
                      </a:lnTo>
                      <a:lnTo>
                        <a:pt x="9" y="13"/>
                      </a:lnTo>
                      <a:lnTo>
                        <a:pt x="11" y="15"/>
                      </a:lnTo>
                      <a:lnTo>
                        <a:pt x="12" y="18"/>
                      </a:lnTo>
                      <a:lnTo>
                        <a:pt x="13" y="20"/>
                      </a:lnTo>
                      <a:lnTo>
                        <a:pt x="13" y="24"/>
                      </a:lnTo>
                      <a:lnTo>
                        <a:pt x="14" y="26"/>
                      </a:lnTo>
                      <a:lnTo>
                        <a:pt x="14" y="29"/>
                      </a:lnTo>
                      <a:lnTo>
                        <a:pt x="14" y="31"/>
                      </a:lnTo>
                      <a:lnTo>
                        <a:pt x="13" y="33"/>
                      </a:lnTo>
                      <a:lnTo>
                        <a:pt x="13" y="34"/>
                      </a:lnTo>
                      <a:lnTo>
                        <a:pt x="12" y="36"/>
                      </a:lnTo>
                      <a:lnTo>
                        <a:pt x="12" y="38"/>
                      </a:lnTo>
                      <a:lnTo>
                        <a:pt x="9" y="40"/>
                      </a:lnTo>
                      <a:lnTo>
                        <a:pt x="9" y="43"/>
                      </a:lnTo>
                      <a:lnTo>
                        <a:pt x="7" y="44"/>
                      </a:lnTo>
                      <a:lnTo>
                        <a:pt x="7" y="46"/>
                      </a:lnTo>
                      <a:lnTo>
                        <a:pt x="6" y="48"/>
                      </a:lnTo>
                      <a:lnTo>
                        <a:pt x="6" y="50"/>
                      </a:lnTo>
                      <a:lnTo>
                        <a:pt x="4" y="51"/>
                      </a:lnTo>
                      <a:lnTo>
                        <a:pt x="3" y="51"/>
                      </a:lnTo>
                      <a:lnTo>
                        <a:pt x="3" y="49"/>
                      </a:lnTo>
                      <a:lnTo>
                        <a:pt x="3" y="47"/>
                      </a:lnTo>
                      <a:lnTo>
                        <a:pt x="4" y="43"/>
                      </a:lnTo>
                      <a:lnTo>
                        <a:pt x="4" y="37"/>
                      </a:lnTo>
                      <a:lnTo>
                        <a:pt x="6" y="31"/>
                      </a:lnTo>
                      <a:lnTo>
                        <a:pt x="6" y="28"/>
                      </a:lnTo>
                      <a:lnTo>
                        <a:pt x="6" y="22"/>
                      </a:lnTo>
                      <a:lnTo>
                        <a:pt x="4" y="19"/>
                      </a:lnTo>
                      <a:lnTo>
                        <a:pt x="4" y="15"/>
                      </a:lnTo>
                      <a:lnTo>
                        <a:pt x="4" y="13"/>
                      </a:lnTo>
                      <a:lnTo>
                        <a:pt x="4" y="9"/>
                      </a:lnTo>
                      <a:lnTo>
                        <a:pt x="2" y="8"/>
                      </a:lnTo>
                      <a:lnTo>
                        <a:pt x="2" y="6"/>
                      </a:lnTo>
                      <a:lnTo>
                        <a:pt x="0" y="5"/>
                      </a:lnTo>
                      <a:lnTo>
                        <a:pt x="0" y="3"/>
                      </a:lnTo>
                      <a:lnTo>
                        <a:pt x="0" y="2"/>
                      </a:lnTo>
                      <a:lnTo>
                        <a:pt x="0" y="0"/>
                      </a:lnTo>
                    </a:path>
                  </a:pathLst>
                </a:custGeom>
                <a:solidFill>
                  <a:srgbClr val="819FE2"/>
                </a:solidFill>
                <a:ln w="9525">
                  <a:noFill/>
                  <a:round/>
                  <a:headEnd/>
                  <a:tailEnd/>
                </a:ln>
              </p:spPr>
              <p:txBody>
                <a:bodyPr/>
                <a:lstStyle/>
                <a:p>
                  <a:endParaRPr lang="en-US"/>
                </a:p>
              </p:txBody>
            </p:sp>
            <p:sp>
              <p:nvSpPr>
                <p:cNvPr id="20694" name="Freeform 335"/>
                <p:cNvSpPr>
                  <a:spLocks/>
                </p:cNvSpPr>
                <p:nvPr/>
              </p:nvSpPr>
              <p:spPr bwMode="auto">
                <a:xfrm>
                  <a:off x="2497" y="1567"/>
                  <a:ext cx="23" cy="49"/>
                </a:xfrm>
                <a:custGeom>
                  <a:avLst/>
                  <a:gdLst>
                    <a:gd name="T0" fmla="*/ 1 w 23"/>
                    <a:gd name="T1" fmla="*/ 1 h 49"/>
                    <a:gd name="T2" fmla="*/ 2 w 23"/>
                    <a:gd name="T3" fmla="*/ 3 h 49"/>
                    <a:gd name="T4" fmla="*/ 5 w 23"/>
                    <a:gd name="T5" fmla="*/ 6 h 49"/>
                    <a:gd name="T6" fmla="*/ 9 w 23"/>
                    <a:gd name="T7" fmla="*/ 9 h 49"/>
                    <a:gd name="T8" fmla="*/ 13 w 23"/>
                    <a:gd name="T9" fmla="*/ 15 h 49"/>
                    <a:gd name="T10" fmla="*/ 16 w 23"/>
                    <a:gd name="T11" fmla="*/ 19 h 49"/>
                    <a:gd name="T12" fmla="*/ 18 w 23"/>
                    <a:gd name="T13" fmla="*/ 23 h 49"/>
                    <a:gd name="T14" fmla="*/ 20 w 23"/>
                    <a:gd name="T15" fmla="*/ 27 h 49"/>
                    <a:gd name="T16" fmla="*/ 20 w 23"/>
                    <a:gd name="T17" fmla="*/ 30 h 49"/>
                    <a:gd name="T18" fmla="*/ 19 w 23"/>
                    <a:gd name="T19" fmla="*/ 32 h 49"/>
                    <a:gd name="T20" fmla="*/ 17 w 23"/>
                    <a:gd name="T21" fmla="*/ 34 h 49"/>
                    <a:gd name="T22" fmla="*/ 16 w 23"/>
                    <a:gd name="T23" fmla="*/ 38 h 49"/>
                    <a:gd name="T24" fmla="*/ 14 w 23"/>
                    <a:gd name="T25" fmla="*/ 40 h 49"/>
                    <a:gd name="T26" fmla="*/ 12 w 23"/>
                    <a:gd name="T27" fmla="*/ 44 h 49"/>
                    <a:gd name="T28" fmla="*/ 10 w 23"/>
                    <a:gd name="T29" fmla="*/ 46 h 49"/>
                    <a:gd name="T30" fmla="*/ 10 w 23"/>
                    <a:gd name="T31" fmla="*/ 46 h 49"/>
                    <a:gd name="T32" fmla="*/ 10 w 23"/>
                    <a:gd name="T33" fmla="*/ 47 h 49"/>
                    <a:gd name="T34" fmla="*/ 10 w 23"/>
                    <a:gd name="T35" fmla="*/ 48 h 49"/>
                    <a:gd name="T36" fmla="*/ 10 w 23"/>
                    <a:gd name="T37" fmla="*/ 46 h 49"/>
                    <a:gd name="T38" fmla="*/ 10 w 23"/>
                    <a:gd name="T39" fmla="*/ 41 h 49"/>
                    <a:gd name="T40" fmla="*/ 11 w 23"/>
                    <a:gd name="T41" fmla="*/ 37 h 49"/>
                    <a:gd name="T42" fmla="*/ 10 w 23"/>
                    <a:gd name="T43" fmla="*/ 32 h 49"/>
                    <a:gd name="T44" fmla="*/ 9 w 23"/>
                    <a:gd name="T45" fmla="*/ 28 h 49"/>
                    <a:gd name="T46" fmla="*/ 7 w 23"/>
                    <a:gd name="T47" fmla="*/ 25 h 49"/>
                    <a:gd name="T48" fmla="*/ 5 w 23"/>
                    <a:gd name="T49" fmla="*/ 22 h 49"/>
                    <a:gd name="T50" fmla="*/ 5 w 23"/>
                    <a:gd name="T51" fmla="*/ 18 h 49"/>
                    <a:gd name="T52" fmla="*/ 3 w 23"/>
                    <a:gd name="T53" fmla="*/ 15 h 49"/>
                    <a:gd name="T54" fmla="*/ 3 w 23"/>
                    <a:gd name="T55" fmla="*/ 10 h 49"/>
                    <a:gd name="T56" fmla="*/ 2 w 23"/>
                    <a:gd name="T57" fmla="*/ 9 h 49"/>
                    <a:gd name="T58" fmla="*/ 0 w 23"/>
                    <a:gd name="T59" fmla="*/ 6 h 49"/>
                    <a:gd name="T60" fmla="*/ 0 w 23"/>
                    <a:gd name="T61" fmla="*/ 3 h 49"/>
                    <a:gd name="T62" fmla="*/ 0 w 23"/>
                    <a:gd name="T63" fmla="*/ 1 h 49"/>
                    <a:gd name="T64" fmla="*/ 1 w 23"/>
                    <a:gd name="T65" fmla="*/ 0 h 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49"/>
                    <a:gd name="T101" fmla="*/ 23 w 23"/>
                    <a:gd name="T102" fmla="*/ 49 h 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49">
                      <a:moveTo>
                        <a:pt x="1" y="0"/>
                      </a:moveTo>
                      <a:lnTo>
                        <a:pt x="1" y="1"/>
                      </a:lnTo>
                      <a:lnTo>
                        <a:pt x="2" y="1"/>
                      </a:lnTo>
                      <a:lnTo>
                        <a:pt x="2" y="3"/>
                      </a:lnTo>
                      <a:lnTo>
                        <a:pt x="4" y="3"/>
                      </a:lnTo>
                      <a:lnTo>
                        <a:pt x="5" y="6"/>
                      </a:lnTo>
                      <a:lnTo>
                        <a:pt x="8" y="8"/>
                      </a:lnTo>
                      <a:lnTo>
                        <a:pt x="9" y="9"/>
                      </a:lnTo>
                      <a:lnTo>
                        <a:pt x="11" y="11"/>
                      </a:lnTo>
                      <a:lnTo>
                        <a:pt x="13" y="15"/>
                      </a:lnTo>
                      <a:lnTo>
                        <a:pt x="15" y="17"/>
                      </a:lnTo>
                      <a:lnTo>
                        <a:pt x="16" y="19"/>
                      </a:lnTo>
                      <a:lnTo>
                        <a:pt x="18" y="21"/>
                      </a:lnTo>
                      <a:lnTo>
                        <a:pt x="18" y="23"/>
                      </a:lnTo>
                      <a:lnTo>
                        <a:pt x="20" y="25"/>
                      </a:lnTo>
                      <a:lnTo>
                        <a:pt x="20" y="27"/>
                      </a:lnTo>
                      <a:lnTo>
                        <a:pt x="22" y="28"/>
                      </a:lnTo>
                      <a:lnTo>
                        <a:pt x="20" y="30"/>
                      </a:lnTo>
                      <a:lnTo>
                        <a:pt x="20" y="31"/>
                      </a:lnTo>
                      <a:lnTo>
                        <a:pt x="19" y="32"/>
                      </a:lnTo>
                      <a:lnTo>
                        <a:pt x="17" y="34"/>
                      </a:lnTo>
                      <a:lnTo>
                        <a:pt x="17" y="37"/>
                      </a:lnTo>
                      <a:lnTo>
                        <a:pt x="16" y="38"/>
                      </a:lnTo>
                      <a:lnTo>
                        <a:pt x="14" y="40"/>
                      </a:lnTo>
                      <a:lnTo>
                        <a:pt x="14" y="41"/>
                      </a:lnTo>
                      <a:lnTo>
                        <a:pt x="12" y="44"/>
                      </a:lnTo>
                      <a:lnTo>
                        <a:pt x="10" y="46"/>
                      </a:lnTo>
                      <a:lnTo>
                        <a:pt x="10" y="47"/>
                      </a:lnTo>
                      <a:lnTo>
                        <a:pt x="10" y="48"/>
                      </a:lnTo>
                      <a:lnTo>
                        <a:pt x="10" y="47"/>
                      </a:lnTo>
                      <a:lnTo>
                        <a:pt x="10" y="46"/>
                      </a:lnTo>
                      <a:lnTo>
                        <a:pt x="10" y="44"/>
                      </a:lnTo>
                      <a:lnTo>
                        <a:pt x="10" y="41"/>
                      </a:lnTo>
                      <a:lnTo>
                        <a:pt x="12" y="38"/>
                      </a:lnTo>
                      <a:lnTo>
                        <a:pt x="11" y="37"/>
                      </a:lnTo>
                      <a:lnTo>
                        <a:pt x="11" y="34"/>
                      </a:lnTo>
                      <a:lnTo>
                        <a:pt x="10" y="32"/>
                      </a:lnTo>
                      <a:lnTo>
                        <a:pt x="10" y="30"/>
                      </a:lnTo>
                      <a:lnTo>
                        <a:pt x="9" y="28"/>
                      </a:lnTo>
                      <a:lnTo>
                        <a:pt x="9" y="26"/>
                      </a:lnTo>
                      <a:lnTo>
                        <a:pt x="7" y="25"/>
                      </a:lnTo>
                      <a:lnTo>
                        <a:pt x="5" y="24"/>
                      </a:lnTo>
                      <a:lnTo>
                        <a:pt x="5" y="22"/>
                      </a:lnTo>
                      <a:lnTo>
                        <a:pt x="5" y="20"/>
                      </a:lnTo>
                      <a:lnTo>
                        <a:pt x="5" y="18"/>
                      </a:lnTo>
                      <a:lnTo>
                        <a:pt x="5" y="16"/>
                      </a:lnTo>
                      <a:lnTo>
                        <a:pt x="3" y="15"/>
                      </a:lnTo>
                      <a:lnTo>
                        <a:pt x="3" y="13"/>
                      </a:lnTo>
                      <a:lnTo>
                        <a:pt x="3" y="10"/>
                      </a:lnTo>
                      <a:lnTo>
                        <a:pt x="3" y="9"/>
                      </a:lnTo>
                      <a:lnTo>
                        <a:pt x="2" y="9"/>
                      </a:lnTo>
                      <a:lnTo>
                        <a:pt x="2" y="7"/>
                      </a:lnTo>
                      <a:lnTo>
                        <a:pt x="0" y="6"/>
                      </a:lnTo>
                      <a:lnTo>
                        <a:pt x="0" y="3"/>
                      </a:lnTo>
                      <a:lnTo>
                        <a:pt x="0" y="1"/>
                      </a:lnTo>
                      <a:lnTo>
                        <a:pt x="1" y="0"/>
                      </a:lnTo>
                    </a:path>
                  </a:pathLst>
                </a:custGeom>
                <a:solidFill>
                  <a:srgbClr val="A1E2FF"/>
                </a:solidFill>
                <a:ln w="9525">
                  <a:noFill/>
                  <a:round/>
                  <a:headEnd/>
                  <a:tailEnd/>
                </a:ln>
              </p:spPr>
              <p:txBody>
                <a:bodyPr/>
                <a:lstStyle/>
                <a:p>
                  <a:endParaRPr lang="en-US"/>
                </a:p>
              </p:txBody>
            </p:sp>
            <p:sp>
              <p:nvSpPr>
                <p:cNvPr id="20695" name="Freeform 336"/>
                <p:cNvSpPr>
                  <a:spLocks/>
                </p:cNvSpPr>
                <p:nvPr/>
              </p:nvSpPr>
              <p:spPr bwMode="auto">
                <a:xfrm>
                  <a:off x="2583" y="1594"/>
                  <a:ext cx="27" cy="58"/>
                </a:xfrm>
                <a:custGeom>
                  <a:avLst/>
                  <a:gdLst>
                    <a:gd name="T0" fmla="*/ 2 w 27"/>
                    <a:gd name="T1" fmla="*/ 2 h 58"/>
                    <a:gd name="T2" fmla="*/ 2 w 27"/>
                    <a:gd name="T3" fmla="*/ 2 h 58"/>
                    <a:gd name="T4" fmla="*/ 2 w 27"/>
                    <a:gd name="T5" fmla="*/ 2 h 58"/>
                    <a:gd name="T6" fmla="*/ 2 w 27"/>
                    <a:gd name="T7" fmla="*/ 2 h 58"/>
                    <a:gd name="T8" fmla="*/ 2 w 27"/>
                    <a:gd name="T9" fmla="*/ 2 h 58"/>
                    <a:gd name="T10" fmla="*/ 2 w 27"/>
                    <a:gd name="T11" fmla="*/ 2 h 58"/>
                    <a:gd name="T12" fmla="*/ 2 w 27"/>
                    <a:gd name="T13" fmla="*/ 2 h 58"/>
                    <a:gd name="T14" fmla="*/ 2 w 27"/>
                    <a:gd name="T15" fmla="*/ 2 h 58"/>
                    <a:gd name="T16" fmla="*/ 3 w 27"/>
                    <a:gd name="T17" fmla="*/ 4 h 58"/>
                    <a:gd name="T18" fmla="*/ 5 w 27"/>
                    <a:gd name="T19" fmla="*/ 7 h 58"/>
                    <a:gd name="T20" fmla="*/ 6 w 27"/>
                    <a:gd name="T21" fmla="*/ 9 h 58"/>
                    <a:gd name="T22" fmla="*/ 8 w 27"/>
                    <a:gd name="T23" fmla="*/ 13 h 58"/>
                    <a:gd name="T24" fmla="*/ 10 w 27"/>
                    <a:gd name="T25" fmla="*/ 14 h 58"/>
                    <a:gd name="T26" fmla="*/ 10 w 27"/>
                    <a:gd name="T27" fmla="*/ 19 h 58"/>
                    <a:gd name="T28" fmla="*/ 12 w 27"/>
                    <a:gd name="T29" fmla="*/ 22 h 58"/>
                    <a:gd name="T30" fmla="*/ 12 w 27"/>
                    <a:gd name="T31" fmla="*/ 26 h 58"/>
                    <a:gd name="T32" fmla="*/ 13 w 27"/>
                    <a:gd name="T33" fmla="*/ 29 h 58"/>
                    <a:gd name="T34" fmla="*/ 16 w 27"/>
                    <a:gd name="T35" fmla="*/ 32 h 58"/>
                    <a:gd name="T36" fmla="*/ 18 w 27"/>
                    <a:gd name="T37" fmla="*/ 36 h 58"/>
                    <a:gd name="T38" fmla="*/ 21 w 27"/>
                    <a:gd name="T39" fmla="*/ 41 h 58"/>
                    <a:gd name="T40" fmla="*/ 22 w 27"/>
                    <a:gd name="T41" fmla="*/ 46 h 58"/>
                    <a:gd name="T42" fmla="*/ 23 w 27"/>
                    <a:gd name="T43" fmla="*/ 51 h 58"/>
                    <a:gd name="T44" fmla="*/ 25 w 27"/>
                    <a:gd name="T45" fmla="*/ 55 h 58"/>
                    <a:gd name="T46" fmla="*/ 25 w 27"/>
                    <a:gd name="T47" fmla="*/ 57 h 58"/>
                    <a:gd name="T48" fmla="*/ 25 w 27"/>
                    <a:gd name="T49" fmla="*/ 57 h 58"/>
                    <a:gd name="T50" fmla="*/ 24 w 27"/>
                    <a:gd name="T51" fmla="*/ 56 h 58"/>
                    <a:gd name="T52" fmla="*/ 22 w 27"/>
                    <a:gd name="T53" fmla="*/ 53 h 58"/>
                    <a:gd name="T54" fmla="*/ 20 w 27"/>
                    <a:gd name="T55" fmla="*/ 49 h 58"/>
                    <a:gd name="T56" fmla="*/ 17 w 27"/>
                    <a:gd name="T57" fmla="*/ 43 h 58"/>
                    <a:gd name="T58" fmla="*/ 14 w 27"/>
                    <a:gd name="T59" fmla="*/ 40 h 58"/>
                    <a:gd name="T60" fmla="*/ 10 w 27"/>
                    <a:gd name="T61" fmla="*/ 36 h 58"/>
                    <a:gd name="T62" fmla="*/ 6 w 27"/>
                    <a:gd name="T63" fmla="*/ 33 h 58"/>
                    <a:gd name="T64" fmla="*/ 5 w 27"/>
                    <a:gd name="T65" fmla="*/ 29 h 58"/>
                    <a:gd name="T66" fmla="*/ 6 w 27"/>
                    <a:gd name="T67" fmla="*/ 25 h 58"/>
                    <a:gd name="T68" fmla="*/ 5 w 27"/>
                    <a:gd name="T69" fmla="*/ 19 h 58"/>
                    <a:gd name="T70" fmla="*/ 4 w 27"/>
                    <a:gd name="T71" fmla="*/ 15 h 58"/>
                    <a:gd name="T72" fmla="*/ 2 w 27"/>
                    <a:gd name="T73" fmla="*/ 11 h 58"/>
                    <a:gd name="T74" fmla="*/ 1 w 27"/>
                    <a:gd name="T75" fmla="*/ 7 h 58"/>
                    <a:gd name="T76" fmla="*/ 0 w 27"/>
                    <a:gd name="T77" fmla="*/ 5 h 58"/>
                    <a:gd name="T78" fmla="*/ 0 w 27"/>
                    <a:gd name="T79" fmla="*/ 3 h 58"/>
                    <a:gd name="T80" fmla="*/ 2 w 27"/>
                    <a:gd name="T81" fmla="*/ 0 h 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
                    <a:gd name="T124" fmla="*/ 0 h 58"/>
                    <a:gd name="T125" fmla="*/ 27 w 27"/>
                    <a:gd name="T126" fmla="*/ 58 h 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 h="58">
                      <a:moveTo>
                        <a:pt x="2" y="0"/>
                      </a:moveTo>
                      <a:lnTo>
                        <a:pt x="2" y="2"/>
                      </a:lnTo>
                      <a:lnTo>
                        <a:pt x="3" y="2"/>
                      </a:lnTo>
                      <a:lnTo>
                        <a:pt x="3" y="4"/>
                      </a:lnTo>
                      <a:lnTo>
                        <a:pt x="5" y="5"/>
                      </a:lnTo>
                      <a:lnTo>
                        <a:pt x="5" y="7"/>
                      </a:lnTo>
                      <a:lnTo>
                        <a:pt x="6" y="7"/>
                      </a:lnTo>
                      <a:lnTo>
                        <a:pt x="6" y="9"/>
                      </a:lnTo>
                      <a:lnTo>
                        <a:pt x="8" y="11"/>
                      </a:lnTo>
                      <a:lnTo>
                        <a:pt x="8" y="13"/>
                      </a:lnTo>
                      <a:lnTo>
                        <a:pt x="10" y="13"/>
                      </a:lnTo>
                      <a:lnTo>
                        <a:pt x="10" y="14"/>
                      </a:lnTo>
                      <a:lnTo>
                        <a:pt x="10" y="17"/>
                      </a:lnTo>
                      <a:lnTo>
                        <a:pt x="10" y="19"/>
                      </a:lnTo>
                      <a:lnTo>
                        <a:pt x="12" y="20"/>
                      </a:lnTo>
                      <a:lnTo>
                        <a:pt x="12" y="22"/>
                      </a:lnTo>
                      <a:lnTo>
                        <a:pt x="12" y="24"/>
                      </a:lnTo>
                      <a:lnTo>
                        <a:pt x="12" y="26"/>
                      </a:lnTo>
                      <a:lnTo>
                        <a:pt x="12" y="28"/>
                      </a:lnTo>
                      <a:lnTo>
                        <a:pt x="13" y="29"/>
                      </a:lnTo>
                      <a:lnTo>
                        <a:pt x="14" y="30"/>
                      </a:lnTo>
                      <a:lnTo>
                        <a:pt x="16" y="32"/>
                      </a:lnTo>
                      <a:lnTo>
                        <a:pt x="18" y="33"/>
                      </a:lnTo>
                      <a:lnTo>
                        <a:pt x="18" y="36"/>
                      </a:lnTo>
                      <a:lnTo>
                        <a:pt x="20" y="38"/>
                      </a:lnTo>
                      <a:lnTo>
                        <a:pt x="21" y="41"/>
                      </a:lnTo>
                      <a:lnTo>
                        <a:pt x="22" y="42"/>
                      </a:lnTo>
                      <a:lnTo>
                        <a:pt x="22" y="46"/>
                      </a:lnTo>
                      <a:lnTo>
                        <a:pt x="23" y="48"/>
                      </a:lnTo>
                      <a:lnTo>
                        <a:pt x="23" y="51"/>
                      </a:lnTo>
                      <a:lnTo>
                        <a:pt x="25" y="53"/>
                      </a:lnTo>
                      <a:lnTo>
                        <a:pt x="25" y="55"/>
                      </a:lnTo>
                      <a:lnTo>
                        <a:pt x="25" y="56"/>
                      </a:lnTo>
                      <a:lnTo>
                        <a:pt x="25" y="57"/>
                      </a:lnTo>
                      <a:lnTo>
                        <a:pt x="26" y="57"/>
                      </a:lnTo>
                      <a:lnTo>
                        <a:pt x="25" y="57"/>
                      </a:lnTo>
                      <a:lnTo>
                        <a:pt x="24" y="56"/>
                      </a:lnTo>
                      <a:lnTo>
                        <a:pt x="24" y="54"/>
                      </a:lnTo>
                      <a:lnTo>
                        <a:pt x="22" y="53"/>
                      </a:lnTo>
                      <a:lnTo>
                        <a:pt x="21" y="51"/>
                      </a:lnTo>
                      <a:lnTo>
                        <a:pt x="20" y="49"/>
                      </a:lnTo>
                      <a:lnTo>
                        <a:pt x="20" y="46"/>
                      </a:lnTo>
                      <a:lnTo>
                        <a:pt x="17" y="43"/>
                      </a:lnTo>
                      <a:lnTo>
                        <a:pt x="15" y="42"/>
                      </a:lnTo>
                      <a:lnTo>
                        <a:pt x="14" y="40"/>
                      </a:lnTo>
                      <a:lnTo>
                        <a:pt x="13" y="36"/>
                      </a:lnTo>
                      <a:lnTo>
                        <a:pt x="10" y="36"/>
                      </a:lnTo>
                      <a:lnTo>
                        <a:pt x="8" y="34"/>
                      </a:lnTo>
                      <a:lnTo>
                        <a:pt x="6" y="33"/>
                      </a:lnTo>
                      <a:lnTo>
                        <a:pt x="5" y="31"/>
                      </a:lnTo>
                      <a:lnTo>
                        <a:pt x="5" y="29"/>
                      </a:lnTo>
                      <a:lnTo>
                        <a:pt x="6" y="27"/>
                      </a:lnTo>
                      <a:lnTo>
                        <a:pt x="6" y="25"/>
                      </a:lnTo>
                      <a:lnTo>
                        <a:pt x="6" y="21"/>
                      </a:lnTo>
                      <a:lnTo>
                        <a:pt x="5" y="19"/>
                      </a:lnTo>
                      <a:lnTo>
                        <a:pt x="5" y="17"/>
                      </a:lnTo>
                      <a:lnTo>
                        <a:pt x="4" y="15"/>
                      </a:lnTo>
                      <a:lnTo>
                        <a:pt x="4" y="12"/>
                      </a:lnTo>
                      <a:lnTo>
                        <a:pt x="2" y="11"/>
                      </a:lnTo>
                      <a:lnTo>
                        <a:pt x="2" y="10"/>
                      </a:lnTo>
                      <a:lnTo>
                        <a:pt x="1" y="7"/>
                      </a:lnTo>
                      <a:lnTo>
                        <a:pt x="1" y="5"/>
                      </a:lnTo>
                      <a:lnTo>
                        <a:pt x="0" y="5"/>
                      </a:lnTo>
                      <a:lnTo>
                        <a:pt x="0" y="4"/>
                      </a:lnTo>
                      <a:lnTo>
                        <a:pt x="0" y="3"/>
                      </a:lnTo>
                      <a:lnTo>
                        <a:pt x="2" y="0"/>
                      </a:lnTo>
                    </a:path>
                  </a:pathLst>
                </a:custGeom>
                <a:solidFill>
                  <a:srgbClr val="819FE2"/>
                </a:solidFill>
                <a:ln w="9525">
                  <a:noFill/>
                  <a:round/>
                  <a:headEnd/>
                  <a:tailEnd/>
                </a:ln>
              </p:spPr>
              <p:txBody>
                <a:bodyPr/>
                <a:lstStyle/>
                <a:p>
                  <a:endParaRPr lang="en-US"/>
                </a:p>
              </p:txBody>
            </p:sp>
            <p:sp>
              <p:nvSpPr>
                <p:cNvPr id="20696" name="Freeform 337"/>
                <p:cNvSpPr>
                  <a:spLocks/>
                </p:cNvSpPr>
                <p:nvPr/>
              </p:nvSpPr>
              <p:spPr bwMode="auto">
                <a:xfrm>
                  <a:off x="2697" y="1582"/>
                  <a:ext cx="7" cy="15"/>
                </a:xfrm>
                <a:custGeom>
                  <a:avLst/>
                  <a:gdLst>
                    <a:gd name="T0" fmla="*/ 0 w 7"/>
                    <a:gd name="T1" fmla="*/ 0 h 15"/>
                    <a:gd name="T2" fmla="*/ 0 w 7"/>
                    <a:gd name="T3" fmla="*/ 1 h 15"/>
                    <a:gd name="T4" fmla="*/ 0 w 7"/>
                    <a:gd name="T5" fmla="*/ 1 h 15"/>
                    <a:gd name="T6" fmla="*/ 0 w 7"/>
                    <a:gd name="T7" fmla="*/ 2 h 15"/>
                    <a:gd name="T8" fmla="*/ 1 w 7"/>
                    <a:gd name="T9" fmla="*/ 2 h 15"/>
                    <a:gd name="T10" fmla="*/ 1 w 7"/>
                    <a:gd name="T11" fmla="*/ 4 h 15"/>
                    <a:gd name="T12" fmla="*/ 3 w 7"/>
                    <a:gd name="T13" fmla="*/ 4 h 15"/>
                    <a:gd name="T14" fmla="*/ 3 w 7"/>
                    <a:gd name="T15" fmla="*/ 6 h 15"/>
                    <a:gd name="T16" fmla="*/ 5 w 7"/>
                    <a:gd name="T17" fmla="*/ 6 h 15"/>
                    <a:gd name="T18" fmla="*/ 5 w 7"/>
                    <a:gd name="T19" fmla="*/ 8 h 15"/>
                    <a:gd name="T20" fmla="*/ 5 w 7"/>
                    <a:gd name="T21" fmla="*/ 9 h 15"/>
                    <a:gd name="T22" fmla="*/ 5 w 7"/>
                    <a:gd name="T23" fmla="*/ 10 h 15"/>
                    <a:gd name="T24" fmla="*/ 6 w 7"/>
                    <a:gd name="T25" fmla="*/ 10 h 15"/>
                    <a:gd name="T26" fmla="*/ 6 w 7"/>
                    <a:gd name="T27" fmla="*/ 12 h 15"/>
                    <a:gd name="T28" fmla="*/ 6 w 7"/>
                    <a:gd name="T29" fmla="*/ 12 h 15"/>
                    <a:gd name="T30" fmla="*/ 6 w 7"/>
                    <a:gd name="T31" fmla="*/ 13 h 15"/>
                    <a:gd name="T32" fmla="*/ 6 w 7"/>
                    <a:gd name="T33" fmla="*/ 13 h 15"/>
                    <a:gd name="T34" fmla="*/ 4 w 7"/>
                    <a:gd name="T35" fmla="*/ 14 h 15"/>
                    <a:gd name="T36" fmla="*/ 4 w 7"/>
                    <a:gd name="T37" fmla="*/ 14 h 15"/>
                    <a:gd name="T38" fmla="*/ 4 w 7"/>
                    <a:gd name="T39" fmla="*/ 14 h 15"/>
                    <a:gd name="T40" fmla="*/ 4 w 7"/>
                    <a:gd name="T41" fmla="*/ 14 h 15"/>
                    <a:gd name="T42" fmla="*/ 3 w 7"/>
                    <a:gd name="T43" fmla="*/ 14 h 15"/>
                    <a:gd name="T44" fmla="*/ 3 w 7"/>
                    <a:gd name="T45" fmla="*/ 14 h 15"/>
                    <a:gd name="T46" fmla="*/ 3 w 7"/>
                    <a:gd name="T47" fmla="*/ 14 h 15"/>
                    <a:gd name="T48" fmla="*/ 3 w 7"/>
                    <a:gd name="T49" fmla="*/ 14 h 15"/>
                    <a:gd name="T50" fmla="*/ 1 w 7"/>
                    <a:gd name="T51" fmla="*/ 14 h 15"/>
                    <a:gd name="T52" fmla="*/ 1 w 7"/>
                    <a:gd name="T53" fmla="*/ 14 h 15"/>
                    <a:gd name="T54" fmla="*/ 1 w 7"/>
                    <a:gd name="T55" fmla="*/ 14 h 15"/>
                    <a:gd name="T56" fmla="*/ 1 w 7"/>
                    <a:gd name="T57" fmla="*/ 14 h 15"/>
                    <a:gd name="T58" fmla="*/ 1 w 7"/>
                    <a:gd name="T59" fmla="*/ 14 h 15"/>
                    <a:gd name="T60" fmla="*/ 1 w 7"/>
                    <a:gd name="T61" fmla="*/ 14 h 15"/>
                    <a:gd name="T62" fmla="*/ 1 w 7"/>
                    <a:gd name="T63" fmla="*/ 14 h 15"/>
                    <a:gd name="T64" fmla="*/ 1 w 7"/>
                    <a:gd name="T65" fmla="*/ 14 h 15"/>
                    <a:gd name="T66" fmla="*/ 1 w 7"/>
                    <a:gd name="T67" fmla="*/ 14 h 15"/>
                    <a:gd name="T68" fmla="*/ 1 w 7"/>
                    <a:gd name="T69" fmla="*/ 12 h 15"/>
                    <a:gd name="T70" fmla="*/ 1 w 7"/>
                    <a:gd name="T71" fmla="*/ 12 h 15"/>
                    <a:gd name="T72" fmla="*/ 2 w 7"/>
                    <a:gd name="T73" fmla="*/ 10 h 15"/>
                    <a:gd name="T74" fmla="*/ 2 w 7"/>
                    <a:gd name="T75" fmla="*/ 10 h 15"/>
                    <a:gd name="T76" fmla="*/ 2 w 7"/>
                    <a:gd name="T77" fmla="*/ 8 h 15"/>
                    <a:gd name="T78" fmla="*/ 2 w 7"/>
                    <a:gd name="T79" fmla="*/ 7 h 15"/>
                    <a:gd name="T80" fmla="*/ 2 w 7"/>
                    <a:gd name="T81" fmla="*/ 5 h 15"/>
                    <a:gd name="T82" fmla="*/ 0 w 7"/>
                    <a:gd name="T83" fmla="*/ 5 h 15"/>
                    <a:gd name="T84" fmla="*/ 0 w 7"/>
                    <a:gd name="T85" fmla="*/ 5 h 15"/>
                    <a:gd name="T86" fmla="*/ 0 w 7"/>
                    <a:gd name="T87" fmla="*/ 5 h 15"/>
                    <a:gd name="T88" fmla="*/ 0 w 7"/>
                    <a:gd name="T89" fmla="*/ 3 h 15"/>
                    <a:gd name="T90" fmla="*/ 0 w 7"/>
                    <a:gd name="T91" fmla="*/ 3 h 15"/>
                    <a:gd name="T92" fmla="*/ 0 w 7"/>
                    <a:gd name="T93" fmla="*/ 2 h 15"/>
                    <a:gd name="T94" fmla="*/ 0 w 7"/>
                    <a:gd name="T95" fmla="*/ 2 h 15"/>
                    <a:gd name="T96" fmla="*/ 0 w 7"/>
                    <a:gd name="T97" fmla="*/ 0 h 15"/>
                    <a:gd name="T98" fmla="*/ 0 w 7"/>
                    <a:gd name="T99" fmla="*/ 0 h 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
                    <a:gd name="T151" fmla="*/ 0 h 15"/>
                    <a:gd name="T152" fmla="*/ 7 w 7"/>
                    <a:gd name="T153" fmla="*/ 15 h 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 h="15">
                      <a:moveTo>
                        <a:pt x="0" y="0"/>
                      </a:moveTo>
                      <a:lnTo>
                        <a:pt x="0" y="1"/>
                      </a:lnTo>
                      <a:lnTo>
                        <a:pt x="0" y="2"/>
                      </a:lnTo>
                      <a:lnTo>
                        <a:pt x="1" y="2"/>
                      </a:lnTo>
                      <a:lnTo>
                        <a:pt x="1" y="4"/>
                      </a:lnTo>
                      <a:lnTo>
                        <a:pt x="3" y="4"/>
                      </a:lnTo>
                      <a:lnTo>
                        <a:pt x="3" y="6"/>
                      </a:lnTo>
                      <a:lnTo>
                        <a:pt x="5" y="6"/>
                      </a:lnTo>
                      <a:lnTo>
                        <a:pt x="5" y="8"/>
                      </a:lnTo>
                      <a:lnTo>
                        <a:pt x="5" y="9"/>
                      </a:lnTo>
                      <a:lnTo>
                        <a:pt x="5" y="10"/>
                      </a:lnTo>
                      <a:lnTo>
                        <a:pt x="6" y="10"/>
                      </a:lnTo>
                      <a:lnTo>
                        <a:pt x="6" y="12"/>
                      </a:lnTo>
                      <a:lnTo>
                        <a:pt x="6" y="13"/>
                      </a:lnTo>
                      <a:lnTo>
                        <a:pt x="4" y="14"/>
                      </a:lnTo>
                      <a:lnTo>
                        <a:pt x="3" y="14"/>
                      </a:lnTo>
                      <a:lnTo>
                        <a:pt x="1" y="14"/>
                      </a:lnTo>
                      <a:lnTo>
                        <a:pt x="1" y="12"/>
                      </a:lnTo>
                      <a:lnTo>
                        <a:pt x="2" y="10"/>
                      </a:lnTo>
                      <a:lnTo>
                        <a:pt x="2" y="8"/>
                      </a:lnTo>
                      <a:lnTo>
                        <a:pt x="2" y="7"/>
                      </a:lnTo>
                      <a:lnTo>
                        <a:pt x="2" y="5"/>
                      </a:lnTo>
                      <a:lnTo>
                        <a:pt x="0" y="5"/>
                      </a:lnTo>
                      <a:lnTo>
                        <a:pt x="0" y="3"/>
                      </a:lnTo>
                      <a:lnTo>
                        <a:pt x="0" y="2"/>
                      </a:lnTo>
                      <a:lnTo>
                        <a:pt x="0" y="0"/>
                      </a:lnTo>
                    </a:path>
                  </a:pathLst>
                </a:custGeom>
                <a:solidFill>
                  <a:srgbClr val="A1E2FF"/>
                </a:solidFill>
                <a:ln w="9525">
                  <a:noFill/>
                  <a:round/>
                  <a:headEnd/>
                  <a:tailEnd/>
                </a:ln>
              </p:spPr>
              <p:txBody>
                <a:bodyPr/>
                <a:lstStyle/>
                <a:p>
                  <a:endParaRPr lang="en-US"/>
                </a:p>
              </p:txBody>
            </p:sp>
            <p:sp>
              <p:nvSpPr>
                <p:cNvPr id="20697" name="Freeform 338"/>
                <p:cNvSpPr>
                  <a:spLocks/>
                </p:cNvSpPr>
                <p:nvPr/>
              </p:nvSpPr>
              <p:spPr bwMode="auto">
                <a:xfrm>
                  <a:off x="2672" y="1572"/>
                  <a:ext cx="5" cy="15"/>
                </a:xfrm>
                <a:custGeom>
                  <a:avLst/>
                  <a:gdLst>
                    <a:gd name="T0" fmla="*/ 0 w 5"/>
                    <a:gd name="T1" fmla="*/ 0 h 15"/>
                    <a:gd name="T2" fmla="*/ 0 w 5"/>
                    <a:gd name="T3" fmla="*/ 1 h 15"/>
                    <a:gd name="T4" fmla="*/ 0 w 5"/>
                    <a:gd name="T5" fmla="*/ 1 h 15"/>
                    <a:gd name="T6" fmla="*/ 0 w 5"/>
                    <a:gd name="T7" fmla="*/ 1 h 15"/>
                    <a:gd name="T8" fmla="*/ 0 w 5"/>
                    <a:gd name="T9" fmla="*/ 1 h 15"/>
                    <a:gd name="T10" fmla="*/ 0 w 5"/>
                    <a:gd name="T11" fmla="*/ 2 h 15"/>
                    <a:gd name="T12" fmla="*/ 0 w 5"/>
                    <a:gd name="T13" fmla="*/ 2 h 15"/>
                    <a:gd name="T14" fmla="*/ 0 w 5"/>
                    <a:gd name="T15" fmla="*/ 2 h 15"/>
                    <a:gd name="T16" fmla="*/ 2 w 5"/>
                    <a:gd name="T17" fmla="*/ 2 h 15"/>
                    <a:gd name="T18" fmla="*/ 2 w 5"/>
                    <a:gd name="T19" fmla="*/ 4 h 15"/>
                    <a:gd name="T20" fmla="*/ 2 w 5"/>
                    <a:gd name="T21" fmla="*/ 4 h 15"/>
                    <a:gd name="T22" fmla="*/ 2 w 5"/>
                    <a:gd name="T23" fmla="*/ 6 h 15"/>
                    <a:gd name="T24" fmla="*/ 4 w 5"/>
                    <a:gd name="T25" fmla="*/ 6 h 15"/>
                    <a:gd name="T26" fmla="*/ 4 w 5"/>
                    <a:gd name="T27" fmla="*/ 8 h 15"/>
                    <a:gd name="T28" fmla="*/ 4 w 5"/>
                    <a:gd name="T29" fmla="*/ 10 h 15"/>
                    <a:gd name="T30" fmla="*/ 4 w 5"/>
                    <a:gd name="T31" fmla="*/ 12 h 15"/>
                    <a:gd name="T32" fmla="*/ 4 w 5"/>
                    <a:gd name="T33" fmla="*/ 14 h 15"/>
                    <a:gd name="T34" fmla="*/ 2 w 5"/>
                    <a:gd name="T35" fmla="*/ 14 h 15"/>
                    <a:gd name="T36" fmla="*/ 2 w 5"/>
                    <a:gd name="T37" fmla="*/ 14 h 15"/>
                    <a:gd name="T38" fmla="*/ 2 w 5"/>
                    <a:gd name="T39" fmla="*/ 14 h 15"/>
                    <a:gd name="T40" fmla="*/ 2 w 5"/>
                    <a:gd name="T41" fmla="*/ 14 h 15"/>
                    <a:gd name="T42" fmla="*/ 1 w 5"/>
                    <a:gd name="T43" fmla="*/ 14 h 15"/>
                    <a:gd name="T44" fmla="*/ 1 w 5"/>
                    <a:gd name="T45" fmla="*/ 14 h 15"/>
                    <a:gd name="T46" fmla="*/ 1 w 5"/>
                    <a:gd name="T47" fmla="*/ 14 h 15"/>
                    <a:gd name="T48" fmla="*/ 1 w 5"/>
                    <a:gd name="T49" fmla="*/ 13 h 15"/>
                    <a:gd name="T50" fmla="*/ 1 w 5"/>
                    <a:gd name="T51" fmla="*/ 13 h 15"/>
                    <a:gd name="T52" fmla="*/ 1 w 5"/>
                    <a:gd name="T53" fmla="*/ 13 h 15"/>
                    <a:gd name="T54" fmla="*/ 1 w 5"/>
                    <a:gd name="T55" fmla="*/ 13 h 15"/>
                    <a:gd name="T56" fmla="*/ 1 w 5"/>
                    <a:gd name="T57" fmla="*/ 13 h 15"/>
                    <a:gd name="T58" fmla="*/ 1 w 5"/>
                    <a:gd name="T59" fmla="*/ 13 h 15"/>
                    <a:gd name="T60" fmla="*/ 1 w 5"/>
                    <a:gd name="T61" fmla="*/ 13 h 15"/>
                    <a:gd name="T62" fmla="*/ 1 w 5"/>
                    <a:gd name="T63" fmla="*/ 13 h 15"/>
                    <a:gd name="T64" fmla="*/ 1 w 5"/>
                    <a:gd name="T65" fmla="*/ 12 h 15"/>
                    <a:gd name="T66" fmla="*/ 0 w 5"/>
                    <a:gd name="T67" fmla="*/ 12 h 15"/>
                    <a:gd name="T68" fmla="*/ 0 w 5"/>
                    <a:gd name="T69" fmla="*/ 12 h 15"/>
                    <a:gd name="T70" fmla="*/ 0 w 5"/>
                    <a:gd name="T71" fmla="*/ 12 h 15"/>
                    <a:gd name="T72" fmla="*/ 0 w 5"/>
                    <a:gd name="T73" fmla="*/ 10 h 15"/>
                    <a:gd name="T74" fmla="*/ 0 w 5"/>
                    <a:gd name="T75" fmla="*/ 10 h 15"/>
                    <a:gd name="T76" fmla="*/ 0 w 5"/>
                    <a:gd name="T77" fmla="*/ 8 h 15"/>
                    <a:gd name="T78" fmla="*/ 0 w 5"/>
                    <a:gd name="T79" fmla="*/ 8 h 15"/>
                    <a:gd name="T80" fmla="*/ 0 w 5"/>
                    <a:gd name="T81" fmla="*/ 6 h 15"/>
                    <a:gd name="T82" fmla="*/ 0 w 5"/>
                    <a:gd name="T83" fmla="*/ 6 h 15"/>
                    <a:gd name="T84" fmla="*/ 0 w 5"/>
                    <a:gd name="T85" fmla="*/ 4 h 15"/>
                    <a:gd name="T86" fmla="*/ 0 w 5"/>
                    <a:gd name="T87" fmla="*/ 4 h 15"/>
                    <a:gd name="T88" fmla="*/ 0 w 5"/>
                    <a:gd name="T89" fmla="*/ 3 h 15"/>
                    <a:gd name="T90" fmla="*/ 0 w 5"/>
                    <a:gd name="T91" fmla="*/ 3 h 15"/>
                    <a:gd name="T92" fmla="*/ 0 w 5"/>
                    <a:gd name="T93" fmla="*/ 1 h 15"/>
                    <a:gd name="T94" fmla="*/ 0 w 5"/>
                    <a:gd name="T95" fmla="*/ 1 h 15"/>
                    <a:gd name="T96" fmla="*/ 0 w 5"/>
                    <a:gd name="T97" fmla="*/ 0 h 15"/>
                    <a:gd name="T98" fmla="*/ 0 w 5"/>
                    <a:gd name="T99" fmla="*/ 0 h 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
                    <a:gd name="T151" fmla="*/ 0 h 15"/>
                    <a:gd name="T152" fmla="*/ 5 w 5"/>
                    <a:gd name="T153" fmla="*/ 15 h 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 h="15">
                      <a:moveTo>
                        <a:pt x="0" y="0"/>
                      </a:moveTo>
                      <a:lnTo>
                        <a:pt x="0" y="1"/>
                      </a:lnTo>
                      <a:lnTo>
                        <a:pt x="0" y="2"/>
                      </a:lnTo>
                      <a:lnTo>
                        <a:pt x="2" y="2"/>
                      </a:lnTo>
                      <a:lnTo>
                        <a:pt x="2" y="4"/>
                      </a:lnTo>
                      <a:lnTo>
                        <a:pt x="2" y="6"/>
                      </a:lnTo>
                      <a:lnTo>
                        <a:pt x="4" y="6"/>
                      </a:lnTo>
                      <a:lnTo>
                        <a:pt x="4" y="8"/>
                      </a:lnTo>
                      <a:lnTo>
                        <a:pt x="4" y="10"/>
                      </a:lnTo>
                      <a:lnTo>
                        <a:pt x="4" y="12"/>
                      </a:lnTo>
                      <a:lnTo>
                        <a:pt x="4" y="14"/>
                      </a:lnTo>
                      <a:lnTo>
                        <a:pt x="2" y="14"/>
                      </a:lnTo>
                      <a:lnTo>
                        <a:pt x="1" y="14"/>
                      </a:lnTo>
                      <a:lnTo>
                        <a:pt x="1" y="13"/>
                      </a:lnTo>
                      <a:lnTo>
                        <a:pt x="1" y="12"/>
                      </a:lnTo>
                      <a:lnTo>
                        <a:pt x="0" y="12"/>
                      </a:lnTo>
                      <a:lnTo>
                        <a:pt x="0" y="10"/>
                      </a:lnTo>
                      <a:lnTo>
                        <a:pt x="0" y="8"/>
                      </a:lnTo>
                      <a:lnTo>
                        <a:pt x="0" y="6"/>
                      </a:lnTo>
                      <a:lnTo>
                        <a:pt x="0" y="4"/>
                      </a:lnTo>
                      <a:lnTo>
                        <a:pt x="0" y="3"/>
                      </a:lnTo>
                      <a:lnTo>
                        <a:pt x="0" y="1"/>
                      </a:lnTo>
                      <a:lnTo>
                        <a:pt x="0" y="0"/>
                      </a:lnTo>
                    </a:path>
                  </a:pathLst>
                </a:custGeom>
                <a:solidFill>
                  <a:srgbClr val="A1E2FF"/>
                </a:solidFill>
                <a:ln w="9525">
                  <a:noFill/>
                  <a:round/>
                  <a:headEnd/>
                  <a:tailEnd/>
                </a:ln>
              </p:spPr>
              <p:txBody>
                <a:bodyPr/>
                <a:lstStyle/>
                <a:p>
                  <a:endParaRPr lang="en-US"/>
                </a:p>
              </p:txBody>
            </p:sp>
            <p:grpSp>
              <p:nvGrpSpPr>
                <p:cNvPr id="13" name="Group 339"/>
                <p:cNvGrpSpPr>
                  <a:grpSpLocks/>
                </p:cNvGrpSpPr>
                <p:nvPr/>
              </p:nvGrpSpPr>
              <p:grpSpPr bwMode="auto">
                <a:xfrm>
                  <a:off x="2762" y="1679"/>
                  <a:ext cx="214" cy="103"/>
                  <a:chOff x="2762" y="1679"/>
                  <a:chExt cx="214" cy="103"/>
                </a:xfrm>
              </p:grpSpPr>
              <p:sp>
                <p:nvSpPr>
                  <p:cNvPr id="20699" name="Freeform 340"/>
                  <p:cNvSpPr>
                    <a:spLocks/>
                  </p:cNvSpPr>
                  <p:nvPr/>
                </p:nvSpPr>
                <p:spPr bwMode="auto">
                  <a:xfrm>
                    <a:off x="2762" y="1679"/>
                    <a:ext cx="214" cy="103"/>
                  </a:xfrm>
                  <a:custGeom>
                    <a:avLst/>
                    <a:gdLst>
                      <a:gd name="T0" fmla="*/ 211 w 214"/>
                      <a:gd name="T1" fmla="*/ 35 h 103"/>
                      <a:gd name="T2" fmla="*/ 209 w 214"/>
                      <a:gd name="T3" fmla="*/ 30 h 103"/>
                      <a:gd name="T4" fmla="*/ 206 w 214"/>
                      <a:gd name="T5" fmla="*/ 24 h 103"/>
                      <a:gd name="T6" fmla="*/ 197 w 214"/>
                      <a:gd name="T7" fmla="*/ 20 h 103"/>
                      <a:gd name="T8" fmla="*/ 187 w 214"/>
                      <a:gd name="T9" fmla="*/ 20 h 103"/>
                      <a:gd name="T10" fmla="*/ 176 w 214"/>
                      <a:gd name="T11" fmla="*/ 23 h 103"/>
                      <a:gd name="T12" fmla="*/ 171 w 214"/>
                      <a:gd name="T13" fmla="*/ 16 h 103"/>
                      <a:gd name="T14" fmla="*/ 165 w 214"/>
                      <a:gd name="T15" fmla="*/ 8 h 103"/>
                      <a:gd name="T16" fmla="*/ 159 w 214"/>
                      <a:gd name="T17" fmla="*/ 1 h 103"/>
                      <a:gd name="T18" fmla="*/ 147 w 214"/>
                      <a:gd name="T19" fmla="*/ 2 h 103"/>
                      <a:gd name="T20" fmla="*/ 131 w 214"/>
                      <a:gd name="T21" fmla="*/ 14 h 103"/>
                      <a:gd name="T22" fmla="*/ 114 w 214"/>
                      <a:gd name="T23" fmla="*/ 8 h 103"/>
                      <a:gd name="T24" fmla="*/ 101 w 214"/>
                      <a:gd name="T25" fmla="*/ 5 h 103"/>
                      <a:gd name="T26" fmla="*/ 90 w 214"/>
                      <a:gd name="T27" fmla="*/ 8 h 103"/>
                      <a:gd name="T28" fmla="*/ 79 w 214"/>
                      <a:gd name="T29" fmla="*/ 16 h 103"/>
                      <a:gd name="T30" fmla="*/ 68 w 214"/>
                      <a:gd name="T31" fmla="*/ 29 h 103"/>
                      <a:gd name="T32" fmla="*/ 55 w 214"/>
                      <a:gd name="T33" fmla="*/ 27 h 103"/>
                      <a:gd name="T34" fmla="*/ 40 w 214"/>
                      <a:gd name="T35" fmla="*/ 23 h 103"/>
                      <a:gd name="T36" fmla="*/ 25 w 214"/>
                      <a:gd name="T37" fmla="*/ 25 h 103"/>
                      <a:gd name="T38" fmla="*/ 12 w 214"/>
                      <a:gd name="T39" fmla="*/ 32 h 103"/>
                      <a:gd name="T40" fmla="*/ 2 w 214"/>
                      <a:gd name="T41" fmla="*/ 39 h 103"/>
                      <a:gd name="T42" fmla="*/ 3 w 214"/>
                      <a:gd name="T43" fmla="*/ 44 h 103"/>
                      <a:gd name="T44" fmla="*/ 8 w 214"/>
                      <a:gd name="T45" fmla="*/ 47 h 103"/>
                      <a:gd name="T46" fmla="*/ 3 w 214"/>
                      <a:gd name="T47" fmla="*/ 57 h 103"/>
                      <a:gd name="T48" fmla="*/ 1 w 214"/>
                      <a:gd name="T49" fmla="*/ 71 h 103"/>
                      <a:gd name="T50" fmla="*/ 5 w 214"/>
                      <a:gd name="T51" fmla="*/ 86 h 103"/>
                      <a:gd name="T52" fmla="*/ 24 w 214"/>
                      <a:gd name="T53" fmla="*/ 99 h 103"/>
                      <a:gd name="T54" fmla="*/ 33 w 214"/>
                      <a:gd name="T55" fmla="*/ 102 h 103"/>
                      <a:gd name="T56" fmla="*/ 44 w 214"/>
                      <a:gd name="T57" fmla="*/ 99 h 103"/>
                      <a:gd name="T58" fmla="*/ 58 w 214"/>
                      <a:gd name="T59" fmla="*/ 94 h 103"/>
                      <a:gd name="T60" fmla="*/ 75 w 214"/>
                      <a:gd name="T61" fmla="*/ 89 h 103"/>
                      <a:gd name="T62" fmla="*/ 93 w 214"/>
                      <a:gd name="T63" fmla="*/ 89 h 103"/>
                      <a:gd name="T64" fmla="*/ 107 w 214"/>
                      <a:gd name="T65" fmla="*/ 91 h 103"/>
                      <a:gd name="T66" fmla="*/ 115 w 214"/>
                      <a:gd name="T67" fmla="*/ 93 h 103"/>
                      <a:gd name="T68" fmla="*/ 125 w 214"/>
                      <a:gd name="T69" fmla="*/ 93 h 103"/>
                      <a:gd name="T70" fmla="*/ 136 w 214"/>
                      <a:gd name="T71" fmla="*/ 89 h 103"/>
                      <a:gd name="T72" fmla="*/ 152 w 214"/>
                      <a:gd name="T73" fmla="*/ 76 h 103"/>
                      <a:gd name="T74" fmla="*/ 169 w 214"/>
                      <a:gd name="T75" fmla="*/ 64 h 103"/>
                      <a:gd name="T76" fmla="*/ 180 w 214"/>
                      <a:gd name="T77" fmla="*/ 66 h 103"/>
                      <a:gd name="T78" fmla="*/ 190 w 214"/>
                      <a:gd name="T79" fmla="*/ 65 h 103"/>
                      <a:gd name="T80" fmla="*/ 197 w 214"/>
                      <a:gd name="T81" fmla="*/ 61 h 103"/>
                      <a:gd name="T82" fmla="*/ 202 w 214"/>
                      <a:gd name="T83" fmla="*/ 57 h 103"/>
                      <a:gd name="T84" fmla="*/ 205 w 214"/>
                      <a:gd name="T85" fmla="*/ 54 h 103"/>
                      <a:gd name="T86" fmla="*/ 205 w 214"/>
                      <a:gd name="T87" fmla="*/ 54 h 103"/>
                      <a:gd name="T88" fmla="*/ 207 w 214"/>
                      <a:gd name="T89" fmla="*/ 49 h 103"/>
                      <a:gd name="T90" fmla="*/ 209 w 214"/>
                      <a:gd name="T91" fmla="*/ 46 h 103"/>
                      <a:gd name="T92" fmla="*/ 211 w 214"/>
                      <a:gd name="T93" fmla="*/ 41 h 103"/>
                      <a:gd name="T94" fmla="*/ 211 w 214"/>
                      <a:gd name="T95" fmla="*/ 37 h 1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4"/>
                      <a:gd name="T145" fmla="*/ 0 h 103"/>
                      <a:gd name="T146" fmla="*/ 214 w 214"/>
                      <a:gd name="T147" fmla="*/ 103 h 1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4" h="103">
                        <a:moveTo>
                          <a:pt x="213" y="35"/>
                        </a:moveTo>
                        <a:lnTo>
                          <a:pt x="211" y="35"/>
                        </a:lnTo>
                        <a:lnTo>
                          <a:pt x="211" y="34"/>
                        </a:lnTo>
                        <a:lnTo>
                          <a:pt x="211" y="32"/>
                        </a:lnTo>
                        <a:lnTo>
                          <a:pt x="209" y="30"/>
                        </a:lnTo>
                        <a:lnTo>
                          <a:pt x="209" y="28"/>
                        </a:lnTo>
                        <a:lnTo>
                          <a:pt x="207" y="26"/>
                        </a:lnTo>
                        <a:lnTo>
                          <a:pt x="206" y="24"/>
                        </a:lnTo>
                        <a:lnTo>
                          <a:pt x="203" y="23"/>
                        </a:lnTo>
                        <a:lnTo>
                          <a:pt x="201" y="21"/>
                        </a:lnTo>
                        <a:lnTo>
                          <a:pt x="197" y="20"/>
                        </a:lnTo>
                        <a:lnTo>
                          <a:pt x="195" y="19"/>
                        </a:lnTo>
                        <a:lnTo>
                          <a:pt x="191" y="20"/>
                        </a:lnTo>
                        <a:lnTo>
                          <a:pt x="187" y="20"/>
                        </a:lnTo>
                        <a:lnTo>
                          <a:pt x="182" y="22"/>
                        </a:lnTo>
                        <a:lnTo>
                          <a:pt x="178" y="23"/>
                        </a:lnTo>
                        <a:lnTo>
                          <a:pt x="176" y="23"/>
                        </a:lnTo>
                        <a:lnTo>
                          <a:pt x="174" y="21"/>
                        </a:lnTo>
                        <a:lnTo>
                          <a:pt x="172" y="19"/>
                        </a:lnTo>
                        <a:lnTo>
                          <a:pt x="171" y="16"/>
                        </a:lnTo>
                        <a:lnTo>
                          <a:pt x="169" y="13"/>
                        </a:lnTo>
                        <a:lnTo>
                          <a:pt x="167" y="10"/>
                        </a:lnTo>
                        <a:lnTo>
                          <a:pt x="165" y="8"/>
                        </a:lnTo>
                        <a:lnTo>
                          <a:pt x="164" y="4"/>
                        </a:lnTo>
                        <a:lnTo>
                          <a:pt x="161" y="2"/>
                        </a:lnTo>
                        <a:lnTo>
                          <a:pt x="159" y="1"/>
                        </a:lnTo>
                        <a:lnTo>
                          <a:pt x="155" y="1"/>
                        </a:lnTo>
                        <a:lnTo>
                          <a:pt x="153" y="0"/>
                        </a:lnTo>
                        <a:lnTo>
                          <a:pt x="147" y="2"/>
                        </a:lnTo>
                        <a:lnTo>
                          <a:pt x="143" y="4"/>
                        </a:lnTo>
                        <a:lnTo>
                          <a:pt x="137" y="9"/>
                        </a:lnTo>
                        <a:lnTo>
                          <a:pt x="131" y="14"/>
                        </a:lnTo>
                        <a:lnTo>
                          <a:pt x="125" y="12"/>
                        </a:lnTo>
                        <a:lnTo>
                          <a:pt x="120" y="9"/>
                        </a:lnTo>
                        <a:lnTo>
                          <a:pt x="114" y="8"/>
                        </a:lnTo>
                        <a:lnTo>
                          <a:pt x="110" y="6"/>
                        </a:lnTo>
                        <a:lnTo>
                          <a:pt x="106" y="6"/>
                        </a:lnTo>
                        <a:lnTo>
                          <a:pt x="101" y="5"/>
                        </a:lnTo>
                        <a:lnTo>
                          <a:pt x="98" y="6"/>
                        </a:lnTo>
                        <a:lnTo>
                          <a:pt x="94" y="6"/>
                        </a:lnTo>
                        <a:lnTo>
                          <a:pt x="90" y="8"/>
                        </a:lnTo>
                        <a:lnTo>
                          <a:pt x="86" y="10"/>
                        </a:lnTo>
                        <a:lnTo>
                          <a:pt x="82" y="13"/>
                        </a:lnTo>
                        <a:lnTo>
                          <a:pt x="79" y="16"/>
                        </a:lnTo>
                        <a:lnTo>
                          <a:pt x="75" y="20"/>
                        </a:lnTo>
                        <a:lnTo>
                          <a:pt x="72" y="24"/>
                        </a:lnTo>
                        <a:lnTo>
                          <a:pt x="68" y="29"/>
                        </a:lnTo>
                        <a:lnTo>
                          <a:pt x="66" y="33"/>
                        </a:lnTo>
                        <a:lnTo>
                          <a:pt x="61" y="31"/>
                        </a:lnTo>
                        <a:lnTo>
                          <a:pt x="55" y="27"/>
                        </a:lnTo>
                        <a:lnTo>
                          <a:pt x="49" y="25"/>
                        </a:lnTo>
                        <a:lnTo>
                          <a:pt x="46" y="23"/>
                        </a:lnTo>
                        <a:lnTo>
                          <a:pt x="40" y="23"/>
                        </a:lnTo>
                        <a:lnTo>
                          <a:pt x="35" y="23"/>
                        </a:lnTo>
                        <a:lnTo>
                          <a:pt x="30" y="25"/>
                        </a:lnTo>
                        <a:lnTo>
                          <a:pt x="25" y="25"/>
                        </a:lnTo>
                        <a:lnTo>
                          <a:pt x="20" y="27"/>
                        </a:lnTo>
                        <a:lnTo>
                          <a:pt x="16" y="29"/>
                        </a:lnTo>
                        <a:lnTo>
                          <a:pt x="12" y="32"/>
                        </a:lnTo>
                        <a:lnTo>
                          <a:pt x="9" y="33"/>
                        </a:lnTo>
                        <a:lnTo>
                          <a:pt x="5" y="37"/>
                        </a:lnTo>
                        <a:lnTo>
                          <a:pt x="2" y="39"/>
                        </a:lnTo>
                        <a:lnTo>
                          <a:pt x="1" y="41"/>
                        </a:lnTo>
                        <a:lnTo>
                          <a:pt x="0" y="43"/>
                        </a:lnTo>
                        <a:lnTo>
                          <a:pt x="3" y="44"/>
                        </a:lnTo>
                        <a:lnTo>
                          <a:pt x="6" y="44"/>
                        </a:lnTo>
                        <a:lnTo>
                          <a:pt x="6" y="46"/>
                        </a:lnTo>
                        <a:lnTo>
                          <a:pt x="8" y="47"/>
                        </a:lnTo>
                        <a:lnTo>
                          <a:pt x="6" y="51"/>
                        </a:lnTo>
                        <a:lnTo>
                          <a:pt x="6" y="54"/>
                        </a:lnTo>
                        <a:lnTo>
                          <a:pt x="3" y="57"/>
                        </a:lnTo>
                        <a:lnTo>
                          <a:pt x="3" y="61"/>
                        </a:lnTo>
                        <a:lnTo>
                          <a:pt x="2" y="66"/>
                        </a:lnTo>
                        <a:lnTo>
                          <a:pt x="1" y="71"/>
                        </a:lnTo>
                        <a:lnTo>
                          <a:pt x="1" y="77"/>
                        </a:lnTo>
                        <a:lnTo>
                          <a:pt x="3" y="80"/>
                        </a:lnTo>
                        <a:lnTo>
                          <a:pt x="5" y="86"/>
                        </a:lnTo>
                        <a:lnTo>
                          <a:pt x="9" y="90"/>
                        </a:lnTo>
                        <a:lnTo>
                          <a:pt x="15" y="95"/>
                        </a:lnTo>
                        <a:lnTo>
                          <a:pt x="24" y="99"/>
                        </a:lnTo>
                        <a:lnTo>
                          <a:pt x="25" y="101"/>
                        </a:lnTo>
                        <a:lnTo>
                          <a:pt x="30" y="102"/>
                        </a:lnTo>
                        <a:lnTo>
                          <a:pt x="33" y="102"/>
                        </a:lnTo>
                        <a:lnTo>
                          <a:pt x="37" y="101"/>
                        </a:lnTo>
                        <a:lnTo>
                          <a:pt x="40" y="101"/>
                        </a:lnTo>
                        <a:lnTo>
                          <a:pt x="44" y="99"/>
                        </a:lnTo>
                        <a:lnTo>
                          <a:pt x="48" y="97"/>
                        </a:lnTo>
                        <a:lnTo>
                          <a:pt x="54" y="95"/>
                        </a:lnTo>
                        <a:lnTo>
                          <a:pt x="58" y="94"/>
                        </a:lnTo>
                        <a:lnTo>
                          <a:pt x="63" y="92"/>
                        </a:lnTo>
                        <a:lnTo>
                          <a:pt x="69" y="91"/>
                        </a:lnTo>
                        <a:lnTo>
                          <a:pt x="75" y="89"/>
                        </a:lnTo>
                        <a:lnTo>
                          <a:pt x="81" y="89"/>
                        </a:lnTo>
                        <a:lnTo>
                          <a:pt x="87" y="88"/>
                        </a:lnTo>
                        <a:lnTo>
                          <a:pt x="93" y="89"/>
                        </a:lnTo>
                        <a:lnTo>
                          <a:pt x="101" y="89"/>
                        </a:lnTo>
                        <a:lnTo>
                          <a:pt x="103" y="91"/>
                        </a:lnTo>
                        <a:lnTo>
                          <a:pt x="107" y="91"/>
                        </a:lnTo>
                        <a:lnTo>
                          <a:pt x="109" y="92"/>
                        </a:lnTo>
                        <a:lnTo>
                          <a:pt x="113" y="92"/>
                        </a:lnTo>
                        <a:lnTo>
                          <a:pt x="115" y="93"/>
                        </a:lnTo>
                        <a:lnTo>
                          <a:pt x="118" y="93"/>
                        </a:lnTo>
                        <a:lnTo>
                          <a:pt x="121" y="93"/>
                        </a:lnTo>
                        <a:lnTo>
                          <a:pt x="125" y="93"/>
                        </a:lnTo>
                        <a:lnTo>
                          <a:pt x="128" y="93"/>
                        </a:lnTo>
                        <a:lnTo>
                          <a:pt x="132" y="91"/>
                        </a:lnTo>
                        <a:lnTo>
                          <a:pt x="136" y="89"/>
                        </a:lnTo>
                        <a:lnTo>
                          <a:pt x="141" y="85"/>
                        </a:lnTo>
                        <a:lnTo>
                          <a:pt x="146" y="81"/>
                        </a:lnTo>
                        <a:lnTo>
                          <a:pt x="152" y="76"/>
                        </a:lnTo>
                        <a:lnTo>
                          <a:pt x="158" y="70"/>
                        </a:lnTo>
                        <a:lnTo>
                          <a:pt x="166" y="62"/>
                        </a:lnTo>
                        <a:lnTo>
                          <a:pt x="169" y="64"/>
                        </a:lnTo>
                        <a:lnTo>
                          <a:pt x="173" y="66"/>
                        </a:lnTo>
                        <a:lnTo>
                          <a:pt x="176" y="66"/>
                        </a:lnTo>
                        <a:lnTo>
                          <a:pt x="180" y="66"/>
                        </a:lnTo>
                        <a:lnTo>
                          <a:pt x="182" y="66"/>
                        </a:lnTo>
                        <a:lnTo>
                          <a:pt x="186" y="66"/>
                        </a:lnTo>
                        <a:lnTo>
                          <a:pt x="190" y="65"/>
                        </a:lnTo>
                        <a:lnTo>
                          <a:pt x="193" y="63"/>
                        </a:lnTo>
                        <a:lnTo>
                          <a:pt x="195" y="63"/>
                        </a:lnTo>
                        <a:lnTo>
                          <a:pt x="197" y="61"/>
                        </a:lnTo>
                        <a:lnTo>
                          <a:pt x="199" y="59"/>
                        </a:lnTo>
                        <a:lnTo>
                          <a:pt x="201" y="57"/>
                        </a:lnTo>
                        <a:lnTo>
                          <a:pt x="202" y="57"/>
                        </a:lnTo>
                        <a:lnTo>
                          <a:pt x="204" y="55"/>
                        </a:lnTo>
                        <a:lnTo>
                          <a:pt x="205" y="54"/>
                        </a:lnTo>
                        <a:lnTo>
                          <a:pt x="207" y="51"/>
                        </a:lnTo>
                        <a:lnTo>
                          <a:pt x="207" y="49"/>
                        </a:lnTo>
                        <a:lnTo>
                          <a:pt x="207" y="48"/>
                        </a:lnTo>
                        <a:lnTo>
                          <a:pt x="209" y="46"/>
                        </a:lnTo>
                        <a:lnTo>
                          <a:pt x="209" y="44"/>
                        </a:lnTo>
                        <a:lnTo>
                          <a:pt x="209" y="42"/>
                        </a:lnTo>
                        <a:lnTo>
                          <a:pt x="211" y="41"/>
                        </a:lnTo>
                        <a:lnTo>
                          <a:pt x="211" y="39"/>
                        </a:lnTo>
                        <a:lnTo>
                          <a:pt x="211" y="37"/>
                        </a:lnTo>
                        <a:lnTo>
                          <a:pt x="213" y="35"/>
                        </a:lnTo>
                      </a:path>
                    </a:pathLst>
                  </a:custGeom>
                  <a:solidFill>
                    <a:srgbClr val="FFFFFF"/>
                  </a:solidFill>
                  <a:ln w="9525">
                    <a:noFill/>
                    <a:round/>
                    <a:headEnd/>
                    <a:tailEnd/>
                  </a:ln>
                </p:spPr>
                <p:txBody>
                  <a:bodyPr/>
                  <a:lstStyle/>
                  <a:p>
                    <a:endParaRPr lang="en-US"/>
                  </a:p>
                </p:txBody>
              </p:sp>
              <p:sp>
                <p:nvSpPr>
                  <p:cNvPr id="20700" name="Freeform 341"/>
                  <p:cNvSpPr>
                    <a:spLocks/>
                  </p:cNvSpPr>
                  <p:nvPr/>
                </p:nvSpPr>
                <p:spPr bwMode="auto">
                  <a:xfrm>
                    <a:off x="2789" y="1697"/>
                    <a:ext cx="181" cy="81"/>
                  </a:xfrm>
                  <a:custGeom>
                    <a:avLst/>
                    <a:gdLst>
                      <a:gd name="T0" fmla="*/ 180 w 181"/>
                      <a:gd name="T1" fmla="*/ 13 h 81"/>
                      <a:gd name="T2" fmla="*/ 180 w 181"/>
                      <a:gd name="T3" fmla="*/ 17 h 81"/>
                      <a:gd name="T4" fmla="*/ 179 w 181"/>
                      <a:gd name="T5" fmla="*/ 23 h 81"/>
                      <a:gd name="T6" fmla="*/ 178 w 181"/>
                      <a:gd name="T7" fmla="*/ 30 h 81"/>
                      <a:gd name="T8" fmla="*/ 174 w 181"/>
                      <a:gd name="T9" fmla="*/ 37 h 81"/>
                      <a:gd name="T10" fmla="*/ 167 w 181"/>
                      <a:gd name="T11" fmla="*/ 43 h 81"/>
                      <a:gd name="T12" fmla="*/ 158 w 181"/>
                      <a:gd name="T13" fmla="*/ 46 h 81"/>
                      <a:gd name="T14" fmla="*/ 144 w 181"/>
                      <a:gd name="T15" fmla="*/ 45 h 81"/>
                      <a:gd name="T16" fmla="*/ 132 w 181"/>
                      <a:gd name="T17" fmla="*/ 46 h 81"/>
                      <a:gd name="T18" fmla="*/ 125 w 181"/>
                      <a:gd name="T19" fmla="*/ 53 h 81"/>
                      <a:gd name="T20" fmla="*/ 119 w 181"/>
                      <a:gd name="T21" fmla="*/ 59 h 81"/>
                      <a:gd name="T22" fmla="*/ 112 w 181"/>
                      <a:gd name="T23" fmla="*/ 65 h 81"/>
                      <a:gd name="T24" fmla="*/ 103 w 181"/>
                      <a:gd name="T25" fmla="*/ 69 h 81"/>
                      <a:gd name="T26" fmla="*/ 92 w 181"/>
                      <a:gd name="T27" fmla="*/ 72 h 81"/>
                      <a:gd name="T28" fmla="*/ 80 w 181"/>
                      <a:gd name="T29" fmla="*/ 72 h 81"/>
                      <a:gd name="T30" fmla="*/ 66 w 181"/>
                      <a:gd name="T31" fmla="*/ 69 h 81"/>
                      <a:gd name="T32" fmla="*/ 50 w 181"/>
                      <a:gd name="T33" fmla="*/ 67 h 81"/>
                      <a:gd name="T34" fmla="*/ 39 w 181"/>
                      <a:gd name="T35" fmla="*/ 68 h 81"/>
                      <a:gd name="T36" fmla="*/ 31 w 181"/>
                      <a:gd name="T37" fmla="*/ 70 h 81"/>
                      <a:gd name="T38" fmla="*/ 24 w 181"/>
                      <a:gd name="T39" fmla="*/ 74 h 81"/>
                      <a:gd name="T40" fmla="*/ 19 w 181"/>
                      <a:gd name="T41" fmla="*/ 77 h 81"/>
                      <a:gd name="T42" fmla="*/ 14 w 181"/>
                      <a:gd name="T43" fmla="*/ 79 h 81"/>
                      <a:gd name="T44" fmla="*/ 8 w 181"/>
                      <a:gd name="T45" fmla="*/ 80 h 81"/>
                      <a:gd name="T46" fmla="*/ 3 w 181"/>
                      <a:gd name="T47" fmla="*/ 78 h 81"/>
                      <a:gd name="T48" fmla="*/ 3 w 181"/>
                      <a:gd name="T49" fmla="*/ 74 h 81"/>
                      <a:gd name="T50" fmla="*/ 13 w 181"/>
                      <a:gd name="T51" fmla="*/ 69 h 81"/>
                      <a:gd name="T52" fmla="*/ 25 w 181"/>
                      <a:gd name="T53" fmla="*/ 63 h 81"/>
                      <a:gd name="T54" fmla="*/ 40 w 181"/>
                      <a:gd name="T55" fmla="*/ 57 h 81"/>
                      <a:gd name="T56" fmla="*/ 53 w 181"/>
                      <a:gd name="T57" fmla="*/ 52 h 81"/>
                      <a:gd name="T58" fmla="*/ 67 w 181"/>
                      <a:gd name="T59" fmla="*/ 48 h 81"/>
                      <a:gd name="T60" fmla="*/ 79 w 181"/>
                      <a:gd name="T61" fmla="*/ 46 h 81"/>
                      <a:gd name="T62" fmla="*/ 88 w 181"/>
                      <a:gd name="T63" fmla="*/ 46 h 81"/>
                      <a:gd name="T64" fmla="*/ 91 w 181"/>
                      <a:gd name="T65" fmla="*/ 45 h 81"/>
                      <a:gd name="T66" fmla="*/ 92 w 181"/>
                      <a:gd name="T67" fmla="*/ 39 h 81"/>
                      <a:gd name="T68" fmla="*/ 95 w 181"/>
                      <a:gd name="T69" fmla="*/ 33 h 81"/>
                      <a:gd name="T70" fmla="*/ 99 w 181"/>
                      <a:gd name="T71" fmla="*/ 29 h 81"/>
                      <a:gd name="T72" fmla="*/ 105 w 181"/>
                      <a:gd name="T73" fmla="*/ 25 h 81"/>
                      <a:gd name="T74" fmla="*/ 111 w 181"/>
                      <a:gd name="T75" fmla="*/ 23 h 81"/>
                      <a:gd name="T76" fmla="*/ 117 w 181"/>
                      <a:gd name="T77" fmla="*/ 23 h 81"/>
                      <a:gd name="T78" fmla="*/ 123 w 181"/>
                      <a:gd name="T79" fmla="*/ 24 h 81"/>
                      <a:gd name="T80" fmla="*/ 132 w 181"/>
                      <a:gd name="T81" fmla="*/ 25 h 81"/>
                      <a:gd name="T82" fmla="*/ 139 w 181"/>
                      <a:gd name="T83" fmla="*/ 24 h 81"/>
                      <a:gd name="T84" fmla="*/ 144 w 181"/>
                      <a:gd name="T85" fmla="*/ 21 h 81"/>
                      <a:gd name="T86" fmla="*/ 146 w 181"/>
                      <a:gd name="T87" fmla="*/ 17 h 81"/>
                      <a:gd name="T88" fmla="*/ 146 w 181"/>
                      <a:gd name="T89" fmla="*/ 14 h 81"/>
                      <a:gd name="T90" fmla="*/ 146 w 181"/>
                      <a:gd name="T91" fmla="*/ 9 h 81"/>
                      <a:gd name="T92" fmla="*/ 145 w 181"/>
                      <a:gd name="T93" fmla="*/ 7 h 81"/>
                      <a:gd name="T94" fmla="*/ 145 w 181"/>
                      <a:gd name="T95" fmla="*/ 5 h 81"/>
                      <a:gd name="T96" fmla="*/ 145 w 181"/>
                      <a:gd name="T97" fmla="*/ 4 h 81"/>
                      <a:gd name="T98" fmla="*/ 148 w 181"/>
                      <a:gd name="T99" fmla="*/ 4 h 81"/>
                      <a:gd name="T100" fmla="*/ 152 w 181"/>
                      <a:gd name="T101" fmla="*/ 2 h 81"/>
                      <a:gd name="T102" fmla="*/ 156 w 181"/>
                      <a:gd name="T103" fmla="*/ 1 h 81"/>
                      <a:gd name="T104" fmla="*/ 161 w 181"/>
                      <a:gd name="T105" fmla="*/ 1 h 81"/>
                      <a:gd name="T106" fmla="*/ 165 w 181"/>
                      <a:gd name="T107" fmla="*/ 2 h 81"/>
                      <a:gd name="T108" fmla="*/ 171 w 181"/>
                      <a:gd name="T109" fmla="*/ 5 h 81"/>
                      <a:gd name="T110" fmla="*/ 177 w 181"/>
                      <a:gd name="T111" fmla="*/ 9 h 81"/>
                      <a:gd name="T112" fmla="*/ 180 w 181"/>
                      <a:gd name="T113" fmla="*/ 12 h 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1"/>
                      <a:gd name="T172" fmla="*/ 0 h 81"/>
                      <a:gd name="T173" fmla="*/ 181 w 181"/>
                      <a:gd name="T174" fmla="*/ 81 h 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1" h="81">
                        <a:moveTo>
                          <a:pt x="180" y="12"/>
                        </a:moveTo>
                        <a:lnTo>
                          <a:pt x="180" y="13"/>
                        </a:lnTo>
                        <a:lnTo>
                          <a:pt x="180" y="14"/>
                        </a:lnTo>
                        <a:lnTo>
                          <a:pt x="180" y="17"/>
                        </a:lnTo>
                        <a:lnTo>
                          <a:pt x="180" y="19"/>
                        </a:lnTo>
                        <a:lnTo>
                          <a:pt x="179" y="23"/>
                        </a:lnTo>
                        <a:lnTo>
                          <a:pt x="179" y="26"/>
                        </a:lnTo>
                        <a:lnTo>
                          <a:pt x="178" y="30"/>
                        </a:lnTo>
                        <a:lnTo>
                          <a:pt x="177" y="33"/>
                        </a:lnTo>
                        <a:lnTo>
                          <a:pt x="174" y="37"/>
                        </a:lnTo>
                        <a:lnTo>
                          <a:pt x="171" y="40"/>
                        </a:lnTo>
                        <a:lnTo>
                          <a:pt x="167" y="43"/>
                        </a:lnTo>
                        <a:lnTo>
                          <a:pt x="164" y="44"/>
                        </a:lnTo>
                        <a:lnTo>
                          <a:pt x="158" y="46"/>
                        </a:lnTo>
                        <a:lnTo>
                          <a:pt x="151" y="46"/>
                        </a:lnTo>
                        <a:lnTo>
                          <a:pt x="144" y="45"/>
                        </a:lnTo>
                        <a:lnTo>
                          <a:pt x="135" y="42"/>
                        </a:lnTo>
                        <a:lnTo>
                          <a:pt x="132" y="46"/>
                        </a:lnTo>
                        <a:lnTo>
                          <a:pt x="129" y="50"/>
                        </a:lnTo>
                        <a:lnTo>
                          <a:pt x="125" y="53"/>
                        </a:lnTo>
                        <a:lnTo>
                          <a:pt x="123" y="55"/>
                        </a:lnTo>
                        <a:lnTo>
                          <a:pt x="119" y="59"/>
                        </a:lnTo>
                        <a:lnTo>
                          <a:pt x="116" y="62"/>
                        </a:lnTo>
                        <a:lnTo>
                          <a:pt x="112" y="65"/>
                        </a:lnTo>
                        <a:lnTo>
                          <a:pt x="108" y="67"/>
                        </a:lnTo>
                        <a:lnTo>
                          <a:pt x="103" y="69"/>
                        </a:lnTo>
                        <a:lnTo>
                          <a:pt x="98" y="72"/>
                        </a:lnTo>
                        <a:lnTo>
                          <a:pt x="92" y="72"/>
                        </a:lnTo>
                        <a:lnTo>
                          <a:pt x="87" y="72"/>
                        </a:lnTo>
                        <a:lnTo>
                          <a:pt x="80" y="72"/>
                        </a:lnTo>
                        <a:lnTo>
                          <a:pt x="73" y="72"/>
                        </a:lnTo>
                        <a:lnTo>
                          <a:pt x="66" y="69"/>
                        </a:lnTo>
                        <a:lnTo>
                          <a:pt x="58" y="66"/>
                        </a:lnTo>
                        <a:lnTo>
                          <a:pt x="50" y="67"/>
                        </a:lnTo>
                        <a:lnTo>
                          <a:pt x="44" y="67"/>
                        </a:lnTo>
                        <a:lnTo>
                          <a:pt x="39" y="68"/>
                        </a:lnTo>
                        <a:lnTo>
                          <a:pt x="35" y="68"/>
                        </a:lnTo>
                        <a:lnTo>
                          <a:pt x="31" y="70"/>
                        </a:lnTo>
                        <a:lnTo>
                          <a:pt x="28" y="72"/>
                        </a:lnTo>
                        <a:lnTo>
                          <a:pt x="24" y="74"/>
                        </a:lnTo>
                        <a:lnTo>
                          <a:pt x="22" y="75"/>
                        </a:lnTo>
                        <a:lnTo>
                          <a:pt x="19" y="77"/>
                        </a:lnTo>
                        <a:lnTo>
                          <a:pt x="17" y="78"/>
                        </a:lnTo>
                        <a:lnTo>
                          <a:pt x="14" y="79"/>
                        </a:lnTo>
                        <a:lnTo>
                          <a:pt x="12" y="79"/>
                        </a:lnTo>
                        <a:lnTo>
                          <a:pt x="8" y="80"/>
                        </a:lnTo>
                        <a:lnTo>
                          <a:pt x="6" y="79"/>
                        </a:lnTo>
                        <a:lnTo>
                          <a:pt x="3" y="78"/>
                        </a:lnTo>
                        <a:lnTo>
                          <a:pt x="0" y="75"/>
                        </a:lnTo>
                        <a:lnTo>
                          <a:pt x="3" y="74"/>
                        </a:lnTo>
                        <a:lnTo>
                          <a:pt x="7" y="71"/>
                        </a:lnTo>
                        <a:lnTo>
                          <a:pt x="13" y="69"/>
                        </a:lnTo>
                        <a:lnTo>
                          <a:pt x="19" y="65"/>
                        </a:lnTo>
                        <a:lnTo>
                          <a:pt x="25" y="63"/>
                        </a:lnTo>
                        <a:lnTo>
                          <a:pt x="32" y="59"/>
                        </a:lnTo>
                        <a:lnTo>
                          <a:pt x="40" y="57"/>
                        </a:lnTo>
                        <a:lnTo>
                          <a:pt x="48" y="53"/>
                        </a:lnTo>
                        <a:lnTo>
                          <a:pt x="53" y="52"/>
                        </a:lnTo>
                        <a:lnTo>
                          <a:pt x="61" y="50"/>
                        </a:lnTo>
                        <a:lnTo>
                          <a:pt x="67" y="48"/>
                        </a:lnTo>
                        <a:lnTo>
                          <a:pt x="74" y="46"/>
                        </a:lnTo>
                        <a:lnTo>
                          <a:pt x="79" y="46"/>
                        </a:lnTo>
                        <a:lnTo>
                          <a:pt x="84" y="45"/>
                        </a:lnTo>
                        <a:lnTo>
                          <a:pt x="88" y="46"/>
                        </a:lnTo>
                        <a:lnTo>
                          <a:pt x="91" y="47"/>
                        </a:lnTo>
                        <a:lnTo>
                          <a:pt x="91" y="45"/>
                        </a:lnTo>
                        <a:lnTo>
                          <a:pt x="91" y="41"/>
                        </a:lnTo>
                        <a:lnTo>
                          <a:pt x="92" y="39"/>
                        </a:lnTo>
                        <a:lnTo>
                          <a:pt x="94" y="36"/>
                        </a:lnTo>
                        <a:lnTo>
                          <a:pt x="95" y="33"/>
                        </a:lnTo>
                        <a:lnTo>
                          <a:pt x="97" y="31"/>
                        </a:lnTo>
                        <a:lnTo>
                          <a:pt x="99" y="29"/>
                        </a:lnTo>
                        <a:lnTo>
                          <a:pt x="103" y="26"/>
                        </a:lnTo>
                        <a:lnTo>
                          <a:pt x="105" y="25"/>
                        </a:lnTo>
                        <a:lnTo>
                          <a:pt x="109" y="23"/>
                        </a:lnTo>
                        <a:lnTo>
                          <a:pt x="111" y="23"/>
                        </a:lnTo>
                        <a:lnTo>
                          <a:pt x="115" y="22"/>
                        </a:lnTo>
                        <a:lnTo>
                          <a:pt x="117" y="23"/>
                        </a:lnTo>
                        <a:lnTo>
                          <a:pt x="120" y="23"/>
                        </a:lnTo>
                        <a:lnTo>
                          <a:pt x="123" y="24"/>
                        </a:lnTo>
                        <a:lnTo>
                          <a:pt x="127" y="25"/>
                        </a:lnTo>
                        <a:lnTo>
                          <a:pt x="132" y="25"/>
                        </a:lnTo>
                        <a:lnTo>
                          <a:pt x="136" y="24"/>
                        </a:lnTo>
                        <a:lnTo>
                          <a:pt x="139" y="24"/>
                        </a:lnTo>
                        <a:lnTo>
                          <a:pt x="143" y="22"/>
                        </a:lnTo>
                        <a:lnTo>
                          <a:pt x="144" y="21"/>
                        </a:lnTo>
                        <a:lnTo>
                          <a:pt x="146" y="19"/>
                        </a:lnTo>
                        <a:lnTo>
                          <a:pt x="146" y="17"/>
                        </a:lnTo>
                        <a:lnTo>
                          <a:pt x="148" y="15"/>
                        </a:lnTo>
                        <a:lnTo>
                          <a:pt x="146" y="14"/>
                        </a:lnTo>
                        <a:lnTo>
                          <a:pt x="146" y="12"/>
                        </a:lnTo>
                        <a:lnTo>
                          <a:pt x="146" y="9"/>
                        </a:lnTo>
                        <a:lnTo>
                          <a:pt x="146" y="8"/>
                        </a:lnTo>
                        <a:lnTo>
                          <a:pt x="145" y="7"/>
                        </a:lnTo>
                        <a:lnTo>
                          <a:pt x="145" y="5"/>
                        </a:lnTo>
                        <a:lnTo>
                          <a:pt x="145" y="4"/>
                        </a:lnTo>
                        <a:lnTo>
                          <a:pt x="147" y="4"/>
                        </a:lnTo>
                        <a:lnTo>
                          <a:pt x="148" y="4"/>
                        </a:lnTo>
                        <a:lnTo>
                          <a:pt x="150" y="2"/>
                        </a:lnTo>
                        <a:lnTo>
                          <a:pt x="152" y="2"/>
                        </a:lnTo>
                        <a:lnTo>
                          <a:pt x="154" y="1"/>
                        </a:lnTo>
                        <a:lnTo>
                          <a:pt x="156" y="1"/>
                        </a:lnTo>
                        <a:lnTo>
                          <a:pt x="159" y="0"/>
                        </a:lnTo>
                        <a:lnTo>
                          <a:pt x="161" y="1"/>
                        </a:lnTo>
                        <a:lnTo>
                          <a:pt x="164" y="1"/>
                        </a:lnTo>
                        <a:lnTo>
                          <a:pt x="165" y="2"/>
                        </a:lnTo>
                        <a:lnTo>
                          <a:pt x="170" y="2"/>
                        </a:lnTo>
                        <a:lnTo>
                          <a:pt x="171" y="5"/>
                        </a:lnTo>
                        <a:lnTo>
                          <a:pt x="175" y="7"/>
                        </a:lnTo>
                        <a:lnTo>
                          <a:pt x="177" y="9"/>
                        </a:lnTo>
                        <a:lnTo>
                          <a:pt x="180" y="12"/>
                        </a:lnTo>
                      </a:path>
                    </a:pathLst>
                  </a:custGeom>
                  <a:solidFill>
                    <a:srgbClr val="A1E2FF"/>
                  </a:solidFill>
                  <a:ln w="9525">
                    <a:noFill/>
                    <a:round/>
                    <a:headEnd/>
                    <a:tailEnd/>
                  </a:ln>
                </p:spPr>
                <p:txBody>
                  <a:bodyPr/>
                  <a:lstStyle/>
                  <a:p>
                    <a:endParaRPr lang="en-US"/>
                  </a:p>
                </p:txBody>
              </p:sp>
              <p:sp>
                <p:nvSpPr>
                  <p:cNvPr id="20701" name="Freeform 342"/>
                  <p:cNvSpPr>
                    <a:spLocks/>
                  </p:cNvSpPr>
                  <p:nvPr/>
                </p:nvSpPr>
                <p:spPr bwMode="auto">
                  <a:xfrm>
                    <a:off x="2793" y="1710"/>
                    <a:ext cx="35" cy="35"/>
                  </a:xfrm>
                  <a:custGeom>
                    <a:avLst/>
                    <a:gdLst>
                      <a:gd name="T0" fmla="*/ 33 w 35"/>
                      <a:gd name="T1" fmla="*/ 4 h 35"/>
                      <a:gd name="T2" fmla="*/ 32 w 35"/>
                      <a:gd name="T3" fmla="*/ 4 h 35"/>
                      <a:gd name="T4" fmla="*/ 30 w 35"/>
                      <a:gd name="T5" fmla="*/ 6 h 35"/>
                      <a:gd name="T6" fmla="*/ 27 w 35"/>
                      <a:gd name="T7" fmla="*/ 6 h 35"/>
                      <a:gd name="T8" fmla="*/ 25 w 35"/>
                      <a:gd name="T9" fmla="*/ 8 h 35"/>
                      <a:gd name="T10" fmla="*/ 22 w 35"/>
                      <a:gd name="T11" fmla="*/ 11 h 35"/>
                      <a:gd name="T12" fmla="*/ 21 w 35"/>
                      <a:gd name="T13" fmla="*/ 13 h 35"/>
                      <a:gd name="T14" fmla="*/ 21 w 35"/>
                      <a:gd name="T15" fmla="*/ 17 h 35"/>
                      <a:gd name="T16" fmla="*/ 18 w 35"/>
                      <a:gd name="T17" fmla="*/ 19 h 35"/>
                      <a:gd name="T18" fmla="*/ 14 w 35"/>
                      <a:gd name="T19" fmla="*/ 21 h 35"/>
                      <a:gd name="T20" fmla="*/ 10 w 35"/>
                      <a:gd name="T21" fmla="*/ 23 h 35"/>
                      <a:gd name="T22" fmla="*/ 6 w 35"/>
                      <a:gd name="T23" fmla="*/ 26 h 35"/>
                      <a:gd name="T24" fmla="*/ 4 w 35"/>
                      <a:gd name="T25" fmla="*/ 28 h 35"/>
                      <a:gd name="T26" fmla="*/ 2 w 35"/>
                      <a:gd name="T27" fmla="*/ 32 h 35"/>
                      <a:gd name="T28" fmla="*/ 0 w 35"/>
                      <a:gd name="T29" fmla="*/ 34 h 35"/>
                      <a:gd name="T30" fmla="*/ 0 w 35"/>
                      <a:gd name="T31" fmla="*/ 34 h 35"/>
                      <a:gd name="T32" fmla="*/ 1 w 35"/>
                      <a:gd name="T33" fmla="*/ 31 h 35"/>
                      <a:gd name="T34" fmla="*/ 5 w 35"/>
                      <a:gd name="T35" fmla="*/ 24 h 35"/>
                      <a:gd name="T36" fmla="*/ 9 w 35"/>
                      <a:gd name="T37" fmla="*/ 18 h 35"/>
                      <a:gd name="T38" fmla="*/ 13 w 35"/>
                      <a:gd name="T39" fmla="*/ 12 h 35"/>
                      <a:gd name="T40" fmla="*/ 17 w 35"/>
                      <a:gd name="T41" fmla="*/ 8 h 35"/>
                      <a:gd name="T42" fmla="*/ 21 w 35"/>
                      <a:gd name="T43" fmla="*/ 5 h 35"/>
                      <a:gd name="T44" fmla="*/ 24 w 35"/>
                      <a:gd name="T45" fmla="*/ 3 h 35"/>
                      <a:gd name="T46" fmla="*/ 25 w 35"/>
                      <a:gd name="T47" fmla="*/ 1 h 35"/>
                      <a:gd name="T48" fmla="*/ 27 w 35"/>
                      <a:gd name="T49" fmla="*/ 1 h 35"/>
                      <a:gd name="T50" fmla="*/ 27 w 35"/>
                      <a:gd name="T51" fmla="*/ 1 h 35"/>
                      <a:gd name="T52" fmla="*/ 28 w 35"/>
                      <a:gd name="T53" fmla="*/ 1 h 35"/>
                      <a:gd name="T54" fmla="*/ 29 w 35"/>
                      <a:gd name="T55" fmla="*/ 1 h 35"/>
                      <a:gd name="T56" fmla="*/ 31 w 35"/>
                      <a:gd name="T57" fmla="*/ 2 h 35"/>
                      <a:gd name="T58" fmla="*/ 31 w 35"/>
                      <a:gd name="T59" fmla="*/ 2 h 35"/>
                      <a:gd name="T60" fmla="*/ 32 w 35"/>
                      <a:gd name="T61" fmla="*/ 2 h 35"/>
                      <a:gd name="T62" fmla="*/ 32 w 35"/>
                      <a:gd name="T63" fmla="*/ 2 h 35"/>
                      <a:gd name="T64" fmla="*/ 34 w 35"/>
                      <a:gd name="T65" fmla="*/ 2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35"/>
                      <a:gd name="T101" fmla="*/ 35 w 35"/>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35">
                        <a:moveTo>
                          <a:pt x="34" y="2"/>
                        </a:moveTo>
                        <a:lnTo>
                          <a:pt x="33" y="4"/>
                        </a:lnTo>
                        <a:lnTo>
                          <a:pt x="32" y="4"/>
                        </a:lnTo>
                        <a:lnTo>
                          <a:pt x="30" y="6"/>
                        </a:lnTo>
                        <a:lnTo>
                          <a:pt x="29" y="6"/>
                        </a:lnTo>
                        <a:lnTo>
                          <a:pt x="27" y="6"/>
                        </a:lnTo>
                        <a:lnTo>
                          <a:pt x="25" y="8"/>
                        </a:lnTo>
                        <a:lnTo>
                          <a:pt x="24" y="10"/>
                        </a:lnTo>
                        <a:lnTo>
                          <a:pt x="22" y="11"/>
                        </a:lnTo>
                        <a:lnTo>
                          <a:pt x="21" y="13"/>
                        </a:lnTo>
                        <a:lnTo>
                          <a:pt x="21" y="16"/>
                        </a:lnTo>
                        <a:lnTo>
                          <a:pt x="21" y="17"/>
                        </a:lnTo>
                        <a:lnTo>
                          <a:pt x="22" y="18"/>
                        </a:lnTo>
                        <a:lnTo>
                          <a:pt x="18" y="19"/>
                        </a:lnTo>
                        <a:lnTo>
                          <a:pt x="16" y="19"/>
                        </a:lnTo>
                        <a:lnTo>
                          <a:pt x="14" y="21"/>
                        </a:lnTo>
                        <a:lnTo>
                          <a:pt x="12" y="21"/>
                        </a:lnTo>
                        <a:lnTo>
                          <a:pt x="10" y="23"/>
                        </a:lnTo>
                        <a:lnTo>
                          <a:pt x="8" y="24"/>
                        </a:lnTo>
                        <a:lnTo>
                          <a:pt x="6" y="26"/>
                        </a:lnTo>
                        <a:lnTo>
                          <a:pt x="4" y="28"/>
                        </a:lnTo>
                        <a:lnTo>
                          <a:pt x="3" y="30"/>
                        </a:lnTo>
                        <a:lnTo>
                          <a:pt x="2" y="32"/>
                        </a:lnTo>
                        <a:lnTo>
                          <a:pt x="0" y="34"/>
                        </a:lnTo>
                        <a:lnTo>
                          <a:pt x="0" y="33"/>
                        </a:lnTo>
                        <a:lnTo>
                          <a:pt x="1" y="31"/>
                        </a:lnTo>
                        <a:lnTo>
                          <a:pt x="3" y="27"/>
                        </a:lnTo>
                        <a:lnTo>
                          <a:pt x="5" y="24"/>
                        </a:lnTo>
                        <a:lnTo>
                          <a:pt x="7" y="20"/>
                        </a:lnTo>
                        <a:lnTo>
                          <a:pt x="9" y="18"/>
                        </a:lnTo>
                        <a:lnTo>
                          <a:pt x="11" y="14"/>
                        </a:lnTo>
                        <a:lnTo>
                          <a:pt x="13" y="12"/>
                        </a:lnTo>
                        <a:lnTo>
                          <a:pt x="16" y="9"/>
                        </a:lnTo>
                        <a:lnTo>
                          <a:pt x="17" y="8"/>
                        </a:lnTo>
                        <a:lnTo>
                          <a:pt x="19" y="6"/>
                        </a:lnTo>
                        <a:lnTo>
                          <a:pt x="21" y="5"/>
                        </a:lnTo>
                        <a:lnTo>
                          <a:pt x="23" y="3"/>
                        </a:lnTo>
                        <a:lnTo>
                          <a:pt x="24" y="3"/>
                        </a:lnTo>
                        <a:lnTo>
                          <a:pt x="25" y="1"/>
                        </a:lnTo>
                        <a:lnTo>
                          <a:pt x="27" y="0"/>
                        </a:lnTo>
                        <a:lnTo>
                          <a:pt x="27" y="1"/>
                        </a:lnTo>
                        <a:lnTo>
                          <a:pt x="28" y="1"/>
                        </a:lnTo>
                        <a:lnTo>
                          <a:pt x="29" y="1"/>
                        </a:lnTo>
                        <a:lnTo>
                          <a:pt x="31" y="1"/>
                        </a:lnTo>
                        <a:lnTo>
                          <a:pt x="31" y="2"/>
                        </a:lnTo>
                        <a:lnTo>
                          <a:pt x="32" y="2"/>
                        </a:lnTo>
                        <a:lnTo>
                          <a:pt x="34" y="2"/>
                        </a:lnTo>
                      </a:path>
                    </a:pathLst>
                  </a:custGeom>
                  <a:solidFill>
                    <a:srgbClr val="9F9FFF"/>
                  </a:solidFill>
                  <a:ln w="9525">
                    <a:noFill/>
                    <a:round/>
                    <a:headEnd/>
                    <a:tailEnd/>
                  </a:ln>
                </p:spPr>
                <p:txBody>
                  <a:bodyPr/>
                  <a:lstStyle/>
                  <a:p>
                    <a:endParaRPr lang="en-US"/>
                  </a:p>
                </p:txBody>
              </p:sp>
            </p:grpSp>
          </p:grpSp>
        </p:grpSp>
        <p:sp>
          <p:nvSpPr>
            <p:cNvPr id="20679" name="Freeform 343"/>
            <p:cNvSpPr>
              <a:spLocks/>
            </p:cNvSpPr>
            <p:nvPr/>
          </p:nvSpPr>
          <p:spPr bwMode="auto">
            <a:xfrm>
              <a:off x="4630" y="338"/>
              <a:ext cx="1043" cy="403"/>
            </a:xfrm>
            <a:custGeom>
              <a:avLst/>
              <a:gdLst>
                <a:gd name="T0" fmla="*/ 1 w 1120"/>
                <a:gd name="T1" fmla="*/ 0 h 919"/>
                <a:gd name="T2" fmla="*/ 7 w 1120"/>
                <a:gd name="T3" fmla="*/ 0 h 919"/>
                <a:gd name="T4" fmla="*/ 15 w 1120"/>
                <a:gd name="T5" fmla="*/ 0 h 919"/>
                <a:gd name="T6" fmla="*/ 40 w 1120"/>
                <a:gd name="T7" fmla="*/ 0 h 919"/>
                <a:gd name="T8" fmla="*/ 61 w 1120"/>
                <a:gd name="T9" fmla="*/ 0 h 919"/>
                <a:gd name="T10" fmla="*/ 66 w 1120"/>
                <a:gd name="T11" fmla="*/ 0 h 919"/>
                <a:gd name="T12" fmla="*/ 61 w 1120"/>
                <a:gd name="T13" fmla="*/ 0 h 919"/>
                <a:gd name="T14" fmla="*/ 70 w 1120"/>
                <a:gd name="T15" fmla="*/ 0 h 919"/>
                <a:gd name="T16" fmla="*/ 87 w 1120"/>
                <a:gd name="T17" fmla="*/ 0 h 919"/>
                <a:gd name="T18" fmla="*/ 127 w 1120"/>
                <a:gd name="T19" fmla="*/ 0 h 919"/>
                <a:gd name="T20" fmla="*/ 137 w 1120"/>
                <a:gd name="T21" fmla="*/ 0 h 919"/>
                <a:gd name="T22" fmla="*/ 152 w 1120"/>
                <a:gd name="T23" fmla="*/ 0 h 919"/>
                <a:gd name="T24" fmla="*/ 176 w 1120"/>
                <a:gd name="T25" fmla="*/ 0 h 919"/>
                <a:gd name="T26" fmla="*/ 226 w 1120"/>
                <a:gd name="T27" fmla="*/ 0 h 919"/>
                <a:gd name="T28" fmla="*/ 272 w 1120"/>
                <a:gd name="T29" fmla="*/ 0 h 919"/>
                <a:gd name="T30" fmla="*/ 291 w 1120"/>
                <a:gd name="T31" fmla="*/ 0 h 919"/>
                <a:gd name="T32" fmla="*/ 301 w 1120"/>
                <a:gd name="T33" fmla="*/ 0 h 919"/>
                <a:gd name="T34" fmla="*/ 311 w 1120"/>
                <a:gd name="T35" fmla="*/ 0 h 919"/>
                <a:gd name="T36" fmla="*/ 341 w 1120"/>
                <a:gd name="T37" fmla="*/ 0 h 919"/>
                <a:gd name="T38" fmla="*/ 351 w 1120"/>
                <a:gd name="T39" fmla="*/ 0 h 919"/>
                <a:gd name="T40" fmla="*/ 370 w 1120"/>
                <a:gd name="T41" fmla="*/ 0 h 919"/>
                <a:gd name="T42" fmla="*/ 374 w 1120"/>
                <a:gd name="T43" fmla="*/ 0 h 919"/>
                <a:gd name="T44" fmla="*/ 374 w 1120"/>
                <a:gd name="T45" fmla="*/ 0 h 919"/>
                <a:gd name="T46" fmla="*/ 374 w 1120"/>
                <a:gd name="T47" fmla="*/ 0 h 919"/>
                <a:gd name="T48" fmla="*/ 367 w 1120"/>
                <a:gd name="T49" fmla="*/ 0 h 919"/>
                <a:gd name="T50" fmla="*/ 346 w 1120"/>
                <a:gd name="T51" fmla="*/ 0 h 919"/>
                <a:gd name="T52" fmla="*/ 404 w 1120"/>
                <a:gd name="T53" fmla="*/ 0 h 919"/>
                <a:gd name="T54" fmla="*/ 443 w 1120"/>
                <a:gd name="T55" fmla="*/ 0 h 919"/>
                <a:gd name="T56" fmla="*/ 432 w 1120"/>
                <a:gd name="T57" fmla="*/ 0 h 919"/>
                <a:gd name="T58" fmla="*/ 421 w 1120"/>
                <a:gd name="T59" fmla="*/ 0 h 919"/>
                <a:gd name="T60" fmla="*/ 407 w 1120"/>
                <a:gd name="T61" fmla="*/ 0 h 919"/>
                <a:gd name="T62" fmla="*/ 400 w 1120"/>
                <a:gd name="T63" fmla="*/ 0 h 919"/>
                <a:gd name="T64" fmla="*/ 393 w 1120"/>
                <a:gd name="T65" fmla="*/ 0 h 919"/>
                <a:gd name="T66" fmla="*/ 374 w 1120"/>
                <a:gd name="T67" fmla="*/ 0 h 919"/>
                <a:gd name="T68" fmla="*/ 334 w 1120"/>
                <a:gd name="T69" fmla="*/ 0 h 919"/>
                <a:gd name="T70" fmla="*/ 320 w 1120"/>
                <a:gd name="T71" fmla="*/ 0 h 919"/>
                <a:gd name="T72" fmla="*/ 297 w 1120"/>
                <a:gd name="T73" fmla="*/ 0 h 919"/>
                <a:gd name="T74" fmla="*/ 285 w 1120"/>
                <a:gd name="T75" fmla="*/ 0 h 919"/>
                <a:gd name="T76" fmla="*/ 271 w 1120"/>
                <a:gd name="T77" fmla="*/ 0 h 919"/>
                <a:gd name="T78" fmla="*/ 242 w 1120"/>
                <a:gd name="T79" fmla="*/ 0 h 919"/>
                <a:gd name="T80" fmla="*/ 169 w 1120"/>
                <a:gd name="T81" fmla="*/ 0 h 919"/>
                <a:gd name="T82" fmla="*/ 142 w 1120"/>
                <a:gd name="T83" fmla="*/ 0 h 919"/>
                <a:gd name="T84" fmla="*/ 81 w 1120"/>
                <a:gd name="T85" fmla="*/ 0 h 919"/>
                <a:gd name="T86" fmla="*/ 49 w 1120"/>
                <a:gd name="T87" fmla="*/ 0 h 919"/>
                <a:gd name="T88" fmla="*/ 20 w 1120"/>
                <a:gd name="T89" fmla="*/ 0 h 919"/>
                <a:gd name="T90" fmla="*/ 7 w 1120"/>
                <a:gd name="T91" fmla="*/ 0 h 919"/>
                <a:gd name="T92" fmla="*/ 1 w 1120"/>
                <a:gd name="T93" fmla="*/ 0 h 919"/>
                <a:gd name="T94" fmla="*/ 0 w 1120"/>
                <a:gd name="T95" fmla="*/ 0 h 919"/>
                <a:gd name="T96" fmla="*/ 1 w 1120"/>
                <a:gd name="T97" fmla="*/ 0 h 9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20"/>
                <a:gd name="T148" fmla="*/ 0 h 919"/>
                <a:gd name="T149" fmla="*/ 1120 w 1120"/>
                <a:gd name="T150" fmla="*/ 919 h 91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20" h="919">
                  <a:moveTo>
                    <a:pt x="1" y="352"/>
                  </a:moveTo>
                  <a:lnTo>
                    <a:pt x="10" y="326"/>
                  </a:lnTo>
                  <a:lnTo>
                    <a:pt x="35" y="312"/>
                  </a:lnTo>
                  <a:lnTo>
                    <a:pt x="101" y="305"/>
                  </a:lnTo>
                  <a:lnTo>
                    <a:pt x="156" y="273"/>
                  </a:lnTo>
                  <a:lnTo>
                    <a:pt x="166" y="232"/>
                  </a:lnTo>
                  <a:lnTo>
                    <a:pt x="157" y="163"/>
                  </a:lnTo>
                  <a:lnTo>
                    <a:pt x="175" y="112"/>
                  </a:lnTo>
                  <a:lnTo>
                    <a:pt x="219" y="57"/>
                  </a:lnTo>
                  <a:lnTo>
                    <a:pt x="318" y="0"/>
                  </a:lnTo>
                  <a:lnTo>
                    <a:pt x="347" y="12"/>
                  </a:lnTo>
                  <a:lnTo>
                    <a:pt x="382" y="48"/>
                  </a:lnTo>
                  <a:lnTo>
                    <a:pt x="445" y="108"/>
                  </a:lnTo>
                  <a:lnTo>
                    <a:pt x="573" y="36"/>
                  </a:lnTo>
                  <a:lnTo>
                    <a:pt x="688" y="4"/>
                  </a:lnTo>
                  <a:lnTo>
                    <a:pt x="738" y="2"/>
                  </a:lnTo>
                  <a:lnTo>
                    <a:pt x="761" y="2"/>
                  </a:lnTo>
                  <a:lnTo>
                    <a:pt x="784" y="4"/>
                  </a:lnTo>
                  <a:lnTo>
                    <a:pt x="858" y="28"/>
                  </a:lnTo>
                  <a:lnTo>
                    <a:pt x="888" y="79"/>
                  </a:lnTo>
                  <a:lnTo>
                    <a:pt x="933" y="195"/>
                  </a:lnTo>
                  <a:lnTo>
                    <a:pt x="944" y="256"/>
                  </a:lnTo>
                  <a:lnTo>
                    <a:pt x="946" y="285"/>
                  </a:lnTo>
                  <a:lnTo>
                    <a:pt x="944" y="314"/>
                  </a:lnTo>
                  <a:lnTo>
                    <a:pt x="923" y="360"/>
                  </a:lnTo>
                  <a:lnTo>
                    <a:pt x="872" y="389"/>
                  </a:lnTo>
                  <a:lnTo>
                    <a:pt x="1021" y="495"/>
                  </a:lnTo>
                  <a:lnTo>
                    <a:pt x="1120" y="579"/>
                  </a:lnTo>
                  <a:lnTo>
                    <a:pt x="1088" y="823"/>
                  </a:lnTo>
                  <a:lnTo>
                    <a:pt x="1061" y="886"/>
                  </a:lnTo>
                  <a:lnTo>
                    <a:pt x="1027" y="917"/>
                  </a:lnTo>
                  <a:lnTo>
                    <a:pt x="1009" y="919"/>
                  </a:lnTo>
                  <a:lnTo>
                    <a:pt x="989" y="919"/>
                  </a:lnTo>
                  <a:lnTo>
                    <a:pt x="944" y="899"/>
                  </a:lnTo>
                  <a:lnTo>
                    <a:pt x="841" y="815"/>
                  </a:lnTo>
                  <a:lnTo>
                    <a:pt x="807" y="864"/>
                  </a:lnTo>
                  <a:lnTo>
                    <a:pt x="751" y="886"/>
                  </a:lnTo>
                  <a:lnTo>
                    <a:pt x="719" y="886"/>
                  </a:lnTo>
                  <a:lnTo>
                    <a:pt x="685" y="884"/>
                  </a:lnTo>
                  <a:lnTo>
                    <a:pt x="611" y="862"/>
                  </a:lnTo>
                  <a:lnTo>
                    <a:pt x="427" y="760"/>
                  </a:lnTo>
                  <a:lnTo>
                    <a:pt x="357" y="768"/>
                  </a:lnTo>
                  <a:lnTo>
                    <a:pt x="202" y="738"/>
                  </a:lnTo>
                  <a:lnTo>
                    <a:pt x="122" y="695"/>
                  </a:lnTo>
                  <a:lnTo>
                    <a:pt x="53" y="619"/>
                  </a:lnTo>
                  <a:lnTo>
                    <a:pt x="10" y="509"/>
                  </a:lnTo>
                  <a:lnTo>
                    <a:pt x="1" y="438"/>
                  </a:lnTo>
                  <a:lnTo>
                    <a:pt x="0" y="397"/>
                  </a:lnTo>
                  <a:lnTo>
                    <a:pt x="1" y="352"/>
                  </a:lnTo>
                  <a:close/>
                </a:path>
              </a:pathLst>
            </a:custGeom>
            <a:solidFill>
              <a:srgbClr val="DDDDDD"/>
            </a:solidFill>
            <a:ln w="9525">
              <a:noFill/>
              <a:round/>
              <a:headEnd/>
              <a:tailEnd/>
            </a:ln>
          </p:spPr>
          <p:txBody>
            <a:bodyPr/>
            <a:lstStyle/>
            <a:p>
              <a:endParaRPr lang="en-US"/>
            </a:p>
          </p:txBody>
        </p:sp>
        <p:sp>
          <p:nvSpPr>
            <p:cNvPr id="20680" name="Freeform 344"/>
            <p:cNvSpPr>
              <a:spLocks/>
            </p:cNvSpPr>
            <p:nvPr/>
          </p:nvSpPr>
          <p:spPr bwMode="auto">
            <a:xfrm rot="591216" flipH="1">
              <a:off x="3635" y="472"/>
              <a:ext cx="1043" cy="400"/>
            </a:xfrm>
            <a:custGeom>
              <a:avLst/>
              <a:gdLst>
                <a:gd name="T0" fmla="*/ 1 w 1120"/>
                <a:gd name="T1" fmla="*/ 0 h 919"/>
                <a:gd name="T2" fmla="*/ 7 w 1120"/>
                <a:gd name="T3" fmla="*/ 0 h 919"/>
                <a:gd name="T4" fmla="*/ 15 w 1120"/>
                <a:gd name="T5" fmla="*/ 0 h 919"/>
                <a:gd name="T6" fmla="*/ 40 w 1120"/>
                <a:gd name="T7" fmla="*/ 0 h 919"/>
                <a:gd name="T8" fmla="*/ 61 w 1120"/>
                <a:gd name="T9" fmla="*/ 0 h 919"/>
                <a:gd name="T10" fmla="*/ 66 w 1120"/>
                <a:gd name="T11" fmla="*/ 0 h 919"/>
                <a:gd name="T12" fmla="*/ 61 w 1120"/>
                <a:gd name="T13" fmla="*/ 0 h 919"/>
                <a:gd name="T14" fmla="*/ 70 w 1120"/>
                <a:gd name="T15" fmla="*/ 0 h 919"/>
                <a:gd name="T16" fmla="*/ 87 w 1120"/>
                <a:gd name="T17" fmla="*/ 0 h 919"/>
                <a:gd name="T18" fmla="*/ 127 w 1120"/>
                <a:gd name="T19" fmla="*/ 0 h 919"/>
                <a:gd name="T20" fmla="*/ 137 w 1120"/>
                <a:gd name="T21" fmla="*/ 0 h 919"/>
                <a:gd name="T22" fmla="*/ 152 w 1120"/>
                <a:gd name="T23" fmla="*/ 0 h 919"/>
                <a:gd name="T24" fmla="*/ 176 w 1120"/>
                <a:gd name="T25" fmla="*/ 0 h 919"/>
                <a:gd name="T26" fmla="*/ 226 w 1120"/>
                <a:gd name="T27" fmla="*/ 0 h 919"/>
                <a:gd name="T28" fmla="*/ 272 w 1120"/>
                <a:gd name="T29" fmla="*/ 0 h 919"/>
                <a:gd name="T30" fmla="*/ 291 w 1120"/>
                <a:gd name="T31" fmla="*/ 0 h 919"/>
                <a:gd name="T32" fmla="*/ 301 w 1120"/>
                <a:gd name="T33" fmla="*/ 0 h 919"/>
                <a:gd name="T34" fmla="*/ 311 w 1120"/>
                <a:gd name="T35" fmla="*/ 0 h 919"/>
                <a:gd name="T36" fmla="*/ 341 w 1120"/>
                <a:gd name="T37" fmla="*/ 0 h 919"/>
                <a:gd name="T38" fmla="*/ 351 w 1120"/>
                <a:gd name="T39" fmla="*/ 0 h 919"/>
                <a:gd name="T40" fmla="*/ 370 w 1120"/>
                <a:gd name="T41" fmla="*/ 0 h 919"/>
                <a:gd name="T42" fmla="*/ 374 w 1120"/>
                <a:gd name="T43" fmla="*/ 0 h 919"/>
                <a:gd name="T44" fmla="*/ 374 w 1120"/>
                <a:gd name="T45" fmla="*/ 0 h 919"/>
                <a:gd name="T46" fmla="*/ 374 w 1120"/>
                <a:gd name="T47" fmla="*/ 0 h 919"/>
                <a:gd name="T48" fmla="*/ 367 w 1120"/>
                <a:gd name="T49" fmla="*/ 0 h 919"/>
                <a:gd name="T50" fmla="*/ 346 w 1120"/>
                <a:gd name="T51" fmla="*/ 0 h 919"/>
                <a:gd name="T52" fmla="*/ 404 w 1120"/>
                <a:gd name="T53" fmla="*/ 0 h 919"/>
                <a:gd name="T54" fmla="*/ 443 w 1120"/>
                <a:gd name="T55" fmla="*/ 0 h 919"/>
                <a:gd name="T56" fmla="*/ 432 w 1120"/>
                <a:gd name="T57" fmla="*/ 0 h 919"/>
                <a:gd name="T58" fmla="*/ 421 w 1120"/>
                <a:gd name="T59" fmla="*/ 0 h 919"/>
                <a:gd name="T60" fmla="*/ 407 w 1120"/>
                <a:gd name="T61" fmla="*/ 0 h 919"/>
                <a:gd name="T62" fmla="*/ 400 w 1120"/>
                <a:gd name="T63" fmla="*/ 0 h 919"/>
                <a:gd name="T64" fmla="*/ 393 w 1120"/>
                <a:gd name="T65" fmla="*/ 0 h 919"/>
                <a:gd name="T66" fmla="*/ 374 w 1120"/>
                <a:gd name="T67" fmla="*/ 0 h 919"/>
                <a:gd name="T68" fmla="*/ 334 w 1120"/>
                <a:gd name="T69" fmla="*/ 0 h 919"/>
                <a:gd name="T70" fmla="*/ 320 w 1120"/>
                <a:gd name="T71" fmla="*/ 0 h 919"/>
                <a:gd name="T72" fmla="*/ 297 w 1120"/>
                <a:gd name="T73" fmla="*/ 0 h 919"/>
                <a:gd name="T74" fmla="*/ 285 w 1120"/>
                <a:gd name="T75" fmla="*/ 0 h 919"/>
                <a:gd name="T76" fmla="*/ 271 w 1120"/>
                <a:gd name="T77" fmla="*/ 0 h 919"/>
                <a:gd name="T78" fmla="*/ 242 w 1120"/>
                <a:gd name="T79" fmla="*/ 0 h 919"/>
                <a:gd name="T80" fmla="*/ 169 w 1120"/>
                <a:gd name="T81" fmla="*/ 0 h 919"/>
                <a:gd name="T82" fmla="*/ 142 w 1120"/>
                <a:gd name="T83" fmla="*/ 0 h 919"/>
                <a:gd name="T84" fmla="*/ 81 w 1120"/>
                <a:gd name="T85" fmla="*/ 0 h 919"/>
                <a:gd name="T86" fmla="*/ 49 w 1120"/>
                <a:gd name="T87" fmla="*/ 0 h 919"/>
                <a:gd name="T88" fmla="*/ 20 w 1120"/>
                <a:gd name="T89" fmla="*/ 0 h 919"/>
                <a:gd name="T90" fmla="*/ 7 w 1120"/>
                <a:gd name="T91" fmla="*/ 0 h 919"/>
                <a:gd name="T92" fmla="*/ 1 w 1120"/>
                <a:gd name="T93" fmla="*/ 0 h 919"/>
                <a:gd name="T94" fmla="*/ 0 w 1120"/>
                <a:gd name="T95" fmla="*/ 0 h 919"/>
                <a:gd name="T96" fmla="*/ 1 w 1120"/>
                <a:gd name="T97" fmla="*/ 0 h 9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20"/>
                <a:gd name="T148" fmla="*/ 0 h 919"/>
                <a:gd name="T149" fmla="*/ 1120 w 1120"/>
                <a:gd name="T150" fmla="*/ 919 h 91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20" h="919">
                  <a:moveTo>
                    <a:pt x="1" y="352"/>
                  </a:moveTo>
                  <a:lnTo>
                    <a:pt x="10" y="326"/>
                  </a:lnTo>
                  <a:lnTo>
                    <a:pt x="35" y="312"/>
                  </a:lnTo>
                  <a:lnTo>
                    <a:pt x="101" y="305"/>
                  </a:lnTo>
                  <a:lnTo>
                    <a:pt x="156" y="273"/>
                  </a:lnTo>
                  <a:lnTo>
                    <a:pt x="166" y="232"/>
                  </a:lnTo>
                  <a:lnTo>
                    <a:pt x="157" y="163"/>
                  </a:lnTo>
                  <a:lnTo>
                    <a:pt x="175" y="112"/>
                  </a:lnTo>
                  <a:lnTo>
                    <a:pt x="219" y="57"/>
                  </a:lnTo>
                  <a:lnTo>
                    <a:pt x="318" y="0"/>
                  </a:lnTo>
                  <a:lnTo>
                    <a:pt x="347" y="12"/>
                  </a:lnTo>
                  <a:lnTo>
                    <a:pt x="382" y="48"/>
                  </a:lnTo>
                  <a:lnTo>
                    <a:pt x="445" y="108"/>
                  </a:lnTo>
                  <a:lnTo>
                    <a:pt x="573" y="36"/>
                  </a:lnTo>
                  <a:lnTo>
                    <a:pt x="688" y="4"/>
                  </a:lnTo>
                  <a:lnTo>
                    <a:pt x="738" y="2"/>
                  </a:lnTo>
                  <a:lnTo>
                    <a:pt x="761" y="2"/>
                  </a:lnTo>
                  <a:lnTo>
                    <a:pt x="784" y="4"/>
                  </a:lnTo>
                  <a:lnTo>
                    <a:pt x="858" y="28"/>
                  </a:lnTo>
                  <a:lnTo>
                    <a:pt x="888" y="79"/>
                  </a:lnTo>
                  <a:lnTo>
                    <a:pt x="933" y="195"/>
                  </a:lnTo>
                  <a:lnTo>
                    <a:pt x="944" y="256"/>
                  </a:lnTo>
                  <a:lnTo>
                    <a:pt x="946" y="285"/>
                  </a:lnTo>
                  <a:lnTo>
                    <a:pt x="944" y="314"/>
                  </a:lnTo>
                  <a:lnTo>
                    <a:pt x="923" y="360"/>
                  </a:lnTo>
                  <a:lnTo>
                    <a:pt x="872" y="389"/>
                  </a:lnTo>
                  <a:lnTo>
                    <a:pt x="1021" y="495"/>
                  </a:lnTo>
                  <a:lnTo>
                    <a:pt x="1120" y="579"/>
                  </a:lnTo>
                  <a:lnTo>
                    <a:pt x="1088" y="823"/>
                  </a:lnTo>
                  <a:lnTo>
                    <a:pt x="1061" y="886"/>
                  </a:lnTo>
                  <a:lnTo>
                    <a:pt x="1027" y="917"/>
                  </a:lnTo>
                  <a:lnTo>
                    <a:pt x="1009" y="919"/>
                  </a:lnTo>
                  <a:lnTo>
                    <a:pt x="989" y="919"/>
                  </a:lnTo>
                  <a:lnTo>
                    <a:pt x="944" y="899"/>
                  </a:lnTo>
                  <a:lnTo>
                    <a:pt x="841" y="815"/>
                  </a:lnTo>
                  <a:lnTo>
                    <a:pt x="807" y="864"/>
                  </a:lnTo>
                  <a:lnTo>
                    <a:pt x="751" y="886"/>
                  </a:lnTo>
                  <a:lnTo>
                    <a:pt x="719" y="886"/>
                  </a:lnTo>
                  <a:lnTo>
                    <a:pt x="685" y="884"/>
                  </a:lnTo>
                  <a:lnTo>
                    <a:pt x="611" y="862"/>
                  </a:lnTo>
                  <a:lnTo>
                    <a:pt x="427" y="760"/>
                  </a:lnTo>
                  <a:lnTo>
                    <a:pt x="357" y="768"/>
                  </a:lnTo>
                  <a:lnTo>
                    <a:pt x="202" y="738"/>
                  </a:lnTo>
                  <a:lnTo>
                    <a:pt x="122" y="695"/>
                  </a:lnTo>
                  <a:lnTo>
                    <a:pt x="53" y="619"/>
                  </a:lnTo>
                  <a:lnTo>
                    <a:pt x="10" y="509"/>
                  </a:lnTo>
                  <a:lnTo>
                    <a:pt x="1" y="438"/>
                  </a:lnTo>
                  <a:lnTo>
                    <a:pt x="0" y="397"/>
                  </a:lnTo>
                  <a:lnTo>
                    <a:pt x="1" y="352"/>
                  </a:lnTo>
                  <a:close/>
                </a:path>
              </a:pathLst>
            </a:custGeom>
            <a:solidFill>
              <a:srgbClr val="DDDDDD"/>
            </a:solidFill>
            <a:ln w="9525">
              <a:noFill/>
              <a:round/>
              <a:headEnd/>
              <a:tailEnd/>
            </a:ln>
          </p:spPr>
          <p:txBody>
            <a:bodyPr/>
            <a:lstStyle/>
            <a:p>
              <a:endParaRPr lang="en-US"/>
            </a:p>
          </p:txBody>
        </p:sp>
        <p:sp>
          <p:nvSpPr>
            <p:cNvPr id="20681" name="Freeform 345"/>
            <p:cNvSpPr>
              <a:spLocks/>
            </p:cNvSpPr>
            <p:nvPr/>
          </p:nvSpPr>
          <p:spPr bwMode="auto">
            <a:xfrm flipH="1">
              <a:off x="5037" y="350"/>
              <a:ext cx="552" cy="320"/>
            </a:xfrm>
            <a:custGeom>
              <a:avLst/>
              <a:gdLst>
                <a:gd name="T0" fmla="*/ 63605727 w 209"/>
                <a:gd name="T1" fmla="*/ 0 h 834"/>
                <a:gd name="T2" fmla="*/ 50824238 w 209"/>
                <a:gd name="T3" fmla="*/ 0 h 834"/>
                <a:gd name="T4" fmla="*/ 47471337 w 209"/>
                <a:gd name="T5" fmla="*/ 0 h 834"/>
                <a:gd name="T6" fmla="*/ 47814866 w 209"/>
                <a:gd name="T7" fmla="*/ 0 h 834"/>
                <a:gd name="T8" fmla="*/ 50824238 w 209"/>
                <a:gd name="T9" fmla="*/ 0 h 834"/>
                <a:gd name="T10" fmla="*/ 52654884 w 209"/>
                <a:gd name="T11" fmla="*/ 0 h 834"/>
                <a:gd name="T12" fmla="*/ 57496922 w 209"/>
                <a:gd name="T13" fmla="*/ 0 h 834"/>
                <a:gd name="T14" fmla="*/ 57840417 w 209"/>
                <a:gd name="T15" fmla="*/ 0 h 834"/>
                <a:gd name="T16" fmla="*/ 56589548 w 209"/>
                <a:gd name="T17" fmla="*/ 0 h 834"/>
                <a:gd name="T18" fmla="*/ 44151702 w 209"/>
                <a:gd name="T19" fmla="*/ 0 h 834"/>
                <a:gd name="T20" fmla="*/ 45056237 w 209"/>
                <a:gd name="T21" fmla="*/ 0 h 834"/>
                <a:gd name="T22" fmla="*/ 56589548 w 209"/>
                <a:gd name="T23" fmla="*/ 0 h 834"/>
                <a:gd name="T24" fmla="*/ 63605727 w 209"/>
                <a:gd name="T25" fmla="*/ 0 h 834"/>
                <a:gd name="T26" fmla="*/ 60847095 w 209"/>
                <a:gd name="T27" fmla="*/ 0 h 834"/>
                <a:gd name="T28" fmla="*/ 50824238 w 209"/>
                <a:gd name="T29" fmla="*/ 0 h 834"/>
                <a:gd name="T30" fmla="*/ 31925271 w 209"/>
                <a:gd name="T31" fmla="*/ 0 h 834"/>
                <a:gd name="T32" fmla="*/ 0 w 209"/>
                <a:gd name="T33" fmla="*/ 0 h 834"/>
                <a:gd name="T34" fmla="*/ 0 w 209"/>
                <a:gd name="T35" fmla="*/ 0 h 834"/>
                <a:gd name="T36" fmla="*/ 1269486 w 209"/>
                <a:gd name="T37" fmla="*/ 0 h 834"/>
                <a:gd name="T38" fmla="*/ 7016171 w 209"/>
                <a:gd name="T39" fmla="*/ 0 h 834"/>
                <a:gd name="T40" fmla="*/ 26478967 w 209"/>
                <a:gd name="T41" fmla="*/ 0 h 834"/>
                <a:gd name="T42" fmla="*/ 48028099 w 209"/>
                <a:gd name="T43" fmla="*/ 0 h 834"/>
                <a:gd name="T44" fmla="*/ 56933100 w 209"/>
                <a:gd name="T45" fmla="*/ 0 h 834"/>
                <a:gd name="T46" fmla="*/ 63605727 w 209"/>
                <a:gd name="T47" fmla="*/ 0 h 8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9"/>
                <a:gd name="T73" fmla="*/ 0 h 834"/>
                <a:gd name="T74" fmla="*/ 209 w 209"/>
                <a:gd name="T75" fmla="*/ 834 h 8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9" h="834">
                  <a:moveTo>
                    <a:pt x="209" y="39"/>
                  </a:moveTo>
                  <a:lnTo>
                    <a:pt x="167" y="183"/>
                  </a:lnTo>
                  <a:lnTo>
                    <a:pt x="156" y="269"/>
                  </a:lnTo>
                  <a:lnTo>
                    <a:pt x="157" y="316"/>
                  </a:lnTo>
                  <a:lnTo>
                    <a:pt x="167" y="365"/>
                  </a:lnTo>
                  <a:lnTo>
                    <a:pt x="173" y="420"/>
                  </a:lnTo>
                  <a:lnTo>
                    <a:pt x="189" y="477"/>
                  </a:lnTo>
                  <a:lnTo>
                    <a:pt x="190" y="507"/>
                  </a:lnTo>
                  <a:lnTo>
                    <a:pt x="186" y="536"/>
                  </a:lnTo>
                  <a:lnTo>
                    <a:pt x="145" y="607"/>
                  </a:lnTo>
                  <a:lnTo>
                    <a:pt x="148" y="648"/>
                  </a:lnTo>
                  <a:lnTo>
                    <a:pt x="186" y="707"/>
                  </a:lnTo>
                  <a:lnTo>
                    <a:pt x="209" y="771"/>
                  </a:lnTo>
                  <a:lnTo>
                    <a:pt x="200" y="801"/>
                  </a:lnTo>
                  <a:lnTo>
                    <a:pt x="167" y="834"/>
                  </a:lnTo>
                  <a:lnTo>
                    <a:pt x="105" y="793"/>
                  </a:lnTo>
                  <a:lnTo>
                    <a:pt x="0" y="679"/>
                  </a:lnTo>
                  <a:lnTo>
                    <a:pt x="0" y="622"/>
                  </a:lnTo>
                  <a:lnTo>
                    <a:pt x="4" y="560"/>
                  </a:lnTo>
                  <a:lnTo>
                    <a:pt x="23" y="426"/>
                  </a:lnTo>
                  <a:lnTo>
                    <a:pt x="87" y="177"/>
                  </a:lnTo>
                  <a:lnTo>
                    <a:pt x="158" y="20"/>
                  </a:lnTo>
                  <a:lnTo>
                    <a:pt x="187" y="0"/>
                  </a:lnTo>
                  <a:lnTo>
                    <a:pt x="209" y="39"/>
                  </a:lnTo>
                  <a:close/>
                </a:path>
              </a:pathLst>
            </a:custGeom>
            <a:solidFill>
              <a:srgbClr val="ADC9FA"/>
            </a:solidFill>
            <a:ln w="9525">
              <a:noFill/>
              <a:round/>
              <a:headEnd/>
              <a:tailEnd/>
            </a:ln>
          </p:spPr>
          <p:txBody>
            <a:bodyPr/>
            <a:lstStyle/>
            <a:p>
              <a:endParaRPr lang="en-US"/>
            </a:p>
          </p:txBody>
        </p:sp>
        <p:sp>
          <p:nvSpPr>
            <p:cNvPr id="20682" name="Freeform 346"/>
            <p:cNvSpPr>
              <a:spLocks/>
            </p:cNvSpPr>
            <p:nvPr/>
          </p:nvSpPr>
          <p:spPr bwMode="auto">
            <a:xfrm rot="239377">
              <a:off x="3895" y="468"/>
              <a:ext cx="843" cy="207"/>
            </a:xfrm>
            <a:custGeom>
              <a:avLst/>
              <a:gdLst>
                <a:gd name="T0" fmla="*/ 1 w 1456"/>
                <a:gd name="T1" fmla="*/ 0 h 826"/>
                <a:gd name="T2" fmla="*/ 1 w 1456"/>
                <a:gd name="T3" fmla="*/ 0 h 826"/>
                <a:gd name="T4" fmla="*/ 1 w 1456"/>
                <a:gd name="T5" fmla="*/ 0 h 826"/>
                <a:gd name="T6" fmla="*/ 1 w 1456"/>
                <a:gd name="T7" fmla="*/ 0 h 826"/>
                <a:gd name="T8" fmla="*/ 1 w 1456"/>
                <a:gd name="T9" fmla="*/ 0 h 826"/>
                <a:gd name="T10" fmla="*/ 1 w 1456"/>
                <a:gd name="T11" fmla="*/ 0 h 826"/>
                <a:gd name="T12" fmla="*/ 1 w 1456"/>
                <a:gd name="T13" fmla="*/ 0 h 826"/>
                <a:gd name="T14" fmla="*/ 1 w 1456"/>
                <a:gd name="T15" fmla="*/ 0 h 826"/>
                <a:gd name="T16" fmla="*/ 1 w 1456"/>
                <a:gd name="T17" fmla="*/ 0 h 826"/>
                <a:gd name="T18" fmla="*/ 1 w 1456"/>
                <a:gd name="T19" fmla="*/ 0 h 826"/>
                <a:gd name="T20" fmla="*/ 1 w 1456"/>
                <a:gd name="T21" fmla="*/ 0 h 826"/>
                <a:gd name="T22" fmla="*/ 1 w 1456"/>
                <a:gd name="T23" fmla="*/ 0 h 826"/>
                <a:gd name="T24" fmla="*/ 1 w 1456"/>
                <a:gd name="T25" fmla="*/ 0 h 826"/>
                <a:gd name="T26" fmla="*/ 1 w 1456"/>
                <a:gd name="T27" fmla="*/ 0 h 826"/>
                <a:gd name="T28" fmla="*/ 1 w 1456"/>
                <a:gd name="T29" fmla="*/ 0 h 826"/>
                <a:gd name="T30" fmla="*/ 1 w 1456"/>
                <a:gd name="T31" fmla="*/ 0 h 826"/>
                <a:gd name="T32" fmla="*/ 1 w 1456"/>
                <a:gd name="T33" fmla="*/ 0 h 826"/>
                <a:gd name="T34" fmla="*/ 1 w 1456"/>
                <a:gd name="T35" fmla="*/ 0 h 826"/>
                <a:gd name="T36" fmla="*/ 1 w 1456"/>
                <a:gd name="T37" fmla="*/ 0 h 826"/>
                <a:gd name="T38" fmla="*/ 1 w 1456"/>
                <a:gd name="T39" fmla="*/ 0 h 826"/>
                <a:gd name="T40" fmla="*/ 1 w 1456"/>
                <a:gd name="T41" fmla="*/ 0 h 826"/>
                <a:gd name="T42" fmla="*/ 1 w 1456"/>
                <a:gd name="T43" fmla="*/ 0 h 826"/>
                <a:gd name="T44" fmla="*/ 1 w 1456"/>
                <a:gd name="T45" fmla="*/ 0 h 826"/>
                <a:gd name="T46" fmla="*/ 1 w 1456"/>
                <a:gd name="T47" fmla="*/ 0 h 826"/>
                <a:gd name="T48" fmla="*/ 1 w 1456"/>
                <a:gd name="T49" fmla="*/ 0 h 826"/>
                <a:gd name="T50" fmla="*/ 1 w 1456"/>
                <a:gd name="T51" fmla="*/ 0 h 826"/>
                <a:gd name="T52" fmla="*/ 1 w 1456"/>
                <a:gd name="T53" fmla="*/ 0 h 826"/>
                <a:gd name="T54" fmla="*/ 1 w 1456"/>
                <a:gd name="T55" fmla="*/ 0 h 826"/>
                <a:gd name="T56" fmla="*/ 1 w 1456"/>
                <a:gd name="T57" fmla="*/ 0 h 826"/>
                <a:gd name="T58" fmla="*/ 1 w 1456"/>
                <a:gd name="T59" fmla="*/ 0 h 826"/>
                <a:gd name="T60" fmla="*/ 1 w 1456"/>
                <a:gd name="T61" fmla="*/ 0 h 826"/>
                <a:gd name="T62" fmla="*/ 1 w 1456"/>
                <a:gd name="T63" fmla="*/ 0 h 826"/>
                <a:gd name="T64" fmla="*/ 1 w 1456"/>
                <a:gd name="T65" fmla="*/ 0 h 826"/>
                <a:gd name="T66" fmla="*/ 1 w 1456"/>
                <a:gd name="T67" fmla="*/ 0 h 826"/>
                <a:gd name="T68" fmla="*/ 1 w 1456"/>
                <a:gd name="T69" fmla="*/ 0 h 826"/>
                <a:gd name="T70" fmla="*/ 1 w 1456"/>
                <a:gd name="T71" fmla="*/ 0 h 826"/>
                <a:gd name="T72" fmla="*/ 1 w 1456"/>
                <a:gd name="T73" fmla="*/ 0 h 826"/>
                <a:gd name="T74" fmla="*/ 1 w 1456"/>
                <a:gd name="T75" fmla="*/ 0 h 826"/>
                <a:gd name="T76" fmla="*/ 1 w 1456"/>
                <a:gd name="T77" fmla="*/ 0 h 826"/>
                <a:gd name="T78" fmla="*/ 1 w 1456"/>
                <a:gd name="T79" fmla="*/ 0 h 826"/>
                <a:gd name="T80" fmla="*/ 1 w 1456"/>
                <a:gd name="T81" fmla="*/ 0 h 826"/>
                <a:gd name="T82" fmla="*/ 1 w 1456"/>
                <a:gd name="T83" fmla="*/ 0 h 826"/>
                <a:gd name="T84" fmla="*/ 1 w 1456"/>
                <a:gd name="T85" fmla="*/ 0 h 826"/>
                <a:gd name="T86" fmla="*/ 1 w 1456"/>
                <a:gd name="T87" fmla="*/ 0 h 826"/>
                <a:gd name="T88" fmla="*/ 1 w 1456"/>
                <a:gd name="T89" fmla="*/ 0 h 826"/>
                <a:gd name="T90" fmla="*/ 1 w 1456"/>
                <a:gd name="T91" fmla="*/ 0 h 826"/>
                <a:gd name="T92" fmla="*/ 1 w 1456"/>
                <a:gd name="T93" fmla="*/ 0 h 826"/>
                <a:gd name="T94" fmla="*/ 1 w 1456"/>
                <a:gd name="T95" fmla="*/ 0 h 826"/>
                <a:gd name="T96" fmla="*/ 1 w 1456"/>
                <a:gd name="T97" fmla="*/ 0 h 826"/>
                <a:gd name="T98" fmla="*/ 1 w 1456"/>
                <a:gd name="T99" fmla="*/ 0 h 826"/>
                <a:gd name="T100" fmla="*/ 1 w 1456"/>
                <a:gd name="T101" fmla="*/ 0 h 826"/>
                <a:gd name="T102" fmla="*/ 1 w 1456"/>
                <a:gd name="T103" fmla="*/ 0 h 826"/>
                <a:gd name="T104" fmla="*/ 1 w 1456"/>
                <a:gd name="T105" fmla="*/ 0 h 826"/>
                <a:gd name="T106" fmla="*/ 0 w 1456"/>
                <a:gd name="T107" fmla="*/ 0 h 826"/>
                <a:gd name="T108" fmla="*/ 1 w 1456"/>
                <a:gd name="T109" fmla="*/ 0 h 826"/>
                <a:gd name="T110" fmla="*/ 1 w 1456"/>
                <a:gd name="T111" fmla="*/ 0 h 826"/>
                <a:gd name="T112" fmla="*/ 1 w 1456"/>
                <a:gd name="T113" fmla="*/ 0 h 8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56"/>
                <a:gd name="T172" fmla="*/ 0 h 826"/>
                <a:gd name="T173" fmla="*/ 1456 w 1456"/>
                <a:gd name="T174" fmla="*/ 826 h 82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56" h="826">
                  <a:moveTo>
                    <a:pt x="171" y="406"/>
                  </a:moveTo>
                  <a:lnTo>
                    <a:pt x="302" y="348"/>
                  </a:lnTo>
                  <a:lnTo>
                    <a:pt x="324" y="348"/>
                  </a:lnTo>
                  <a:lnTo>
                    <a:pt x="345" y="350"/>
                  </a:lnTo>
                  <a:lnTo>
                    <a:pt x="380" y="367"/>
                  </a:lnTo>
                  <a:lnTo>
                    <a:pt x="427" y="414"/>
                  </a:lnTo>
                  <a:lnTo>
                    <a:pt x="450" y="430"/>
                  </a:lnTo>
                  <a:lnTo>
                    <a:pt x="477" y="432"/>
                  </a:lnTo>
                  <a:lnTo>
                    <a:pt x="545" y="304"/>
                  </a:lnTo>
                  <a:lnTo>
                    <a:pt x="573" y="285"/>
                  </a:lnTo>
                  <a:lnTo>
                    <a:pt x="601" y="281"/>
                  </a:lnTo>
                  <a:lnTo>
                    <a:pt x="647" y="299"/>
                  </a:lnTo>
                  <a:lnTo>
                    <a:pt x="666" y="304"/>
                  </a:lnTo>
                  <a:lnTo>
                    <a:pt x="688" y="299"/>
                  </a:lnTo>
                  <a:lnTo>
                    <a:pt x="707" y="240"/>
                  </a:lnTo>
                  <a:lnTo>
                    <a:pt x="725" y="149"/>
                  </a:lnTo>
                  <a:lnTo>
                    <a:pt x="759" y="87"/>
                  </a:lnTo>
                  <a:lnTo>
                    <a:pt x="789" y="81"/>
                  </a:lnTo>
                  <a:lnTo>
                    <a:pt x="833" y="108"/>
                  </a:lnTo>
                  <a:lnTo>
                    <a:pt x="895" y="34"/>
                  </a:lnTo>
                  <a:lnTo>
                    <a:pt x="941" y="2"/>
                  </a:lnTo>
                  <a:lnTo>
                    <a:pt x="958" y="0"/>
                  </a:lnTo>
                  <a:lnTo>
                    <a:pt x="973" y="2"/>
                  </a:lnTo>
                  <a:lnTo>
                    <a:pt x="997" y="30"/>
                  </a:lnTo>
                  <a:lnTo>
                    <a:pt x="1025" y="110"/>
                  </a:lnTo>
                  <a:lnTo>
                    <a:pt x="1038" y="143"/>
                  </a:lnTo>
                  <a:lnTo>
                    <a:pt x="1057" y="161"/>
                  </a:lnTo>
                  <a:lnTo>
                    <a:pt x="1169" y="167"/>
                  </a:lnTo>
                  <a:lnTo>
                    <a:pt x="1284" y="161"/>
                  </a:lnTo>
                  <a:lnTo>
                    <a:pt x="1374" y="187"/>
                  </a:lnTo>
                  <a:lnTo>
                    <a:pt x="1454" y="244"/>
                  </a:lnTo>
                  <a:lnTo>
                    <a:pt x="1456" y="281"/>
                  </a:lnTo>
                  <a:lnTo>
                    <a:pt x="1442" y="344"/>
                  </a:lnTo>
                  <a:lnTo>
                    <a:pt x="1381" y="495"/>
                  </a:lnTo>
                  <a:lnTo>
                    <a:pt x="1288" y="620"/>
                  </a:lnTo>
                  <a:lnTo>
                    <a:pt x="1235" y="654"/>
                  </a:lnTo>
                  <a:lnTo>
                    <a:pt x="1209" y="658"/>
                  </a:lnTo>
                  <a:lnTo>
                    <a:pt x="1178" y="656"/>
                  </a:lnTo>
                  <a:lnTo>
                    <a:pt x="1103" y="781"/>
                  </a:lnTo>
                  <a:lnTo>
                    <a:pt x="1047" y="824"/>
                  </a:lnTo>
                  <a:lnTo>
                    <a:pt x="1016" y="826"/>
                  </a:lnTo>
                  <a:lnTo>
                    <a:pt x="982" y="809"/>
                  </a:lnTo>
                  <a:lnTo>
                    <a:pt x="899" y="826"/>
                  </a:lnTo>
                  <a:lnTo>
                    <a:pt x="809" y="813"/>
                  </a:lnTo>
                  <a:lnTo>
                    <a:pt x="661" y="762"/>
                  </a:lnTo>
                  <a:lnTo>
                    <a:pt x="543" y="695"/>
                  </a:lnTo>
                  <a:lnTo>
                    <a:pt x="423" y="624"/>
                  </a:lnTo>
                  <a:lnTo>
                    <a:pt x="335" y="699"/>
                  </a:lnTo>
                  <a:lnTo>
                    <a:pt x="236" y="732"/>
                  </a:lnTo>
                  <a:lnTo>
                    <a:pt x="189" y="734"/>
                  </a:lnTo>
                  <a:lnTo>
                    <a:pt x="142" y="728"/>
                  </a:lnTo>
                  <a:lnTo>
                    <a:pt x="60" y="691"/>
                  </a:lnTo>
                  <a:lnTo>
                    <a:pt x="11" y="634"/>
                  </a:lnTo>
                  <a:lnTo>
                    <a:pt x="0" y="601"/>
                  </a:lnTo>
                  <a:lnTo>
                    <a:pt x="2" y="561"/>
                  </a:lnTo>
                  <a:lnTo>
                    <a:pt x="50" y="485"/>
                  </a:lnTo>
                  <a:lnTo>
                    <a:pt x="171" y="406"/>
                  </a:lnTo>
                  <a:close/>
                </a:path>
              </a:pathLst>
            </a:custGeom>
            <a:solidFill>
              <a:schemeClr val="hlink"/>
            </a:solidFill>
            <a:ln w="9525">
              <a:noFill/>
              <a:round/>
              <a:headEnd/>
              <a:tailEnd/>
            </a:ln>
          </p:spPr>
          <p:txBody>
            <a:bodyPr/>
            <a:lstStyle/>
            <a:p>
              <a:endParaRPr lang="en-US"/>
            </a:p>
          </p:txBody>
        </p:sp>
        <p:graphicFrame>
          <p:nvGraphicFramePr>
            <p:cNvPr id="20683" name="Object 5"/>
            <p:cNvGraphicFramePr>
              <a:graphicFrameLocks noChangeAspect="1"/>
            </p:cNvGraphicFramePr>
            <p:nvPr/>
          </p:nvGraphicFramePr>
          <p:xfrm>
            <a:off x="1309" y="0"/>
            <a:ext cx="1632" cy="837"/>
          </p:xfrm>
          <a:graphic>
            <a:graphicData uri="http://schemas.openxmlformats.org/presentationml/2006/ole">
              <mc:AlternateContent xmlns:mc="http://schemas.openxmlformats.org/markup-compatibility/2006">
                <mc:Choice xmlns:v="urn:schemas-microsoft-com:vml" Requires="v">
                  <p:oleObj spid="_x0000_s1100" name="Drawing" r:id="rId12" imgW="2311066" imgH="907382" progId="FLW3Drawing">
                    <p:embed/>
                  </p:oleObj>
                </mc:Choice>
                <mc:Fallback>
                  <p:oleObj name="Drawing" r:id="rId12" imgW="2311066" imgH="907382" progId="FLW3Drawing">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09" y="0"/>
                          <a:ext cx="1632" cy="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grpSp>
      <p:sp>
        <p:nvSpPr>
          <p:cNvPr id="20510" name="Freeform 350"/>
          <p:cNvSpPr>
            <a:spLocks/>
          </p:cNvSpPr>
          <p:nvPr/>
        </p:nvSpPr>
        <p:spPr bwMode="auto">
          <a:xfrm>
            <a:off x="4254500" y="2911476"/>
            <a:ext cx="400050" cy="182563"/>
          </a:xfrm>
          <a:custGeom>
            <a:avLst/>
            <a:gdLst>
              <a:gd name="T0" fmla="*/ 2147483647 w 503"/>
              <a:gd name="T1" fmla="*/ 2147483647 h 231"/>
              <a:gd name="T2" fmla="*/ 2147483647 w 503"/>
              <a:gd name="T3" fmla="*/ 2147483647 h 231"/>
              <a:gd name="T4" fmla="*/ 2147483647 w 503"/>
              <a:gd name="T5" fmla="*/ 2147483647 h 231"/>
              <a:gd name="T6" fmla="*/ 2147483647 w 503"/>
              <a:gd name="T7" fmla="*/ 2147483647 h 231"/>
              <a:gd name="T8" fmla="*/ 2147483647 w 503"/>
              <a:gd name="T9" fmla="*/ 2147483647 h 231"/>
              <a:gd name="T10" fmla="*/ 2147483647 w 503"/>
              <a:gd name="T11" fmla="*/ 2147483647 h 231"/>
              <a:gd name="T12" fmla="*/ 2147483647 w 503"/>
              <a:gd name="T13" fmla="*/ 2147483647 h 231"/>
              <a:gd name="T14" fmla="*/ 2147483647 w 503"/>
              <a:gd name="T15" fmla="*/ 2147483647 h 231"/>
              <a:gd name="T16" fmla="*/ 2147483647 w 503"/>
              <a:gd name="T17" fmla="*/ 2147483647 h 231"/>
              <a:gd name="T18" fmla="*/ 2147483647 w 503"/>
              <a:gd name="T19" fmla="*/ 2147483647 h 231"/>
              <a:gd name="T20" fmla="*/ 2147483647 w 503"/>
              <a:gd name="T21" fmla="*/ 0 h 231"/>
              <a:gd name="T22" fmla="*/ 2147483647 w 503"/>
              <a:gd name="T23" fmla="*/ 2147483647 h 231"/>
              <a:gd name="T24" fmla="*/ 2147483647 w 503"/>
              <a:gd name="T25" fmla="*/ 2147483647 h 231"/>
              <a:gd name="T26" fmla="*/ 2147483647 w 503"/>
              <a:gd name="T27" fmla="*/ 2147483647 h 231"/>
              <a:gd name="T28" fmla="*/ 2147483647 w 503"/>
              <a:gd name="T29" fmla="*/ 2147483647 h 231"/>
              <a:gd name="T30" fmla="*/ 2147483647 w 503"/>
              <a:gd name="T31" fmla="*/ 2147483647 h 231"/>
              <a:gd name="T32" fmla="*/ 2147483647 w 503"/>
              <a:gd name="T33" fmla="*/ 2147483647 h 231"/>
              <a:gd name="T34" fmla="*/ 2147483647 w 503"/>
              <a:gd name="T35" fmla="*/ 2147483647 h 231"/>
              <a:gd name="T36" fmla="*/ 2147483647 w 503"/>
              <a:gd name="T37" fmla="*/ 2147483647 h 231"/>
              <a:gd name="T38" fmla="*/ 2147483647 w 503"/>
              <a:gd name="T39" fmla="*/ 2147483647 h 231"/>
              <a:gd name="T40" fmla="*/ 0 w 503"/>
              <a:gd name="T41" fmla="*/ 2147483647 h 231"/>
              <a:gd name="T42" fmla="*/ 2147483647 w 503"/>
              <a:gd name="T43" fmla="*/ 2147483647 h 231"/>
              <a:gd name="T44" fmla="*/ 2147483647 w 503"/>
              <a:gd name="T45" fmla="*/ 2147483647 h 231"/>
              <a:gd name="T46" fmla="*/ 2147483647 w 503"/>
              <a:gd name="T47" fmla="*/ 2147483647 h 231"/>
              <a:gd name="T48" fmla="*/ 2147483647 w 503"/>
              <a:gd name="T49" fmla="*/ 2147483647 h 231"/>
              <a:gd name="T50" fmla="*/ 2147483647 w 503"/>
              <a:gd name="T51" fmla="*/ 2147483647 h 231"/>
              <a:gd name="T52" fmla="*/ 2147483647 w 503"/>
              <a:gd name="T53" fmla="*/ 2147483647 h 231"/>
              <a:gd name="T54" fmla="*/ 2147483647 w 503"/>
              <a:gd name="T55" fmla="*/ 2147483647 h 231"/>
              <a:gd name="T56" fmla="*/ 2147483647 w 503"/>
              <a:gd name="T57" fmla="*/ 2147483647 h 231"/>
              <a:gd name="T58" fmla="*/ 2147483647 w 503"/>
              <a:gd name="T59" fmla="*/ 2147483647 h 231"/>
              <a:gd name="T60" fmla="*/ 2147483647 w 503"/>
              <a:gd name="T61" fmla="*/ 2147483647 h 231"/>
              <a:gd name="T62" fmla="*/ 2147483647 w 503"/>
              <a:gd name="T63" fmla="*/ 2147483647 h 231"/>
              <a:gd name="T64" fmla="*/ 2147483647 w 503"/>
              <a:gd name="T65" fmla="*/ 2147483647 h 231"/>
              <a:gd name="T66" fmla="*/ 2147483647 w 503"/>
              <a:gd name="T67" fmla="*/ 2147483647 h 231"/>
              <a:gd name="T68" fmla="*/ 2147483647 w 503"/>
              <a:gd name="T69" fmla="*/ 2147483647 h 2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3"/>
              <a:gd name="T106" fmla="*/ 0 h 231"/>
              <a:gd name="T107" fmla="*/ 503 w 503"/>
              <a:gd name="T108" fmla="*/ 231 h 2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3" h="231">
                <a:moveTo>
                  <a:pt x="465" y="155"/>
                </a:moveTo>
                <a:lnTo>
                  <a:pt x="498" y="133"/>
                </a:lnTo>
                <a:lnTo>
                  <a:pt x="503" y="107"/>
                </a:lnTo>
                <a:lnTo>
                  <a:pt x="461" y="73"/>
                </a:lnTo>
                <a:lnTo>
                  <a:pt x="435" y="45"/>
                </a:lnTo>
                <a:lnTo>
                  <a:pt x="416" y="40"/>
                </a:lnTo>
                <a:lnTo>
                  <a:pt x="394" y="40"/>
                </a:lnTo>
                <a:lnTo>
                  <a:pt x="352" y="55"/>
                </a:lnTo>
                <a:lnTo>
                  <a:pt x="322" y="19"/>
                </a:lnTo>
                <a:lnTo>
                  <a:pt x="277" y="1"/>
                </a:lnTo>
                <a:lnTo>
                  <a:pt x="255" y="0"/>
                </a:lnTo>
                <a:lnTo>
                  <a:pt x="237" y="7"/>
                </a:lnTo>
                <a:lnTo>
                  <a:pt x="226" y="20"/>
                </a:lnTo>
                <a:lnTo>
                  <a:pt x="221" y="43"/>
                </a:lnTo>
                <a:lnTo>
                  <a:pt x="178" y="39"/>
                </a:lnTo>
                <a:lnTo>
                  <a:pt x="146" y="42"/>
                </a:lnTo>
                <a:lnTo>
                  <a:pt x="123" y="66"/>
                </a:lnTo>
                <a:lnTo>
                  <a:pt x="43" y="76"/>
                </a:lnTo>
                <a:lnTo>
                  <a:pt x="8" y="97"/>
                </a:lnTo>
                <a:lnTo>
                  <a:pt x="1" y="117"/>
                </a:lnTo>
                <a:lnTo>
                  <a:pt x="0" y="130"/>
                </a:lnTo>
                <a:lnTo>
                  <a:pt x="3" y="148"/>
                </a:lnTo>
                <a:lnTo>
                  <a:pt x="24" y="168"/>
                </a:lnTo>
                <a:lnTo>
                  <a:pt x="48" y="170"/>
                </a:lnTo>
                <a:lnTo>
                  <a:pt x="85" y="153"/>
                </a:lnTo>
                <a:lnTo>
                  <a:pt x="122" y="178"/>
                </a:lnTo>
                <a:lnTo>
                  <a:pt x="193" y="198"/>
                </a:lnTo>
                <a:lnTo>
                  <a:pt x="218" y="201"/>
                </a:lnTo>
                <a:lnTo>
                  <a:pt x="243" y="213"/>
                </a:lnTo>
                <a:lnTo>
                  <a:pt x="269" y="230"/>
                </a:lnTo>
                <a:lnTo>
                  <a:pt x="285" y="231"/>
                </a:lnTo>
                <a:lnTo>
                  <a:pt x="311" y="227"/>
                </a:lnTo>
                <a:lnTo>
                  <a:pt x="376" y="207"/>
                </a:lnTo>
                <a:lnTo>
                  <a:pt x="435" y="180"/>
                </a:lnTo>
                <a:lnTo>
                  <a:pt x="465" y="155"/>
                </a:lnTo>
                <a:close/>
              </a:path>
            </a:pathLst>
          </a:custGeom>
          <a:solidFill>
            <a:srgbClr val="FFFFFF"/>
          </a:solidFill>
          <a:ln w="9525">
            <a:noFill/>
            <a:round/>
            <a:headEnd/>
            <a:tailEnd/>
          </a:ln>
        </p:spPr>
        <p:txBody>
          <a:bodyPr/>
          <a:lstStyle/>
          <a:p>
            <a:endParaRPr lang="en-US"/>
          </a:p>
        </p:txBody>
      </p:sp>
      <p:sp>
        <p:nvSpPr>
          <p:cNvPr id="20511" name="Freeform 351"/>
          <p:cNvSpPr>
            <a:spLocks/>
          </p:cNvSpPr>
          <p:nvPr/>
        </p:nvSpPr>
        <p:spPr bwMode="auto">
          <a:xfrm>
            <a:off x="5014914" y="2674939"/>
            <a:ext cx="668337" cy="257175"/>
          </a:xfrm>
          <a:custGeom>
            <a:avLst/>
            <a:gdLst>
              <a:gd name="T0" fmla="*/ 2147483647 w 841"/>
              <a:gd name="T1" fmla="*/ 2147483647 h 323"/>
              <a:gd name="T2" fmla="*/ 2147483647 w 841"/>
              <a:gd name="T3" fmla="*/ 2147483647 h 323"/>
              <a:gd name="T4" fmla="*/ 2147483647 w 841"/>
              <a:gd name="T5" fmla="*/ 2147483647 h 323"/>
              <a:gd name="T6" fmla="*/ 2147483647 w 841"/>
              <a:gd name="T7" fmla="*/ 2147483647 h 323"/>
              <a:gd name="T8" fmla="*/ 2147483647 w 841"/>
              <a:gd name="T9" fmla="*/ 2147483647 h 323"/>
              <a:gd name="T10" fmla="*/ 2147483647 w 841"/>
              <a:gd name="T11" fmla="*/ 2147483647 h 323"/>
              <a:gd name="T12" fmla="*/ 2147483647 w 841"/>
              <a:gd name="T13" fmla="*/ 0 h 323"/>
              <a:gd name="T14" fmla="*/ 2147483647 w 841"/>
              <a:gd name="T15" fmla="*/ 2147483647 h 323"/>
              <a:gd name="T16" fmla="*/ 2147483647 w 841"/>
              <a:gd name="T17" fmla="*/ 2147483647 h 323"/>
              <a:gd name="T18" fmla="*/ 2147483647 w 841"/>
              <a:gd name="T19" fmla="*/ 2147483647 h 323"/>
              <a:gd name="T20" fmla="*/ 2147483647 w 841"/>
              <a:gd name="T21" fmla="*/ 2147483647 h 323"/>
              <a:gd name="T22" fmla="*/ 2147483647 w 841"/>
              <a:gd name="T23" fmla="*/ 2147483647 h 323"/>
              <a:gd name="T24" fmla="*/ 2147483647 w 841"/>
              <a:gd name="T25" fmla="*/ 2147483647 h 323"/>
              <a:gd name="T26" fmla="*/ 2147483647 w 841"/>
              <a:gd name="T27" fmla="*/ 2147483647 h 323"/>
              <a:gd name="T28" fmla="*/ 2147483647 w 841"/>
              <a:gd name="T29" fmla="*/ 2147483647 h 323"/>
              <a:gd name="T30" fmla="*/ 2147483647 w 841"/>
              <a:gd name="T31" fmla="*/ 2147483647 h 323"/>
              <a:gd name="T32" fmla="*/ 2147483647 w 841"/>
              <a:gd name="T33" fmla="*/ 2147483647 h 323"/>
              <a:gd name="T34" fmla="*/ 2147483647 w 841"/>
              <a:gd name="T35" fmla="*/ 2147483647 h 323"/>
              <a:gd name="T36" fmla="*/ 2147483647 w 841"/>
              <a:gd name="T37" fmla="*/ 2147483647 h 323"/>
              <a:gd name="T38" fmla="*/ 2147483647 w 841"/>
              <a:gd name="T39" fmla="*/ 2147483647 h 323"/>
              <a:gd name="T40" fmla="*/ 2147483647 w 841"/>
              <a:gd name="T41" fmla="*/ 2147483647 h 323"/>
              <a:gd name="T42" fmla="*/ 2147483647 w 841"/>
              <a:gd name="T43" fmla="*/ 2147483647 h 323"/>
              <a:gd name="T44" fmla="*/ 2147483647 w 841"/>
              <a:gd name="T45" fmla="*/ 2147483647 h 323"/>
              <a:gd name="T46" fmla="*/ 2147483647 w 841"/>
              <a:gd name="T47" fmla="*/ 2147483647 h 323"/>
              <a:gd name="T48" fmla="*/ 2147483647 w 841"/>
              <a:gd name="T49" fmla="*/ 2147483647 h 323"/>
              <a:gd name="T50" fmla="*/ 2147483647 w 841"/>
              <a:gd name="T51" fmla="*/ 2147483647 h 323"/>
              <a:gd name="T52" fmla="*/ 2147483647 w 841"/>
              <a:gd name="T53" fmla="*/ 2147483647 h 323"/>
              <a:gd name="T54" fmla="*/ 2147483647 w 841"/>
              <a:gd name="T55" fmla="*/ 2147483647 h 323"/>
              <a:gd name="T56" fmla="*/ 2147483647 w 841"/>
              <a:gd name="T57" fmla="*/ 2147483647 h 323"/>
              <a:gd name="T58" fmla="*/ 2147483647 w 841"/>
              <a:gd name="T59" fmla="*/ 2147483647 h 323"/>
              <a:gd name="T60" fmla="*/ 2147483647 w 841"/>
              <a:gd name="T61" fmla="*/ 2147483647 h 323"/>
              <a:gd name="T62" fmla="*/ 2147483647 w 841"/>
              <a:gd name="T63" fmla="*/ 2147483647 h 323"/>
              <a:gd name="T64" fmla="*/ 2147483647 w 841"/>
              <a:gd name="T65" fmla="*/ 2147483647 h 323"/>
              <a:gd name="T66" fmla="*/ 2147483647 w 841"/>
              <a:gd name="T67" fmla="*/ 2147483647 h 323"/>
              <a:gd name="T68" fmla="*/ 2147483647 w 841"/>
              <a:gd name="T69" fmla="*/ 2147483647 h 323"/>
              <a:gd name="T70" fmla="*/ 2147483647 w 841"/>
              <a:gd name="T71" fmla="*/ 2147483647 h 323"/>
              <a:gd name="T72" fmla="*/ 2147483647 w 841"/>
              <a:gd name="T73" fmla="*/ 2147483647 h 323"/>
              <a:gd name="T74" fmla="*/ 2147483647 w 841"/>
              <a:gd name="T75" fmla="*/ 2147483647 h 323"/>
              <a:gd name="T76" fmla="*/ 2147483647 w 841"/>
              <a:gd name="T77" fmla="*/ 2147483647 h 323"/>
              <a:gd name="T78" fmla="*/ 2147483647 w 841"/>
              <a:gd name="T79" fmla="*/ 2147483647 h 323"/>
              <a:gd name="T80" fmla="*/ 2147483647 w 841"/>
              <a:gd name="T81" fmla="*/ 2147483647 h 323"/>
              <a:gd name="T82" fmla="*/ 2147483647 w 841"/>
              <a:gd name="T83" fmla="*/ 2147483647 h 323"/>
              <a:gd name="T84" fmla="*/ 2147483647 w 841"/>
              <a:gd name="T85" fmla="*/ 2147483647 h 323"/>
              <a:gd name="T86" fmla="*/ 2147483647 w 841"/>
              <a:gd name="T87" fmla="*/ 2147483647 h 323"/>
              <a:gd name="T88" fmla="*/ 2147483647 w 841"/>
              <a:gd name="T89" fmla="*/ 2147483647 h 323"/>
              <a:gd name="T90" fmla="*/ 2147483647 w 841"/>
              <a:gd name="T91" fmla="*/ 2147483647 h 323"/>
              <a:gd name="T92" fmla="*/ 2147483647 w 841"/>
              <a:gd name="T93" fmla="*/ 2147483647 h 323"/>
              <a:gd name="T94" fmla="*/ 2147483647 w 841"/>
              <a:gd name="T95" fmla="*/ 2147483647 h 323"/>
              <a:gd name="T96" fmla="*/ 2147483647 w 841"/>
              <a:gd name="T97" fmla="*/ 2147483647 h 323"/>
              <a:gd name="T98" fmla="*/ 2147483647 w 841"/>
              <a:gd name="T99" fmla="*/ 2147483647 h 323"/>
              <a:gd name="T100" fmla="*/ 2147483647 w 841"/>
              <a:gd name="T101" fmla="*/ 2147483647 h 323"/>
              <a:gd name="T102" fmla="*/ 2147483647 w 841"/>
              <a:gd name="T103" fmla="*/ 2147483647 h 323"/>
              <a:gd name="T104" fmla="*/ 2147483647 w 841"/>
              <a:gd name="T105" fmla="*/ 2147483647 h 323"/>
              <a:gd name="T106" fmla="*/ 2147483647 w 841"/>
              <a:gd name="T107" fmla="*/ 2147483647 h 323"/>
              <a:gd name="T108" fmla="*/ 0 w 841"/>
              <a:gd name="T109" fmla="*/ 2147483647 h 323"/>
              <a:gd name="T110" fmla="*/ 2147483647 w 841"/>
              <a:gd name="T111" fmla="*/ 2147483647 h 32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41"/>
              <a:gd name="T169" fmla="*/ 0 h 323"/>
              <a:gd name="T170" fmla="*/ 841 w 841"/>
              <a:gd name="T171" fmla="*/ 323 h 32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41" h="323">
                <a:moveTo>
                  <a:pt x="3" y="84"/>
                </a:moveTo>
                <a:lnTo>
                  <a:pt x="30" y="43"/>
                </a:lnTo>
                <a:lnTo>
                  <a:pt x="77" y="21"/>
                </a:lnTo>
                <a:lnTo>
                  <a:pt x="111" y="18"/>
                </a:lnTo>
                <a:lnTo>
                  <a:pt x="157" y="25"/>
                </a:lnTo>
                <a:lnTo>
                  <a:pt x="224" y="1"/>
                </a:lnTo>
                <a:lnTo>
                  <a:pt x="246" y="0"/>
                </a:lnTo>
                <a:lnTo>
                  <a:pt x="262" y="4"/>
                </a:lnTo>
                <a:lnTo>
                  <a:pt x="303" y="47"/>
                </a:lnTo>
                <a:lnTo>
                  <a:pt x="372" y="35"/>
                </a:lnTo>
                <a:lnTo>
                  <a:pt x="387" y="36"/>
                </a:lnTo>
                <a:lnTo>
                  <a:pt x="398" y="41"/>
                </a:lnTo>
                <a:lnTo>
                  <a:pt x="411" y="55"/>
                </a:lnTo>
                <a:lnTo>
                  <a:pt x="422" y="59"/>
                </a:lnTo>
                <a:lnTo>
                  <a:pt x="441" y="60"/>
                </a:lnTo>
                <a:lnTo>
                  <a:pt x="585" y="7"/>
                </a:lnTo>
                <a:lnTo>
                  <a:pt x="605" y="6"/>
                </a:lnTo>
                <a:lnTo>
                  <a:pt x="625" y="6"/>
                </a:lnTo>
                <a:lnTo>
                  <a:pt x="652" y="18"/>
                </a:lnTo>
                <a:lnTo>
                  <a:pt x="682" y="55"/>
                </a:lnTo>
                <a:lnTo>
                  <a:pt x="698" y="73"/>
                </a:lnTo>
                <a:lnTo>
                  <a:pt x="722" y="84"/>
                </a:lnTo>
                <a:lnTo>
                  <a:pt x="747" y="82"/>
                </a:lnTo>
                <a:lnTo>
                  <a:pt x="769" y="82"/>
                </a:lnTo>
                <a:lnTo>
                  <a:pt x="796" y="93"/>
                </a:lnTo>
                <a:lnTo>
                  <a:pt x="808" y="112"/>
                </a:lnTo>
                <a:lnTo>
                  <a:pt x="809" y="125"/>
                </a:lnTo>
                <a:lnTo>
                  <a:pt x="808" y="141"/>
                </a:lnTo>
                <a:lnTo>
                  <a:pt x="841" y="172"/>
                </a:lnTo>
                <a:lnTo>
                  <a:pt x="838" y="195"/>
                </a:lnTo>
                <a:lnTo>
                  <a:pt x="796" y="225"/>
                </a:lnTo>
                <a:lnTo>
                  <a:pt x="802" y="246"/>
                </a:lnTo>
                <a:lnTo>
                  <a:pt x="795" y="262"/>
                </a:lnTo>
                <a:lnTo>
                  <a:pt x="753" y="279"/>
                </a:lnTo>
                <a:lnTo>
                  <a:pt x="655" y="287"/>
                </a:lnTo>
                <a:lnTo>
                  <a:pt x="584" y="318"/>
                </a:lnTo>
                <a:lnTo>
                  <a:pt x="538" y="323"/>
                </a:lnTo>
                <a:lnTo>
                  <a:pt x="513" y="323"/>
                </a:lnTo>
                <a:lnTo>
                  <a:pt x="488" y="320"/>
                </a:lnTo>
                <a:lnTo>
                  <a:pt x="396" y="285"/>
                </a:lnTo>
                <a:lnTo>
                  <a:pt x="357" y="252"/>
                </a:lnTo>
                <a:lnTo>
                  <a:pt x="327" y="208"/>
                </a:lnTo>
                <a:lnTo>
                  <a:pt x="308" y="253"/>
                </a:lnTo>
                <a:lnTo>
                  <a:pt x="279" y="288"/>
                </a:lnTo>
                <a:lnTo>
                  <a:pt x="260" y="294"/>
                </a:lnTo>
                <a:lnTo>
                  <a:pt x="232" y="291"/>
                </a:lnTo>
                <a:lnTo>
                  <a:pt x="157" y="242"/>
                </a:lnTo>
                <a:lnTo>
                  <a:pt x="108" y="257"/>
                </a:lnTo>
                <a:lnTo>
                  <a:pt x="89" y="255"/>
                </a:lnTo>
                <a:lnTo>
                  <a:pt x="73" y="245"/>
                </a:lnTo>
                <a:lnTo>
                  <a:pt x="61" y="212"/>
                </a:lnTo>
                <a:lnTo>
                  <a:pt x="80" y="164"/>
                </a:lnTo>
                <a:lnTo>
                  <a:pt x="27" y="160"/>
                </a:lnTo>
                <a:lnTo>
                  <a:pt x="5" y="143"/>
                </a:lnTo>
                <a:lnTo>
                  <a:pt x="0" y="120"/>
                </a:lnTo>
                <a:lnTo>
                  <a:pt x="3" y="84"/>
                </a:lnTo>
                <a:close/>
              </a:path>
            </a:pathLst>
          </a:custGeom>
          <a:blipFill dpi="0" rotWithShape="0">
            <a:blip cstate="print"/>
            <a:srcRect/>
            <a:tile tx="0" ty="0" sx="100000" sy="100000" flip="none" algn="tl"/>
          </a:blipFill>
          <a:ln w="9525">
            <a:noFill/>
            <a:round/>
            <a:headEnd/>
            <a:tailEnd/>
          </a:ln>
        </p:spPr>
        <p:txBody>
          <a:bodyPr/>
          <a:lstStyle/>
          <a:p>
            <a:endParaRPr lang="en-US"/>
          </a:p>
        </p:txBody>
      </p:sp>
      <p:sp>
        <p:nvSpPr>
          <p:cNvPr id="20512" name="Freeform 352"/>
          <p:cNvSpPr>
            <a:spLocks/>
          </p:cNvSpPr>
          <p:nvPr/>
        </p:nvSpPr>
        <p:spPr bwMode="auto">
          <a:xfrm>
            <a:off x="5018088" y="2705100"/>
            <a:ext cx="247650" cy="192088"/>
          </a:xfrm>
          <a:custGeom>
            <a:avLst/>
            <a:gdLst>
              <a:gd name="T0" fmla="*/ 2147483647 w 313"/>
              <a:gd name="T1" fmla="*/ 2147483647 h 241"/>
              <a:gd name="T2" fmla="*/ 2147483647 w 313"/>
              <a:gd name="T3" fmla="*/ 2147483647 h 241"/>
              <a:gd name="T4" fmla="*/ 2147483647 w 313"/>
              <a:gd name="T5" fmla="*/ 2147483647 h 241"/>
              <a:gd name="T6" fmla="*/ 2147483647 w 313"/>
              <a:gd name="T7" fmla="*/ 2147483647 h 241"/>
              <a:gd name="T8" fmla="*/ 2147483647 w 313"/>
              <a:gd name="T9" fmla="*/ 2147483647 h 241"/>
              <a:gd name="T10" fmla="*/ 2147483647 w 313"/>
              <a:gd name="T11" fmla="*/ 2147483647 h 241"/>
              <a:gd name="T12" fmla="*/ 2147483647 w 313"/>
              <a:gd name="T13" fmla="*/ 2147483647 h 241"/>
              <a:gd name="T14" fmla="*/ 2147483647 w 313"/>
              <a:gd name="T15" fmla="*/ 2147483647 h 241"/>
              <a:gd name="T16" fmla="*/ 2147483647 w 313"/>
              <a:gd name="T17" fmla="*/ 2147483647 h 241"/>
              <a:gd name="T18" fmla="*/ 2147483647 w 313"/>
              <a:gd name="T19" fmla="*/ 2147483647 h 241"/>
              <a:gd name="T20" fmla="*/ 2147483647 w 313"/>
              <a:gd name="T21" fmla="*/ 2147483647 h 241"/>
              <a:gd name="T22" fmla="*/ 2147483647 w 313"/>
              <a:gd name="T23" fmla="*/ 2147483647 h 241"/>
              <a:gd name="T24" fmla="*/ 2147483647 w 313"/>
              <a:gd name="T25" fmla="*/ 2147483647 h 241"/>
              <a:gd name="T26" fmla="*/ 2147483647 w 313"/>
              <a:gd name="T27" fmla="*/ 2147483647 h 241"/>
              <a:gd name="T28" fmla="*/ 2147483647 w 313"/>
              <a:gd name="T29" fmla="*/ 2147483647 h 241"/>
              <a:gd name="T30" fmla="*/ 2147483647 w 313"/>
              <a:gd name="T31" fmla="*/ 2147483647 h 241"/>
              <a:gd name="T32" fmla="*/ 2147483647 w 313"/>
              <a:gd name="T33" fmla="*/ 2147483647 h 241"/>
              <a:gd name="T34" fmla="*/ 2147483647 w 313"/>
              <a:gd name="T35" fmla="*/ 2147483647 h 241"/>
              <a:gd name="T36" fmla="*/ 2147483647 w 313"/>
              <a:gd name="T37" fmla="*/ 2147483647 h 241"/>
              <a:gd name="T38" fmla="*/ 2147483647 w 313"/>
              <a:gd name="T39" fmla="*/ 0 h 241"/>
              <a:gd name="T40" fmla="*/ 2147483647 w 313"/>
              <a:gd name="T41" fmla="*/ 2147483647 h 241"/>
              <a:gd name="T42" fmla="*/ 0 w 313"/>
              <a:gd name="T43" fmla="*/ 2147483647 h 241"/>
              <a:gd name="T44" fmla="*/ 0 w 313"/>
              <a:gd name="T45" fmla="*/ 2147483647 h 241"/>
              <a:gd name="T46" fmla="*/ 2147483647 w 313"/>
              <a:gd name="T47" fmla="*/ 2147483647 h 241"/>
              <a:gd name="T48" fmla="*/ 2147483647 w 313"/>
              <a:gd name="T49" fmla="*/ 2147483647 h 241"/>
              <a:gd name="T50" fmla="*/ 2147483647 w 313"/>
              <a:gd name="T51" fmla="*/ 2147483647 h 241"/>
              <a:gd name="T52" fmla="*/ 2147483647 w 313"/>
              <a:gd name="T53" fmla="*/ 2147483647 h 2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3"/>
              <a:gd name="T82" fmla="*/ 0 h 241"/>
              <a:gd name="T83" fmla="*/ 313 w 313"/>
              <a:gd name="T84" fmla="*/ 241 h 24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3" h="241">
                <a:moveTo>
                  <a:pt x="75" y="158"/>
                </a:moveTo>
                <a:lnTo>
                  <a:pt x="72" y="168"/>
                </a:lnTo>
                <a:lnTo>
                  <a:pt x="71" y="193"/>
                </a:lnTo>
                <a:lnTo>
                  <a:pt x="90" y="206"/>
                </a:lnTo>
                <a:lnTo>
                  <a:pt x="112" y="206"/>
                </a:lnTo>
                <a:lnTo>
                  <a:pt x="147" y="194"/>
                </a:lnTo>
                <a:lnTo>
                  <a:pt x="196" y="226"/>
                </a:lnTo>
                <a:lnTo>
                  <a:pt x="235" y="241"/>
                </a:lnTo>
                <a:lnTo>
                  <a:pt x="264" y="241"/>
                </a:lnTo>
                <a:lnTo>
                  <a:pt x="287" y="230"/>
                </a:lnTo>
                <a:lnTo>
                  <a:pt x="308" y="192"/>
                </a:lnTo>
                <a:lnTo>
                  <a:pt x="313" y="165"/>
                </a:lnTo>
                <a:lnTo>
                  <a:pt x="270" y="149"/>
                </a:lnTo>
                <a:lnTo>
                  <a:pt x="233" y="145"/>
                </a:lnTo>
                <a:lnTo>
                  <a:pt x="215" y="146"/>
                </a:lnTo>
                <a:lnTo>
                  <a:pt x="197" y="152"/>
                </a:lnTo>
                <a:lnTo>
                  <a:pt x="125" y="90"/>
                </a:lnTo>
                <a:lnTo>
                  <a:pt x="81" y="77"/>
                </a:lnTo>
                <a:lnTo>
                  <a:pt x="66" y="46"/>
                </a:lnTo>
                <a:lnTo>
                  <a:pt x="58" y="0"/>
                </a:lnTo>
                <a:lnTo>
                  <a:pt x="18" y="36"/>
                </a:lnTo>
                <a:lnTo>
                  <a:pt x="0" y="64"/>
                </a:lnTo>
                <a:lnTo>
                  <a:pt x="0" y="84"/>
                </a:lnTo>
                <a:lnTo>
                  <a:pt x="16" y="98"/>
                </a:lnTo>
                <a:lnTo>
                  <a:pt x="83" y="113"/>
                </a:lnTo>
                <a:lnTo>
                  <a:pt x="79" y="135"/>
                </a:lnTo>
                <a:lnTo>
                  <a:pt x="75" y="158"/>
                </a:lnTo>
                <a:close/>
              </a:path>
            </a:pathLst>
          </a:custGeom>
          <a:solidFill>
            <a:srgbClr val="ADC9FA"/>
          </a:solidFill>
          <a:ln w="9525">
            <a:noFill/>
            <a:round/>
            <a:headEnd/>
            <a:tailEnd/>
          </a:ln>
        </p:spPr>
        <p:txBody>
          <a:bodyPr/>
          <a:lstStyle/>
          <a:p>
            <a:endParaRPr lang="en-US"/>
          </a:p>
        </p:txBody>
      </p:sp>
      <p:sp>
        <p:nvSpPr>
          <p:cNvPr id="20513" name="Freeform 353"/>
          <p:cNvSpPr>
            <a:spLocks/>
          </p:cNvSpPr>
          <p:nvPr/>
        </p:nvSpPr>
        <p:spPr bwMode="auto">
          <a:xfrm>
            <a:off x="5264150" y="2711451"/>
            <a:ext cx="255588" cy="219075"/>
          </a:xfrm>
          <a:custGeom>
            <a:avLst/>
            <a:gdLst>
              <a:gd name="T0" fmla="*/ 2147483647 w 322"/>
              <a:gd name="T1" fmla="*/ 2147483647 h 277"/>
              <a:gd name="T2" fmla="*/ 2147483647 w 322"/>
              <a:gd name="T3" fmla="*/ 2147483647 h 277"/>
              <a:gd name="T4" fmla="*/ 0 w 322"/>
              <a:gd name="T5" fmla="*/ 2147483647 h 277"/>
              <a:gd name="T6" fmla="*/ 2147483647 w 322"/>
              <a:gd name="T7" fmla="*/ 2147483647 h 277"/>
              <a:gd name="T8" fmla="*/ 2147483647 w 322"/>
              <a:gd name="T9" fmla="*/ 2147483647 h 277"/>
              <a:gd name="T10" fmla="*/ 2147483647 w 322"/>
              <a:gd name="T11" fmla="*/ 2147483647 h 277"/>
              <a:gd name="T12" fmla="*/ 2147483647 w 322"/>
              <a:gd name="T13" fmla="*/ 2147483647 h 277"/>
              <a:gd name="T14" fmla="*/ 2147483647 w 322"/>
              <a:gd name="T15" fmla="*/ 2147483647 h 277"/>
              <a:gd name="T16" fmla="*/ 2147483647 w 322"/>
              <a:gd name="T17" fmla="*/ 2147483647 h 277"/>
              <a:gd name="T18" fmla="*/ 2147483647 w 322"/>
              <a:gd name="T19" fmla="*/ 2147483647 h 277"/>
              <a:gd name="T20" fmla="*/ 2147483647 w 322"/>
              <a:gd name="T21" fmla="*/ 2147483647 h 277"/>
              <a:gd name="T22" fmla="*/ 2147483647 w 322"/>
              <a:gd name="T23" fmla="*/ 2147483647 h 277"/>
              <a:gd name="T24" fmla="*/ 2147483647 w 322"/>
              <a:gd name="T25" fmla="*/ 2147483647 h 277"/>
              <a:gd name="T26" fmla="*/ 2147483647 w 322"/>
              <a:gd name="T27" fmla="*/ 2147483647 h 277"/>
              <a:gd name="T28" fmla="*/ 2147483647 w 322"/>
              <a:gd name="T29" fmla="*/ 2147483647 h 277"/>
              <a:gd name="T30" fmla="*/ 2147483647 w 322"/>
              <a:gd name="T31" fmla="*/ 2147483647 h 277"/>
              <a:gd name="T32" fmla="*/ 2147483647 w 322"/>
              <a:gd name="T33" fmla="*/ 2147483647 h 277"/>
              <a:gd name="T34" fmla="*/ 2147483647 w 322"/>
              <a:gd name="T35" fmla="*/ 2147483647 h 277"/>
              <a:gd name="T36" fmla="*/ 2147483647 w 322"/>
              <a:gd name="T37" fmla="*/ 2147483647 h 277"/>
              <a:gd name="T38" fmla="*/ 2147483647 w 322"/>
              <a:gd name="T39" fmla="*/ 2147483647 h 277"/>
              <a:gd name="T40" fmla="*/ 2147483647 w 322"/>
              <a:gd name="T41" fmla="*/ 2147483647 h 277"/>
              <a:gd name="T42" fmla="*/ 2147483647 w 322"/>
              <a:gd name="T43" fmla="*/ 2147483647 h 277"/>
              <a:gd name="T44" fmla="*/ 2147483647 w 322"/>
              <a:gd name="T45" fmla="*/ 2147483647 h 277"/>
              <a:gd name="T46" fmla="*/ 2147483647 w 322"/>
              <a:gd name="T47" fmla="*/ 2147483647 h 277"/>
              <a:gd name="T48" fmla="*/ 2147483647 w 322"/>
              <a:gd name="T49" fmla="*/ 2147483647 h 277"/>
              <a:gd name="T50" fmla="*/ 2147483647 w 322"/>
              <a:gd name="T51" fmla="*/ 2147483647 h 277"/>
              <a:gd name="T52" fmla="*/ 2147483647 w 322"/>
              <a:gd name="T53" fmla="*/ 0 h 277"/>
              <a:gd name="T54" fmla="*/ 2147483647 w 322"/>
              <a:gd name="T55" fmla="*/ 2147483647 h 2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22"/>
              <a:gd name="T85" fmla="*/ 0 h 277"/>
              <a:gd name="T86" fmla="*/ 322 w 322"/>
              <a:gd name="T87" fmla="*/ 277 h 27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22" h="277">
                <a:moveTo>
                  <a:pt x="33" y="6"/>
                </a:moveTo>
                <a:lnTo>
                  <a:pt x="8" y="51"/>
                </a:lnTo>
                <a:lnTo>
                  <a:pt x="0" y="91"/>
                </a:lnTo>
                <a:lnTo>
                  <a:pt x="19" y="128"/>
                </a:lnTo>
                <a:lnTo>
                  <a:pt x="50" y="191"/>
                </a:lnTo>
                <a:lnTo>
                  <a:pt x="85" y="219"/>
                </a:lnTo>
                <a:lnTo>
                  <a:pt x="138" y="243"/>
                </a:lnTo>
                <a:lnTo>
                  <a:pt x="174" y="269"/>
                </a:lnTo>
                <a:lnTo>
                  <a:pt x="201" y="276"/>
                </a:lnTo>
                <a:lnTo>
                  <a:pt x="233" y="277"/>
                </a:lnTo>
                <a:lnTo>
                  <a:pt x="290" y="265"/>
                </a:lnTo>
                <a:lnTo>
                  <a:pt x="322" y="233"/>
                </a:lnTo>
                <a:lnTo>
                  <a:pt x="298" y="227"/>
                </a:lnTo>
                <a:lnTo>
                  <a:pt x="246" y="226"/>
                </a:lnTo>
                <a:lnTo>
                  <a:pt x="192" y="213"/>
                </a:lnTo>
                <a:lnTo>
                  <a:pt x="174" y="196"/>
                </a:lnTo>
                <a:lnTo>
                  <a:pt x="163" y="168"/>
                </a:lnTo>
                <a:lnTo>
                  <a:pt x="135" y="135"/>
                </a:lnTo>
                <a:lnTo>
                  <a:pt x="103" y="121"/>
                </a:lnTo>
                <a:lnTo>
                  <a:pt x="81" y="118"/>
                </a:lnTo>
                <a:lnTo>
                  <a:pt x="80" y="107"/>
                </a:lnTo>
                <a:lnTo>
                  <a:pt x="95" y="70"/>
                </a:lnTo>
                <a:lnTo>
                  <a:pt x="92" y="57"/>
                </a:lnTo>
                <a:lnTo>
                  <a:pt x="90" y="40"/>
                </a:lnTo>
                <a:lnTo>
                  <a:pt x="86" y="13"/>
                </a:lnTo>
                <a:lnTo>
                  <a:pt x="73" y="1"/>
                </a:lnTo>
                <a:lnTo>
                  <a:pt x="59" y="0"/>
                </a:lnTo>
                <a:lnTo>
                  <a:pt x="33" y="6"/>
                </a:lnTo>
                <a:close/>
              </a:path>
            </a:pathLst>
          </a:custGeom>
          <a:solidFill>
            <a:srgbClr val="AEE0FF"/>
          </a:solidFill>
          <a:ln w="9525">
            <a:noFill/>
            <a:round/>
            <a:headEnd/>
            <a:tailEnd/>
          </a:ln>
        </p:spPr>
        <p:txBody>
          <a:bodyPr/>
          <a:lstStyle/>
          <a:p>
            <a:endParaRPr lang="en-US"/>
          </a:p>
        </p:txBody>
      </p:sp>
      <p:sp>
        <p:nvSpPr>
          <p:cNvPr id="20514" name="Freeform 354"/>
          <p:cNvSpPr>
            <a:spLocks/>
          </p:cNvSpPr>
          <p:nvPr/>
        </p:nvSpPr>
        <p:spPr bwMode="auto">
          <a:xfrm>
            <a:off x="5165725" y="3113089"/>
            <a:ext cx="1106488" cy="47625"/>
          </a:xfrm>
          <a:custGeom>
            <a:avLst/>
            <a:gdLst>
              <a:gd name="T0" fmla="*/ 2147483647 w 1395"/>
              <a:gd name="T1" fmla="*/ 2147483647 h 61"/>
              <a:gd name="T2" fmla="*/ 2147483647 w 1395"/>
              <a:gd name="T3" fmla="*/ 2147483647 h 61"/>
              <a:gd name="T4" fmla="*/ 2147483647 w 1395"/>
              <a:gd name="T5" fmla="*/ 2147483647 h 61"/>
              <a:gd name="T6" fmla="*/ 2147483647 w 1395"/>
              <a:gd name="T7" fmla="*/ 2147483647 h 61"/>
              <a:gd name="T8" fmla="*/ 2147483647 w 1395"/>
              <a:gd name="T9" fmla="*/ 2147483647 h 61"/>
              <a:gd name="T10" fmla="*/ 2147483647 w 1395"/>
              <a:gd name="T11" fmla="*/ 2147483647 h 61"/>
              <a:gd name="T12" fmla="*/ 2147483647 w 1395"/>
              <a:gd name="T13" fmla="*/ 2147483647 h 61"/>
              <a:gd name="T14" fmla="*/ 2147483647 w 1395"/>
              <a:gd name="T15" fmla="*/ 2147483647 h 61"/>
              <a:gd name="T16" fmla="*/ 2147483647 w 1395"/>
              <a:gd name="T17" fmla="*/ 2147483647 h 61"/>
              <a:gd name="T18" fmla="*/ 2147483647 w 1395"/>
              <a:gd name="T19" fmla="*/ 2147483647 h 61"/>
              <a:gd name="T20" fmla="*/ 2147483647 w 1395"/>
              <a:gd name="T21" fmla="*/ 2147483647 h 61"/>
              <a:gd name="T22" fmla="*/ 2147483647 w 1395"/>
              <a:gd name="T23" fmla="*/ 0 h 61"/>
              <a:gd name="T24" fmla="*/ 2147483647 w 1395"/>
              <a:gd name="T25" fmla="*/ 0 h 61"/>
              <a:gd name="T26" fmla="*/ 2147483647 w 1395"/>
              <a:gd name="T27" fmla="*/ 2147483647 h 61"/>
              <a:gd name="T28" fmla="*/ 2147483647 w 1395"/>
              <a:gd name="T29" fmla="*/ 2147483647 h 61"/>
              <a:gd name="T30" fmla="*/ 0 w 1395"/>
              <a:gd name="T31" fmla="*/ 2147483647 h 61"/>
              <a:gd name="T32" fmla="*/ 2147483647 w 1395"/>
              <a:gd name="T33" fmla="*/ 2147483647 h 61"/>
              <a:gd name="T34" fmla="*/ 2147483647 w 1395"/>
              <a:gd name="T35" fmla="*/ 2147483647 h 61"/>
              <a:gd name="T36" fmla="*/ 2147483647 w 1395"/>
              <a:gd name="T37" fmla="*/ 2147483647 h 61"/>
              <a:gd name="T38" fmla="*/ 2147483647 w 1395"/>
              <a:gd name="T39" fmla="*/ 2147483647 h 61"/>
              <a:gd name="T40" fmla="*/ 2147483647 w 1395"/>
              <a:gd name="T41" fmla="*/ 2147483647 h 61"/>
              <a:gd name="T42" fmla="*/ 2147483647 w 1395"/>
              <a:gd name="T43" fmla="*/ 2147483647 h 61"/>
              <a:gd name="T44" fmla="*/ 2147483647 w 1395"/>
              <a:gd name="T45" fmla="*/ 2147483647 h 61"/>
              <a:gd name="T46" fmla="*/ 2147483647 w 1395"/>
              <a:gd name="T47" fmla="*/ 2147483647 h 61"/>
              <a:gd name="T48" fmla="*/ 2147483647 w 1395"/>
              <a:gd name="T49" fmla="*/ 2147483647 h 61"/>
              <a:gd name="T50" fmla="*/ 2147483647 w 1395"/>
              <a:gd name="T51" fmla="*/ 2147483647 h 61"/>
              <a:gd name="T52" fmla="*/ 2147483647 w 1395"/>
              <a:gd name="T53" fmla="*/ 2147483647 h 61"/>
              <a:gd name="T54" fmla="*/ 2147483647 w 1395"/>
              <a:gd name="T55" fmla="*/ 2147483647 h 61"/>
              <a:gd name="T56" fmla="*/ 2147483647 w 1395"/>
              <a:gd name="T57" fmla="*/ 2147483647 h 61"/>
              <a:gd name="T58" fmla="*/ 2147483647 w 1395"/>
              <a:gd name="T59" fmla="*/ 2147483647 h 6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95"/>
              <a:gd name="T91" fmla="*/ 0 h 61"/>
              <a:gd name="T92" fmla="*/ 1395 w 1395"/>
              <a:gd name="T93" fmla="*/ 61 h 6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95" h="61">
                <a:moveTo>
                  <a:pt x="1363" y="17"/>
                </a:moveTo>
                <a:lnTo>
                  <a:pt x="1243" y="13"/>
                </a:lnTo>
                <a:lnTo>
                  <a:pt x="1137" y="13"/>
                </a:lnTo>
                <a:lnTo>
                  <a:pt x="1078" y="13"/>
                </a:lnTo>
                <a:lnTo>
                  <a:pt x="1050" y="13"/>
                </a:lnTo>
                <a:lnTo>
                  <a:pt x="1017" y="14"/>
                </a:lnTo>
                <a:lnTo>
                  <a:pt x="790" y="18"/>
                </a:lnTo>
                <a:lnTo>
                  <a:pt x="707" y="19"/>
                </a:lnTo>
                <a:lnTo>
                  <a:pt x="659" y="20"/>
                </a:lnTo>
                <a:lnTo>
                  <a:pt x="655" y="14"/>
                </a:lnTo>
                <a:lnTo>
                  <a:pt x="602" y="8"/>
                </a:lnTo>
                <a:lnTo>
                  <a:pt x="409" y="0"/>
                </a:lnTo>
                <a:lnTo>
                  <a:pt x="299" y="0"/>
                </a:lnTo>
                <a:lnTo>
                  <a:pt x="193" y="5"/>
                </a:lnTo>
                <a:lnTo>
                  <a:pt x="64" y="24"/>
                </a:lnTo>
                <a:lnTo>
                  <a:pt x="0" y="20"/>
                </a:lnTo>
                <a:lnTo>
                  <a:pt x="32" y="23"/>
                </a:lnTo>
                <a:lnTo>
                  <a:pt x="227" y="37"/>
                </a:lnTo>
                <a:lnTo>
                  <a:pt x="317" y="59"/>
                </a:lnTo>
                <a:lnTo>
                  <a:pt x="353" y="61"/>
                </a:lnTo>
                <a:lnTo>
                  <a:pt x="383" y="57"/>
                </a:lnTo>
                <a:lnTo>
                  <a:pt x="437" y="41"/>
                </a:lnTo>
                <a:lnTo>
                  <a:pt x="663" y="45"/>
                </a:lnTo>
                <a:lnTo>
                  <a:pt x="842" y="45"/>
                </a:lnTo>
                <a:lnTo>
                  <a:pt x="936" y="45"/>
                </a:lnTo>
                <a:lnTo>
                  <a:pt x="982" y="45"/>
                </a:lnTo>
                <a:lnTo>
                  <a:pt x="1032" y="44"/>
                </a:lnTo>
                <a:lnTo>
                  <a:pt x="1333" y="35"/>
                </a:lnTo>
                <a:lnTo>
                  <a:pt x="1395" y="28"/>
                </a:lnTo>
                <a:lnTo>
                  <a:pt x="1363" y="17"/>
                </a:lnTo>
                <a:close/>
              </a:path>
            </a:pathLst>
          </a:custGeom>
          <a:solidFill>
            <a:srgbClr val="ADC9FA"/>
          </a:solidFill>
          <a:ln w="9525">
            <a:noFill/>
            <a:round/>
            <a:headEnd/>
            <a:tailEnd/>
          </a:ln>
        </p:spPr>
        <p:txBody>
          <a:bodyPr/>
          <a:lstStyle/>
          <a:p>
            <a:endParaRPr lang="en-US"/>
          </a:p>
        </p:txBody>
      </p:sp>
      <p:sp>
        <p:nvSpPr>
          <p:cNvPr id="20515" name="Freeform 355"/>
          <p:cNvSpPr>
            <a:spLocks/>
          </p:cNvSpPr>
          <p:nvPr/>
        </p:nvSpPr>
        <p:spPr bwMode="auto">
          <a:xfrm>
            <a:off x="5172075" y="2286001"/>
            <a:ext cx="382588" cy="144463"/>
          </a:xfrm>
          <a:custGeom>
            <a:avLst/>
            <a:gdLst>
              <a:gd name="T0" fmla="*/ 2147483647 w 482"/>
              <a:gd name="T1" fmla="*/ 2147483647 h 183"/>
              <a:gd name="T2" fmla="*/ 2147483647 w 482"/>
              <a:gd name="T3" fmla="*/ 2147483647 h 183"/>
              <a:gd name="T4" fmla="*/ 2147483647 w 482"/>
              <a:gd name="T5" fmla="*/ 2147483647 h 183"/>
              <a:gd name="T6" fmla="*/ 2147483647 w 482"/>
              <a:gd name="T7" fmla="*/ 2147483647 h 183"/>
              <a:gd name="T8" fmla="*/ 2147483647 w 482"/>
              <a:gd name="T9" fmla="*/ 2147483647 h 183"/>
              <a:gd name="T10" fmla="*/ 2147483647 w 482"/>
              <a:gd name="T11" fmla="*/ 2147483647 h 183"/>
              <a:gd name="T12" fmla="*/ 2147483647 w 482"/>
              <a:gd name="T13" fmla="*/ 2147483647 h 183"/>
              <a:gd name="T14" fmla="*/ 2147483647 w 482"/>
              <a:gd name="T15" fmla="*/ 2147483647 h 183"/>
              <a:gd name="T16" fmla="*/ 2147483647 w 482"/>
              <a:gd name="T17" fmla="*/ 2147483647 h 183"/>
              <a:gd name="T18" fmla="*/ 2147483647 w 482"/>
              <a:gd name="T19" fmla="*/ 0 h 183"/>
              <a:gd name="T20" fmla="*/ 2147483647 w 482"/>
              <a:gd name="T21" fmla="*/ 0 h 183"/>
              <a:gd name="T22" fmla="*/ 2147483647 w 482"/>
              <a:gd name="T23" fmla="*/ 2147483647 h 183"/>
              <a:gd name="T24" fmla="*/ 2147483647 w 482"/>
              <a:gd name="T25" fmla="*/ 2147483647 h 183"/>
              <a:gd name="T26" fmla="*/ 2147483647 w 482"/>
              <a:gd name="T27" fmla="*/ 2147483647 h 183"/>
              <a:gd name="T28" fmla="*/ 2147483647 w 482"/>
              <a:gd name="T29" fmla="*/ 2147483647 h 183"/>
              <a:gd name="T30" fmla="*/ 2147483647 w 482"/>
              <a:gd name="T31" fmla="*/ 2147483647 h 183"/>
              <a:gd name="T32" fmla="*/ 2147483647 w 482"/>
              <a:gd name="T33" fmla="*/ 2147483647 h 183"/>
              <a:gd name="T34" fmla="*/ 2147483647 w 482"/>
              <a:gd name="T35" fmla="*/ 2147483647 h 183"/>
              <a:gd name="T36" fmla="*/ 2147483647 w 482"/>
              <a:gd name="T37" fmla="*/ 2147483647 h 183"/>
              <a:gd name="T38" fmla="*/ 2147483647 w 482"/>
              <a:gd name="T39" fmla="*/ 2147483647 h 183"/>
              <a:gd name="T40" fmla="*/ 0 w 482"/>
              <a:gd name="T41" fmla="*/ 2147483647 h 183"/>
              <a:gd name="T42" fmla="*/ 2147483647 w 482"/>
              <a:gd name="T43" fmla="*/ 2147483647 h 183"/>
              <a:gd name="T44" fmla="*/ 2147483647 w 482"/>
              <a:gd name="T45" fmla="*/ 2147483647 h 183"/>
              <a:gd name="T46" fmla="*/ 2147483647 w 482"/>
              <a:gd name="T47" fmla="*/ 2147483647 h 183"/>
              <a:gd name="T48" fmla="*/ 2147483647 w 482"/>
              <a:gd name="T49" fmla="*/ 2147483647 h 183"/>
              <a:gd name="T50" fmla="*/ 2147483647 w 482"/>
              <a:gd name="T51" fmla="*/ 2147483647 h 183"/>
              <a:gd name="T52" fmla="*/ 2147483647 w 482"/>
              <a:gd name="T53" fmla="*/ 2147483647 h 183"/>
              <a:gd name="T54" fmla="*/ 2147483647 w 482"/>
              <a:gd name="T55" fmla="*/ 2147483647 h 183"/>
              <a:gd name="T56" fmla="*/ 2147483647 w 482"/>
              <a:gd name="T57" fmla="*/ 2147483647 h 183"/>
              <a:gd name="T58" fmla="*/ 2147483647 w 482"/>
              <a:gd name="T59" fmla="*/ 2147483647 h 183"/>
              <a:gd name="T60" fmla="*/ 2147483647 w 482"/>
              <a:gd name="T61" fmla="*/ 2147483647 h 183"/>
              <a:gd name="T62" fmla="*/ 2147483647 w 482"/>
              <a:gd name="T63" fmla="*/ 2147483647 h 183"/>
              <a:gd name="T64" fmla="*/ 2147483647 w 482"/>
              <a:gd name="T65" fmla="*/ 2147483647 h 183"/>
              <a:gd name="T66" fmla="*/ 2147483647 w 482"/>
              <a:gd name="T67" fmla="*/ 2147483647 h 18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2"/>
              <a:gd name="T103" fmla="*/ 0 h 183"/>
              <a:gd name="T104" fmla="*/ 482 w 482"/>
              <a:gd name="T105" fmla="*/ 183 h 18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2" h="183">
                <a:moveTo>
                  <a:pt x="447" y="123"/>
                </a:moveTo>
                <a:lnTo>
                  <a:pt x="478" y="105"/>
                </a:lnTo>
                <a:lnTo>
                  <a:pt x="482" y="85"/>
                </a:lnTo>
                <a:lnTo>
                  <a:pt x="442" y="57"/>
                </a:lnTo>
                <a:lnTo>
                  <a:pt x="416" y="33"/>
                </a:lnTo>
                <a:lnTo>
                  <a:pt x="398" y="30"/>
                </a:lnTo>
                <a:lnTo>
                  <a:pt x="377" y="30"/>
                </a:lnTo>
                <a:lnTo>
                  <a:pt x="337" y="42"/>
                </a:lnTo>
                <a:lnTo>
                  <a:pt x="308" y="14"/>
                </a:lnTo>
                <a:lnTo>
                  <a:pt x="265" y="0"/>
                </a:lnTo>
                <a:lnTo>
                  <a:pt x="246" y="0"/>
                </a:lnTo>
                <a:lnTo>
                  <a:pt x="228" y="4"/>
                </a:lnTo>
                <a:lnTo>
                  <a:pt x="217" y="13"/>
                </a:lnTo>
                <a:lnTo>
                  <a:pt x="213" y="32"/>
                </a:lnTo>
                <a:lnTo>
                  <a:pt x="170" y="30"/>
                </a:lnTo>
                <a:lnTo>
                  <a:pt x="140" y="30"/>
                </a:lnTo>
                <a:lnTo>
                  <a:pt x="118" y="50"/>
                </a:lnTo>
                <a:lnTo>
                  <a:pt x="40" y="59"/>
                </a:lnTo>
                <a:lnTo>
                  <a:pt x="8" y="74"/>
                </a:lnTo>
                <a:lnTo>
                  <a:pt x="1" y="91"/>
                </a:lnTo>
                <a:lnTo>
                  <a:pt x="0" y="102"/>
                </a:lnTo>
                <a:lnTo>
                  <a:pt x="3" y="117"/>
                </a:lnTo>
                <a:lnTo>
                  <a:pt x="22" y="132"/>
                </a:lnTo>
                <a:lnTo>
                  <a:pt x="46" y="134"/>
                </a:lnTo>
                <a:lnTo>
                  <a:pt x="82" y="120"/>
                </a:lnTo>
                <a:lnTo>
                  <a:pt x="118" y="142"/>
                </a:lnTo>
                <a:lnTo>
                  <a:pt x="184" y="158"/>
                </a:lnTo>
                <a:lnTo>
                  <a:pt x="208" y="160"/>
                </a:lnTo>
                <a:lnTo>
                  <a:pt x="232" y="169"/>
                </a:lnTo>
                <a:lnTo>
                  <a:pt x="259" y="182"/>
                </a:lnTo>
                <a:lnTo>
                  <a:pt x="272" y="183"/>
                </a:lnTo>
                <a:lnTo>
                  <a:pt x="297" y="180"/>
                </a:lnTo>
                <a:lnTo>
                  <a:pt x="361" y="165"/>
                </a:lnTo>
                <a:lnTo>
                  <a:pt x="447" y="123"/>
                </a:lnTo>
                <a:close/>
              </a:path>
            </a:pathLst>
          </a:custGeom>
          <a:solidFill>
            <a:srgbClr val="E6E6E6"/>
          </a:solidFill>
          <a:ln w="9525">
            <a:noFill/>
            <a:round/>
            <a:headEnd/>
            <a:tailEnd/>
          </a:ln>
        </p:spPr>
        <p:txBody>
          <a:bodyPr/>
          <a:lstStyle/>
          <a:p>
            <a:endParaRPr lang="en-US"/>
          </a:p>
        </p:txBody>
      </p:sp>
      <p:sp>
        <p:nvSpPr>
          <p:cNvPr id="20516" name="Freeform 356"/>
          <p:cNvSpPr>
            <a:spLocks/>
          </p:cNvSpPr>
          <p:nvPr/>
        </p:nvSpPr>
        <p:spPr bwMode="auto">
          <a:xfrm>
            <a:off x="5335589" y="2311401"/>
            <a:ext cx="185737" cy="117475"/>
          </a:xfrm>
          <a:custGeom>
            <a:avLst/>
            <a:gdLst>
              <a:gd name="T0" fmla="*/ 2147483647 w 235"/>
              <a:gd name="T1" fmla="*/ 0 h 150"/>
              <a:gd name="T2" fmla="*/ 2147483647 w 235"/>
              <a:gd name="T3" fmla="*/ 2147483647 h 150"/>
              <a:gd name="T4" fmla="*/ 2147483647 w 235"/>
              <a:gd name="T5" fmla="*/ 2147483647 h 150"/>
              <a:gd name="T6" fmla="*/ 2147483647 w 235"/>
              <a:gd name="T7" fmla="*/ 2147483647 h 150"/>
              <a:gd name="T8" fmla="*/ 2147483647 w 235"/>
              <a:gd name="T9" fmla="*/ 2147483647 h 150"/>
              <a:gd name="T10" fmla="*/ 2147483647 w 235"/>
              <a:gd name="T11" fmla="*/ 2147483647 h 150"/>
              <a:gd name="T12" fmla="*/ 2147483647 w 235"/>
              <a:gd name="T13" fmla="*/ 2147483647 h 150"/>
              <a:gd name="T14" fmla="*/ 2147483647 w 235"/>
              <a:gd name="T15" fmla="*/ 2147483647 h 150"/>
              <a:gd name="T16" fmla="*/ 2147483647 w 235"/>
              <a:gd name="T17" fmla="*/ 2147483647 h 150"/>
              <a:gd name="T18" fmla="*/ 0 w 235"/>
              <a:gd name="T19" fmla="*/ 2147483647 h 150"/>
              <a:gd name="T20" fmla="*/ 2147483647 w 235"/>
              <a:gd name="T21" fmla="*/ 2147483647 h 150"/>
              <a:gd name="T22" fmla="*/ 2147483647 w 235"/>
              <a:gd name="T23" fmla="*/ 2147483647 h 150"/>
              <a:gd name="T24" fmla="*/ 2147483647 w 235"/>
              <a:gd name="T25" fmla="*/ 2147483647 h 150"/>
              <a:gd name="T26" fmla="*/ 2147483647 w 235"/>
              <a:gd name="T27" fmla="*/ 2147483647 h 150"/>
              <a:gd name="T28" fmla="*/ 2147483647 w 235"/>
              <a:gd name="T29" fmla="*/ 2147483647 h 150"/>
              <a:gd name="T30" fmla="*/ 2147483647 w 235"/>
              <a:gd name="T31" fmla="*/ 2147483647 h 150"/>
              <a:gd name="T32" fmla="*/ 2147483647 w 235"/>
              <a:gd name="T33" fmla="*/ 2147483647 h 150"/>
              <a:gd name="T34" fmla="*/ 2147483647 w 235"/>
              <a:gd name="T35" fmla="*/ 2147483647 h 150"/>
              <a:gd name="T36" fmla="*/ 2147483647 w 235"/>
              <a:gd name="T37" fmla="*/ 0 h 1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150"/>
              <a:gd name="T59" fmla="*/ 235 w 235"/>
              <a:gd name="T60" fmla="*/ 150 h 1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150">
                <a:moveTo>
                  <a:pt x="195" y="0"/>
                </a:moveTo>
                <a:lnTo>
                  <a:pt x="171" y="5"/>
                </a:lnTo>
                <a:lnTo>
                  <a:pt x="119" y="16"/>
                </a:lnTo>
                <a:lnTo>
                  <a:pt x="97" y="1"/>
                </a:lnTo>
                <a:lnTo>
                  <a:pt x="73" y="11"/>
                </a:lnTo>
                <a:lnTo>
                  <a:pt x="56" y="32"/>
                </a:lnTo>
                <a:lnTo>
                  <a:pt x="53" y="55"/>
                </a:lnTo>
                <a:lnTo>
                  <a:pt x="30" y="59"/>
                </a:lnTo>
                <a:lnTo>
                  <a:pt x="9" y="72"/>
                </a:lnTo>
                <a:lnTo>
                  <a:pt x="0" y="88"/>
                </a:lnTo>
                <a:lnTo>
                  <a:pt x="6" y="103"/>
                </a:lnTo>
                <a:lnTo>
                  <a:pt x="19" y="129"/>
                </a:lnTo>
                <a:lnTo>
                  <a:pt x="43" y="144"/>
                </a:lnTo>
                <a:lnTo>
                  <a:pt x="63" y="150"/>
                </a:lnTo>
                <a:lnTo>
                  <a:pt x="73" y="150"/>
                </a:lnTo>
                <a:lnTo>
                  <a:pt x="194" y="91"/>
                </a:lnTo>
                <a:lnTo>
                  <a:pt x="235" y="44"/>
                </a:lnTo>
                <a:lnTo>
                  <a:pt x="229" y="21"/>
                </a:lnTo>
                <a:lnTo>
                  <a:pt x="195" y="0"/>
                </a:lnTo>
                <a:close/>
              </a:path>
            </a:pathLst>
          </a:custGeom>
          <a:solidFill>
            <a:srgbClr val="AEE0FF"/>
          </a:solidFill>
          <a:ln w="9525">
            <a:noFill/>
            <a:round/>
            <a:headEnd/>
            <a:tailEnd/>
          </a:ln>
        </p:spPr>
        <p:txBody>
          <a:bodyPr/>
          <a:lstStyle/>
          <a:p>
            <a:endParaRPr lang="en-US"/>
          </a:p>
        </p:txBody>
      </p:sp>
      <p:sp>
        <p:nvSpPr>
          <p:cNvPr id="20517" name="Freeform 357"/>
          <p:cNvSpPr>
            <a:spLocks/>
          </p:cNvSpPr>
          <p:nvPr/>
        </p:nvSpPr>
        <p:spPr bwMode="auto">
          <a:xfrm>
            <a:off x="4341813" y="2755900"/>
            <a:ext cx="481012" cy="165100"/>
          </a:xfrm>
          <a:custGeom>
            <a:avLst/>
            <a:gdLst>
              <a:gd name="T0" fmla="*/ 2147483647 w 607"/>
              <a:gd name="T1" fmla="*/ 2147483647 h 210"/>
              <a:gd name="T2" fmla="*/ 2147483647 w 607"/>
              <a:gd name="T3" fmla="*/ 0 h 210"/>
              <a:gd name="T4" fmla="*/ 2147483647 w 607"/>
              <a:gd name="T5" fmla="*/ 0 h 210"/>
              <a:gd name="T6" fmla="*/ 2147483647 w 607"/>
              <a:gd name="T7" fmla="*/ 2147483647 h 210"/>
              <a:gd name="T8" fmla="*/ 2147483647 w 607"/>
              <a:gd name="T9" fmla="*/ 2147483647 h 210"/>
              <a:gd name="T10" fmla="*/ 2147483647 w 607"/>
              <a:gd name="T11" fmla="*/ 2147483647 h 210"/>
              <a:gd name="T12" fmla="*/ 2147483647 w 607"/>
              <a:gd name="T13" fmla="*/ 2147483647 h 210"/>
              <a:gd name="T14" fmla="*/ 2147483647 w 607"/>
              <a:gd name="T15" fmla="*/ 2147483647 h 210"/>
              <a:gd name="T16" fmla="*/ 2147483647 w 607"/>
              <a:gd name="T17" fmla="*/ 2147483647 h 210"/>
              <a:gd name="T18" fmla="*/ 2147483647 w 607"/>
              <a:gd name="T19" fmla="*/ 2147483647 h 210"/>
              <a:gd name="T20" fmla="*/ 2147483647 w 607"/>
              <a:gd name="T21" fmla="*/ 2147483647 h 210"/>
              <a:gd name="T22" fmla="*/ 2147483647 w 607"/>
              <a:gd name="T23" fmla="*/ 2147483647 h 210"/>
              <a:gd name="T24" fmla="*/ 0 w 607"/>
              <a:gd name="T25" fmla="*/ 2147483647 h 210"/>
              <a:gd name="T26" fmla="*/ 2147483647 w 607"/>
              <a:gd name="T27" fmla="*/ 2147483647 h 210"/>
              <a:gd name="T28" fmla="*/ 2147483647 w 607"/>
              <a:gd name="T29" fmla="*/ 2147483647 h 210"/>
              <a:gd name="T30" fmla="*/ 2147483647 w 607"/>
              <a:gd name="T31" fmla="*/ 2147483647 h 210"/>
              <a:gd name="T32" fmla="*/ 2147483647 w 607"/>
              <a:gd name="T33" fmla="*/ 2147483647 h 210"/>
              <a:gd name="T34" fmla="*/ 2147483647 w 607"/>
              <a:gd name="T35" fmla="*/ 2147483647 h 210"/>
              <a:gd name="T36" fmla="*/ 2147483647 w 607"/>
              <a:gd name="T37" fmla="*/ 2147483647 h 210"/>
              <a:gd name="T38" fmla="*/ 2147483647 w 607"/>
              <a:gd name="T39" fmla="*/ 2147483647 h 210"/>
              <a:gd name="T40" fmla="*/ 2147483647 w 607"/>
              <a:gd name="T41" fmla="*/ 2147483647 h 210"/>
              <a:gd name="T42" fmla="*/ 2147483647 w 607"/>
              <a:gd name="T43" fmla="*/ 2147483647 h 210"/>
              <a:gd name="T44" fmla="*/ 2147483647 w 607"/>
              <a:gd name="T45" fmla="*/ 2147483647 h 210"/>
              <a:gd name="T46" fmla="*/ 2147483647 w 607"/>
              <a:gd name="T47" fmla="*/ 2147483647 h 210"/>
              <a:gd name="T48" fmla="*/ 2147483647 w 607"/>
              <a:gd name="T49" fmla="*/ 2147483647 h 210"/>
              <a:gd name="T50" fmla="*/ 2147483647 w 607"/>
              <a:gd name="T51" fmla="*/ 2147483647 h 210"/>
              <a:gd name="T52" fmla="*/ 2147483647 w 607"/>
              <a:gd name="T53" fmla="*/ 2147483647 h 210"/>
              <a:gd name="T54" fmla="*/ 2147483647 w 607"/>
              <a:gd name="T55" fmla="*/ 2147483647 h 210"/>
              <a:gd name="T56" fmla="*/ 2147483647 w 607"/>
              <a:gd name="T57" fmla="*/ 2147483647 h 210"/>
              <a:gd name="T58" fmla="*/ 2147483647 w 607"/>
              <a:gd name="T59" fmla="*/ 2147483647 h 210"/>
              <a:gd name="T60" fmla="*/ 2147483647 w 607"/>
              <a:gd name="T61" fmla="*/ 2147483647 h 210"/>
              <a:gd name="T62" fmla="*/ 2147483647 w 607"/>
              <a:gd name="T63" fmla="*/ 2147483647 h 210"/>
              <a:gd name="T64" fmla="*/ 2147483647 w 607"/>
              <a:gd name="T65" fmla="*/ 2147483647 h 210"/>
              <a:gd name="T66" fmla="*/ 2147483647 w 607"/>
              <a:gd name="T67" fmla="*/ 2147483647 h 210"/>
              <a:gd name="T68" fmla="*/ 2147483647 w 607"/>
              <a:gd name="T69" fmla="*/ 2147483647 h 210"/>
              <a:gd name="T70" fmla="*/ 2147483647 w 607"/>
              <a:gd name="T71" fmla="*/ 2147483647 h 210"/>
              <a:gd name="T72" fmla="*/ 2147483647 w 607"/>
              <a:gd name="T73" fmla="*/ 2147483647 h 210"/>
              <a:gd name="T74" fmla="*/ 2147483647 w 607"/>
              <a:gd name="T75" fmla="*/ 2147483647 h 210"/>
              <a:gd name="T76" fmla="*/ 2147483647 w 607"/>
              <a:gd name="T77" fmla="*/ 2147483647 h 210"/>
              <a:gd name="T78" fmla="*/ 2147483647 w 607"/>
              <a:gd name="T79" fmla="*/ 2147483647 h 210"/>
              <a:gd name="T80" fmla="*/ 2147483647 w 607"/>
              <a:gd name="T81" fmla="*/ 2147483647 h 210"/>
              <a:gd name="T82" fmla="*/ 2147483647 w 607"/>
              <a:gd name="T83" fmla="*/ 2147483647 h 2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7"/>
              <a:gd name="T127" fmla="*/ 0 h 210"/>
              <a:gd name="T128" fmla="*/ 607 w 607"/>
              <a:gd name="T129" fmla="*/ 210 h 2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7" h="210">
                <a:moveTo>
                  <a:pt x="252" y="10"/>
                </a:moveTo>
                <a:lnTo>
                  <a:pt x="198" y="0"/>
                </a:lnTo>
                <a:lnTo>
                  <a:pt x="176" y="0"/>
                </a:lnTo>
                <a:lnTo>
                  <a:pt x="153" y="6"/>
                </a:lnTo>
                <a:lnTo>
                  <a:pt x="120" y="38"/>
                </a:lnTo>
                <a:lnTo>
                  <a:pt x="80" y="26"/>
                </a:lnTo>
                <a:lnTo>
                  <a:pt x="64" y="27"/>
                </a:lnTo>
                <a:lnTo>
                  <a:pt x="51" y="33"/>
                </a:lnTo>
                <a:lnTo>
                  <a:pt x="34" y="55"/>
                </a:lnTo>
                <a:lnTo>
                  <a:pt x="32" y="70"/>
                </a:lnTo>
                <a:lnTo>
                  <a:pt x="32" y="86"/>
                </a:lnTo>
                <a:lnTo>
                  <a:pt x="10" y="95"/>
                </a:lnTo>
                <a:lnTo>
                  <a:pt x="0" y="112"/>
                </a:lnTo>
                <a:lnTo>
                  <a:pt x="1" y="128"/>
                </a:lnTo>
                <a:lnTo>
                  <a:pt x="15" y="145"/>
                </a:lnTo>
                <a:lnTo>
                  <a:pt x="7" y="164"/>
                </a:lnTo>
                <a:lnTo>
                  <a:pt x="14" y="173"/>
                </a:lnTo>
                <a:lnTo>
                  <a:pt x="42" y="178"/>
                </a:lnTo>
                <a:lnTo>
                  <a:pt x="81" y="192"/>
                </a:lnTo>
                <a:lnTo>
                  <a:pt x="124" y="178"/>
                </a:lnTo>
                <a:lnTo>
                  <a:pt x="204" y="145"/>
                </a:lnTo>
                <a:lnTo>
                  <a:pt x="262" y="200"/>
                </a:lnTo>
                <a:lnTo>
                  <a:pt x="291" y="209"/>
                </a:lnTo>
                <a:lnTo>
                  <a:pt x="324" y="210"/>
                </a:lnTo>
                <a:lnTo>
                  <a:pt x="425" y="187"/>
                </a:lnTo>
                <a:lnTo>
                  <a:pt x="489" y="207"/>
                </a:lnTo>
                <a:lnTo>
                  <a:pt x="519" y="207"/>
                </a:lnTo>
                <a:lnTo>
                  <a:pt x="547" y="199"/>
                </a:lnTo>
                <a:lnTo>
                  <a:pt x="586" y="177"/>
                </a:lnTo>
                <a:lnTo>
                  <a:pt x="607" y="151"/>
                </a:lnTo>
                <a:lnTo>
                  <a:pt x="599" y="122"/>
                </a:lnTo>
                <a:lnTo>
                  <a:pt x="567" y="86"/>
                </a:lnTo>
                <a:lnTo>
                  <a:pt x="513" y="60"/>
                </a:lnTo>
                <a:lnTo>
                  <a:pt x="477" y="53"/>
                </a:lnTo>
                <a:lnTo>
                  <a:pt x="457" y="53"/>
                </a:lnTo>
                <a:lnTo>
                  <a:pt x="434" y="54"/>
                </a:lnTo>
                <a:lnTo>
                  <a:pt x="410" y="29"/>
                </a:lnTo>
                <a:lnTo>
                  <a:pt x="381" y="12"/>
                </a:lnTo>
                <a:lnTo>
                  <a:pt x="352" y="6"/>
                </a:lnTo>
                <a:lnTo>
                  <a:pt x="321" y="4"/>
                </a:lnTo>
                <a:lnTo>
                  <a:pt x="252" y="19"/>
                </a:lnTo>
                <a:lnTo>
                  <a:pt x="252" y="10"/>
                </a:lnTo>
                <a:close/>
              </a:path>
            </a:pathLst>
          </a:custGeom>
          <a:blipFill dpi="0" rotWithShape="0">
            <a:blip cstate="print"/>
            <a:srcRect/>
            <a:tile tx="0" ty="0" sx="100000" sy="100000" flip="none" algn="tl"/>
          </a:blipFill>
          <a:ln w="9525">
            <a:noFill/>
            <a:round/>
            <a:headEnd/>
            <a:tailEnd/>
          </a:ln>
        </p:spPr>
        <p:txBody>
          <a:bodyPr/>
          <a:lstStyle/>
          <a:p>
            <a:endParaRPr lang="en-US"/>
          </a:p>
        </p:txBody>
      </p:sp>
      <p:sp>
        <p:nvSpPr>
          <p:cNvPr id="20518" name="Freeform 358"/>
          <p:cNvSpPr>
            <a:spLocks/>
          </p:cNvSpPr>
          <p:nvPr/>
        </p:nvSpPr>
        <p:spPr bwMode="auto">
          <a:xfrm>
            <a:off x="5006976" y="2274889"/>
            <a:ext cx="1273175" cy="490537"/>
          </a:xfrm>
          <a:custGeom>
            <a:avLst/>
            <a:gdLst>
              <a:gd name="T0" fmla="*/ 2147483647 w 1605"/>
              <a:gd name="T1" fmla="*/ 2147483647 h 617"/>
              <a:gd name="T2" fmla="*/ 2147483647 w 1605"/>
              <a:gd name="T3" fmla="*/ 2147483647 h 617"/>
              <a:gd name="T4" fmla="*/ 2147483647 w 1605"/>
              <a:gd name="T5" fmla="*/ 2147483647 h 617"/>
              <a:gd name="T6" fmla="*/ 2147483647 w 1605"/>
              <a:gd name="T7" fmla="*/ 2147483647 h 617"/>
              <a:gd name="T8" fmla="*/ 2147483647 w 1605"/>
              <a:gd name="T9" fmla="*/ 2147483647 h 617"/>
              <a:gd name="T10" fmla="*/ 2147483647 w 1605"/>
              <a:gd name="T11" fmla="*/ 2147483647 h 617"/>
              <a:gd name="T12" fmla="*/ 2147483647 w 1605"/>
              <a:gd name="T13" fmla="*/ 2147483647 h 617"/>
              <a:gd name="T14" fmla="*/ 2147483647 w 1605"/>
              <a:gd name="T15" fmla="*/ 2147483647 h 617"/>
              <a:gd name="T16" fmla="*/ 2147483647 w 1605"/>
              <a:gd name="T17" fmla="*/ 2147483647 h 617"/>
              <a:gd name="T18" fmla="*/ 2147483647 w 1605"/>
              <a:gd name="T19" fmla="*/ 2147483647 h 617"/>
              <a:gd name="T20" fmla="*/ 2147483647 w 1605"/>
              <a:gd name="T21" fmla="*/ 2147483647 h 617"/>
              <a:gd name="T22" fmla="*/ 2147483647 w 1605"/>
              <a:gd name="T23" fmla="*/ 2147483647 h 617"/>
              <a:gd name="T24" fmla="*/ 2147483647 w 1605"/>
              <a:gd name="T25" fmla="*/ 2147483647 h 617"/>
              <a:gd name="T26" fmla="*/ 2147483647 w 1605"/>
              <a:gd name="T27" fmla="*/ 2147483647 h 617"/>
              <a:gd name="T28" fmla="*/ 2147483647 w 1605"/>
              <a:gd name="T29" fmla="*/ 2147483647 h 617"/>
              <a:gd name="T30" fmla="*/ 2147483647 w 1605"/>
              <a:gd name="T31" fmla="*/ 2147483647 h 617"/>
              <a:gd name="T32" fmla="*/ 2147483647 w 1605"/>
              <a:gd name="T33" fmla="*/ 2147483647 h 617"/>
              <a:gd name="T34" fmla="*/ 2147483647 w 1605"/>
              <a:gd name="T35" fmla="*/ 2147483647 h 617"/>
              <a:gd name="T36" fmla="*/ 2147483647 w 1605"/>
              <a:gd name="T37" fmla="*/ 2147483647 h 617"/>
              <a:gd name="T38" fmla="*/ 2147483647 w 1605"/>
              <a:gd name="T39" fmla="*/ 2147483647 h 617"/>
              <a:gd name="T40" fmla="*/ 2147483647 w 1605"/>
              <a:gd name="T41" fmla="*/ 2147483647 h 617"/>
              <a:gd name="T42" fmla="*/ 2147483647 w 1605"/>
              <a:gd name="T43" fmla="*/ 2147483647 h 617"/>
              <a:gd name="T44" fmla="*/ 2147483647 w 1605"/>
              <a:gd name="T45" fmla="*/ 2147483647 h 617"/>
              <a:gd name="T46" fmla="*/ 2147483647 w 1605"/>
              <a:gd name="T47" fmla="*/ 2147483647 h 617"/>
              <a:gd name="T48" fmla="*/ 2147483647 w 1605"/>
              <a:gd name="T49" fmla="*/ 2147483647 h 617"/>
              <a:gd name="T50" fmla="*/ 2147483647 w 1605"/>
              <a:gd name="T51" fmla="*/ 2147483647 h 617"/>
              <a:gd name="T52" fmla="*/ 2147483647 w 1605"/>
              <a:gd name="T53" fmla="*/ 2147483647 h 617"/>
              <a:gd name="T54" fmla="*/ 2147483647 w 1605"/>
              <a:gd name="T55" fmla="*/ 2147483647 h 617"/>
              <a:gd name="T56" fmla="*/ 2147483647 w 1605"/>
              <a:gd name="T57" fmla="*/ 2147483647 h 617"/>
              <a:gd name="T58" fmla="*/ 2147483647 w 1605"/>
              <a:gd name="T59" fmla="*/ 2147483647 h 617"/>
              <a:gd name="T60" fmla="*/ 2147483647 w 1605"/>
              <a:gd name="T61" fmla="*/ 2147483647 h 617"/>
              <a:gd name="T62" fmla="*/ 2147483647 w 1605"/>
              <a:gd name="T63" fmla="*/ 2147483647 h 617"/>
              <a:gd name="T64" fmla="*/ 2147483647 w 1605"/>
              <a:gd name="T65" fmla="*/ 2147483647 h 617"/>
              <a:gd name="T66" fmla="*/ 2147483647 w 1605"/>
              <a:gd name="T67" fmla="*/ 2147483647 h 617"/>
              <a:gd name="T68" fmla="*/ 2147483647 w 1605"/>
              <a:gd name="T69" fmla="*/ 2147483647 h 617"/>
              <a:gd name="T70" fmla="*/ 0 w 1605"/>
              <a:gd name="T71" fmla="*/ 2147483647 h 617"/>
              <a:gd name="T72" fmla="*/ 2147483647 w 1605"/>
              <a:gd name="T73" fmla="*/ 2147483647 h 617"/>
              <a:gd name="T74" fmla="*/ 2147483647 w 1605"/>
              <a:gd name="T75" fmla="*/ 2147483647 h 617"/>
              <a:gd name="T76" fmla="*/ 2147483647 w 1605"/>
              <a:gd name="T77" fmla="*/ 2147483647 h 617"/>
              <a:gd name="T78" fmla="*/ 2147483647 w 1605"/>
              <a:gd name="T79" fmla="*/ 2147483647 h 617"/>
              <a:gd name="T80" fmla="*/ 2147483647 w 1605"/>
              <a:gd name="T81" fmla="*/ 2147483647 h 617"/>
              <a:gd name="T82" fmla="*/ 2147483647 w 1605"/>
              <a:gd name="T83" fmla="*/ 2147483647 h 617"/>
              <a:gd name="T84" fmla="*/ 2147483647 w 1605"/>
              <a:gd name="T85" fmla="*/ 2147483647 h 617"/>
              <a:gd name="T86" fmla="*/ 2147483647 w 1605"/>
              <a:gd name="T87" fmla="*/ 2147483647 h 617"/>
              <a:gd name="T88" fmla="*/ 2147483647 w 1605"/>
              <a:gd name="T89" fmla="*/ 2147483647 h 617"/>
              <a:gd name="T90" fmla="*/ 2147483647 w 1605"/>
              <a:gd name="T91" fmla="*/ 2147483647 h 617"/>
              <a:gd name="T92" fmla="*/ 2147483647 w 1605"/>
              <a:gd name="T93" fmla="*/ 2147483647 h 617"/>
              <a:gd name="T94" fmla="*/ 2147483647 w 1605"/>
              <a:gd name="T95" fmla="*/ 2147483647 h 617"/>
              <a:gd name="T96" fmla="*/ 2147483647 w 1605"/>
              <a:gd name="T97" fmla="*/ 2147483647 h 617"/>
              <a:gd name="T98" fmla="*/ 2147483647 w 1605"/>
              <a:gd name="T99" fmla="*/ 2147483647 h 6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05"/>
              <a:gd name="T151" fmla="*/ 0 h 617"/>
              <a:gd name="T152" fmla="*/ 1605 w 1605"/>
              <a:gd name="T153" fmla="*/ 617 h 61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05" h="617">
                <a:moveTo>
                  <a:pt x="638" y="86"/>
                </a:moveTo>
                <a:lnTo>
                  <a:pt x="667" y="80"/>
                </a:lnTo>
                <a:lnTo>
                  <a:pt x="690" y="80"/>
                </a:lnTo>
                <a:lnTo>
                  <a:pt x="721" y="94"/>
                </a:lnTo>
                <a:lnTo>
                  <a:pt x="752" y="114"/>
                </a:lnTo>
                <a:lnTo>
                  <a:pt x="794" y="82"/>
                </a:lnTo>
                <a:lnTo>
                  <a:pt x="810" y="77"/>
                </a:lnTo>
                <a:lnTo>
                  <a:pt x="826" y="77"/>
                </a:lnTo>
                <a:lnTo>
                  <a:pt x="853" y="87"/>
                </a:lnTo>
                <a:lnTo>
                  <a:pt x="878" y="94"/>
                </a:lnTo>
                <a:lnTo>
                  <a:pt x="946" y="71"/>
                </a:lnTo>
                <a:lnTo>
                  <a:pt x="971" y="73"/>
                </a:lnTo>
                <a:lnTo>
                  <a:pt x="992" y="81"/>
                </a:lnTo>
                <a:lnTo>
                  <a:pt x="1017" y="97"/>
                </a:lnTo>
                <a:lnTo>
                  <a:pt x="1034" y="94"/>
                </a:lnTo>
                <a:lnTo>
                  <a:pt x="1099" y="10"/>
                </a:lnTo>
                <a:lnTo>
                  <a:pt x="1124" y="0"/>
                </a:lnTo>
                <a:lnTo>
                  <a:pt x="1147" y="3"/>
                </a:lnTo>
                <a:lnTo>
                  <a:pt x="1180" y="39"/>
                </a:lnTo>
                <a:lnTo>
                  <a:pt x="1205" y="83"/>
                </a:lnTo>
                <a:lnTo>
                  <a:pt x="1192" y="131"/>
                </a:lnTo>
                <a:lnTo>
                  <a:pt x="1234" y="123"/>
                </a:lnTo>
                <a:lnTo>
                  <a:pt x="1261" y="124"/>
                </a:lnTo>
                <a:lnTo>
                  <a:pt x="1297" y="142"/>
                </a:lnTo>
                <a:lnTo>
                  <a:pt x="1338" y="168"/>
                </a:lnTo>
                <a:lnTo>
                  <a:pt x="1354" y="170"/>
                </a:lnTo>
                <a:lnTo>
                  <a:pt x="1377" y="171"/>
                </a:lnTo>
                <a:lnTo>
                  <a:pt x="1439" y="159"/>
                </a:lnTo>
                <a:lnTo>
                  <a:pt x="1452" y="159"/>
                </a:lnTo>
                <a:lnTo>
                  <a:pt x="1470" y="159"/>
                </a:lnTo>
                <a:lnTo>
                  <a:pt x="1510" y="172"/>
                </a:lnTo>
                <a:lnTo>
                  <a:pt x="1540" y="202"/>
                </a:lnTo>
                <a:lnTo>
                  <a:pt x="1547" y="224"/>
                </a:lnTo>
                <a:lnTo>
                  <a:pt x="1548" y="239"/>
                </a:lnTo>
                <a:lnTo>
                  <a:pt x="1548" y="256"/>
                </a:lnTo>
                <a:lnTo>
                  <a:pt x="1552" y="276"/>
                </a:lnTo>
                <a:lnTo>
                  <a:pt x="1551" y="296"/>
                </a:lnTo>
                <a:lnTo>
                  <a:pt x="1605" y="400"/>
                </a:lnTo>
                <a:lnTo>
                  <a:pt x="1588" y="425"/>
                </a:lnTo>
                <a:lnTo>
                  <a:pt x="1559" y="476"/>
                </a:lnTo>
                <a:lnTo>
                  <a:pt x="1547" y="500"/>
                </a:lnTo>
                <a:lnTo>
                  <a:pt x="1518" y="521"/>
                </a:lnTo>
                <a:lnTo>
                  <a:pt x="1473" y="529"/>
                </a:lnTo>
                <a:lnTo>
                  <a:pt x="1412" y="515"/>
                </a:lnTo>
                <a:lnTo>
                  <a:pt x="1394" y="516"/>
                </a:lnTo>
                <a:lnTo>
                  <a:pt x="1374" y="520"/>
                </a:lnTo>
                <a:lnTo>
                  <a:pt x="1355" y="522"/>
                </a:lnTo>
                <a:lnTo>
                  <a:pt x="1332" y="523"/>
                </a:lnTo>
                <a:lnTo>
                  <a:pt x="1275" y="512"/>
                </a:lnTo>
                <a:lnTo>
                  <a:pt x="1186" y="471"/>
                </a:lnTo>
                <a:lnTo>
                  <a:pt x="1127" y="529"/>
                </a:lnTo>
                <a:lnTo>
                  <a:pt x="1077" y="557"/>
                </a:lnTo>
                <a:lnTo>
                  <a:pt x="992" y="573"/>
                </a:lnTo>
                <a:lnTo>
                  <a:pt x="906" y="613"/>
                </a:lnTo>
                <a:lnTo>
                  <a:pt x="868" y="617"/>
                </a:lnTo>
                <a:lnTo>
                  <a:pt x="850" y="617"/>
                </a:lnTo>
                <a:lnTo>
                  <a:pt x="831" y="615"/>
                </a:lnTo>
                <a:lnTo>
                  <a:pt x="709" y="591"/>
                </a:lnTo>
                <a:lnTo>
                  <a:pt x="684" y="592"/>
                </a:lnTo>
                <a:lnTo>
                  <a:pt x="657" y="598"/>
                </a:lnTo>
                <a:lnTo>
                  <a:pt x="596" y="611"/>
                </a:lnTo>
                <a:lnTo>
                  <a:pt x="564" y="613"/>
                </a:lnTo>
                <a:lnTo>
                  <a:pt x="525" y="610"/>
                </a:lnTo>
                <a:lnTo>
                  <a:pt x="438" y="573"/>
                </a:lnTo>
                <a:lnTo>
                  <a:pt x="266" y="614"/>
                </a:lnTo>
                <a:lnTo>
                  <a:pt x="236" y="606"/>
                </a:lnTo>
                <a:lnTo>
                  <a:pt x="175" y="580"/>
                </a:lnTo>
                <a:lnTo>
                  <a:pt x="118" y="594"/>
                </a:lnTo>
                <a:lnTo>
                  <a:pt x="91" y="596"/>
                </a:lnTo>
                <a:lnTo>
                  <a:pt x="65" y="597"/>
                </a:lnTo>
                <a:lnTo>
                  <a:pt x="7" y="573"/>
                </a:lnTo>
                <a:lnTo>
                  <a:pt x="0" y="537"/>
                </a:lnTo>
                <a:lnTo>
                  <a:pt x="13" y="511"/>
                </a:lnTo>
                <a:lnTo>
                  <a:pt x="74" y="482"/>
                </a:lnTo>
                <a:lnTo>
                  <a:pt x="149" y="460"/>
                </a:lnTo>
                <a:lnTo>
                  <a:pt x="178" y="444"/>
                </a:lnTo>
                <a:lnTo>
                  <a:pt x="196" y="418"/>
                </a:lnTo>
                <a:lnTo>
                  <a:pt x="132" y="410"/>
                </a:lnTo>
                <a:lnTo>
                  <a:pt x="82" y="387"/>
                </a:lnTo>
                <a:lnTo>
                  <a:pt x="53" y="363"/>
                </a:lnTo>
                <a:lnTo>
                  <a:pt x="49" y="343"/>
                </a:lnTo>
                <a:lnTo>
                  <a:pt x="113" y="306"/>
                </a:lnTo>
                <a:lnTo>
                  <a:pt x="176" y="296"/>
                </a:lnTo>
                <a:lnTo>
                  <a:pt x="205" y="296"/>
                </a:lnTo>
                <a:lnTo>
                  <a:pt x="233" y="298"/>
                </a:lnTo>
                <a:lnTo>
                  <a:pt x="258" y="298"/>
                </a:lnTo>
                <a:lnTo>
                  <a:pt x="281" y="295"/>
                </a:lnTo>
                <a:lnTo>
                  <a:pt x="357" y="262"/>
                </a:lnTo>
                <a:lnTo>
                  <a:pt x="381" y="261"/>
                </a:lnTo>
                <a:lnTo>
                  <a:pt x="399" y="268"/>
                </a:lnTo>
                <a:lnTo>
                  <a:pt x="423" y="288"/>
                </a:lnTo>
                <a:lnTo>
                  <a:pt x="449" y="295"/>
                </a:lnTo>
                <a:lnTo>
                  <a:pt x="465" y="271"/>
                </a:lnTo>
                <a:lnTo>
                  <a:pt x="483" y="219"/>
                </a:lnTo>
                <a:lnTo>
                  <a:pt x="506" y="159"/>
                </a:lnTo>
                <a:lnTo>
                  <a:pt x="543" y="104"/>
                </a:lnTo>
                <a:lnTo>
                  <a:pt x="565" y="87"/>
                </a:lnTo>
                <a:lnTo>
                  <a:pt x="590" y="82"/>
                </a:lnTo>
                <a:lnTo>
                  <a:pt x="613" y="85"/>
                </a:lnTo>
                <a:lnTo>
                  <a:pt x="638" y="86"/>
                </a:lnTo>
                <a:close/>
              </a:path>
            </a:pathLst>
          </a:custGeom>
          <a:solidFill>
            <a:srgbClr val="F0F0F0"/>
          </a:solidFill>
          <a:ln w="9525">
            <a:noFill/>
            <a:round/>
            <a:headEnd/>
            <a:tailEnd/>
          </a:ln>
        </p:spPr>
        <p:txBody>
          <a:bodyPr/>
          <a:lstStyle/>
          <a:p>
            <a:endParaRPr lang="en-US"/>
          </a:p>
        </p:txBody>
      </p:sp>
      <p:sp>
        <p:nvSpPr>
          <p:cNvPr id="20519" name="Freeform 359"/>
          <p:cNvSpPr>
            <a:spLocks/>
          </p:cNvSpPr>
          <p:nvPr/>
        </p:nvSpPr>
        <p:spPr bwMode="auto">
          <a:xfrm>
            <a:off x="5734051" y="2439989"/>
            <a:ext cx="517525" cy="255587"/>
          </a:xfrm>
          <a:custGeom>
            <a:avLst/>
            <a:gdLst>
              <a:gd name="T0" fmla="*/ 2147483647 w 653"/>
              <a:gd name="T1" fmla="*/ 2147483647 h 323"/>
              <a:gd name="T2" fmla="*/ 2147483647 w 653"/>
              <a:gd name="T3" fmla="*/ 2147483647 h 323"/>
              <a:gd name="T4" fmla="*/ 2147483647 w 653"/>
              <a:gd name="T5" fmla="*/ 2147483647 h 323"/>
              <a:gd name="T6" fmla="*/ 2147483647 w 653"/>
              <a:gd name="T7" fmla="*/ 2147483647 h 323"/>
              <a:gd name="T8" fmla="*/ 2147483647 w 653"/>
              <a:gd name="T9" fmla="*/ 2147483647 h 323"/>
              <a:gd name="T10" fmla="*/ 2147483647 w 653"/>
              <a:gd name="T11" fmla="*/ 2147483647 h 323"/>
              <a:gd name="T12" fmla="*/ 2147483647 w 653"/>
              <a:gd name="T13" fmla="*/ 2147483647 h 323"/>
              <a:gd name="T14" fmla="*/ 2147483647 w 653"/>
              <a:gd name="T15" fmla="*/ 2147483647 h 323"/>
              <a:gd name="T16" fmla="*/ 2147483647 w 653"/>
              <a:gd name="T17" fmla="*/ 0 h 323"/>
              <a:gd name="T18" fmla="*/ 2147483647 w 653"/>
              <a:gd name="T19" fmla="*/ 2147483647 h 323"/>
              <a:gd name="T20" fmla="*/ 2147483647 w 653"/>
              <a:gd name="T21" fmla="*/ 2147483647 h 323"/>
              <a:gd name="T22" fmla="*/ 2147483647 w 653"/>
              <a:gd name="T23" fmla="*/ 2147483647 h 323"/>
              <a:gd name="T24" fmla="*/ 2147483647 w 653"/>
              <a:gd name="T25" fmla="*/ 2147483647 h 323"/>
              <a:gd name="T26" fmla="*/ 2147483647 w 653"/>
              <a:gd name="T27" fmla="*/ 2147483647 h 323"/>
              <a:gd name="T28" fmla="*/ 2147483647 w 653"/>
              <a:gd name="T29" fmla="*/ 2147483647 h 323"/>
              <a:gd name="T30" fmla="*/ 2147483647 w 653"/>
              <a:gd name="T31" fmla="*/ 2147483647 h 323"/>
              <a:gd name="T32" fmla="*/ 2147483647 w 653"/>
              <a:gd name="T33" fmla="*/ 2147483647 h 323"/>
              <a:gd name="T34" fmla="*/ 2147483647 w 653"/>
              <a:gd name="T35" fmla="*/ 2147483647 h 323"/>
              <a:gd name="T36" fmla="*/ 2147483647 w 653"/>
              <a:gd name="T37" fmla="*/ 2147483647 h 323"/>
              <a:gd name="T38" fmla="*/ 2147483647 w 653"/>
              <a:gd name="T39" fmla="*/ 2147483647 h 323"/>
              <a:gd name="T40" fmla="*/ 2147483647 w 653"/>
              <a:gd name="T41" fmla="*/ 2147483647 h 323"/>
              <a:gd name="T42" fmla="*/ 2147483647 w 653"/>
              <a:gd name="T43" fmla="*/ 2147483647 h 323"/>
              <a:gd name="T44" fmla="*/ 2147483647 w 653"/>
              <a:gd name="T45" fmla="*/ 2147483647 h 323"/>
              <a:gd name="T46" fmla="*/ 2147483647 w 653"/>
              <a:gd name="T47" fmla="*/ 2147483647 h 323"/>
              <a:gd name="T48" fmla="*/ 2147483647 w 653"/>
              <a:gd name="T49" fmla="*/ 2147483647 h 323"/>
              <a:gd name="T50" fmla="*/ 2147483647 w 653"/>
              <a:gd name="T51" fmla="*/ 2147483647 h 323"/>
              <a:gd name="T52" fmla="*/ 2147483647 w 653"/>
              <a:gd name="T53" fmla="*/ 2147483647 h 323"/>
              <a:gd name="T54" fmla="*/ 2147483647 w 653"/>
              <a:gd name="T55" fmla="*/ 2147483647 h 323"/>
              <a:gd name="T56" fmla="*/ 2147483647 w 653"/>
              <a:gd name="T57" fmla="*/ 2147483647 h 323"/>
              <a:gd name="T58" fmla="*/ 2147483647 w 653"/>
              <a:gd name="T59" fmla="*/ 2147483647 h 323"/>
              <a:gd name="T60" fmla="*/ 2147483647 w 653"/>
              <a:gd name="T61" fmla="*/ 2147483647 h 323"/>
              <a:gd name="T62" fmla="*/ 2147483647 w 653"/>
              <a:gd name="T63" fmla="*/ 2147483647 h 323"/>
              <a:gd name="T64" fmla="*/ 2147483647 w 653"/>
              <a:gd name="T65" fmla="*/ 2147483647 h 323"/>
              <a:gd name="T66" fmla="*/ 2147483647 w 653"/>
              <a:gd name="T67" fmla="*/ 2147483647 h 323"/>
              <a:gd name="T68" fmla="*/ 2147483647 w 653"/>
              <a:gd name="T69" fmla="*/ 2147483647 h 323"/>
              <a:gd name="T70" fmla="*/ 2147483647 w 653"/>
              <a:gd name="T71" fmla="*/ 2147483647 h 323"/>
              <a:gd name="T72" fmla="*/ 2147483647 w 653"/>
              <a:gd name="T73" fmla="*/ 2147483647 h 323"/>
              <a:gd name="T74" fmla="*/ 2147483647 w 653"/>
              <a:gd name="T75" fmla="*/ 2147483647 h 323"/>
              <a:gd name="T76" fmla="*/ 2147483647 w 653"/>
              <a:gd name="T77" fmla="*/ 2147483647 h 323"/>
              <a:gd name="T78" fmla="*/ 0 w 653"/>
              <a:gd name="T79" fmla="*/ 2147483647 h 323"/>
              <a:gd name="T80" fmla="*/ 0 w 653"/>
              <a:gd name="T81" fmla="*/ 2147483647 h 323"/>
              <a:gd name="T82" fmla="*/ 2147483647 w 653"/>
              <a:gd name="T83" fmla="*/ 2147483647 h 3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3"/>
              <a:gd name="T127" fmla="*/ 0 h 323"/>
              <a:gd name="T128" fmla="*/ 653 w 653"/>
              <a:gd name="T129" fmla="*/ 323 h 3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3" h="323">
                <a:moveTo>
                  <a:pt x="1" y="124"/>
                </a:moveTo>
                <a:lnTo>
                  <a:pt x="21" y="110"/>
                </a:lnTo>
                <a:lnTo>
                  <a:pt x="60" y="107"/>
                </a:lnTo>
                <a:lnTo>
                  <a:pt x="91" y="96"/>
                </a:lnTo>
                <a:lnTo>
                  <a:pt x="97" y="82"/>
                </a:lnTo>
                <a:lnTo>
                  <a:pt x="97" y="71"/>
                </a:lnTo>
                <a:lnTo>
                  <a:pt x="92" y="56"/>
                </a:lnTo>
                <a:lnTo>
                  <a:pt x="127" y="20"/>
                </a:lnTo>
                <a:lnTo>
                  <a:pt x="185" y="0"/>
                </a:lnTo>
                <a:lnTo>
                  <a:pt x="221" y="16"/>
                </a:lnTo>
                <a:lnTo>
                  <a:pt x="260" y="39"/>
                </a:lnTo>
                <a:lnTo>
                  <a:pt x="334" y="13"/>
                </a:lnTo>
                <a:lnTo>
                  <a:pt x="401" y="1"/>
                </a:lnTo>
                <a:lnTo>
                  <a:pt x="428" y="1"/>
                </a:lnTo>
                <a:lnTo>
                  <a:pt x="456" y="1"/>
                </a:lnTo>
                <a:lnTo>
                  <a:pt x="499" y="11"/>
                </a:lnTo>
                <a:lnTo>
                  <a:pt x="542" y="69"/>
                </a:lnTo>
                <a:lnTo>
                  <a:pt x="549" y="90"/>
                </a:lnTo>
                <a:lnTo>
                  <a:pt x="549" y="111"/>
                </a:lnTo>
                <a:lnTo>
                  <a:pt x="537" y="127"/>
                </a:lnTo>
                <a:lnTo>
                  <a:pt x="507" y="137"/>
                </a:lnTo>
                <a:lnTo>
                  <a:pt x="594" y="174"/>
                </a:lnTo>
                <a:lnTo>
                  <a:pt x="653" y="204"/>
                </a:lnTo>
                <a:lnTo>
                  <a:pt x="635" y="289"/>
                </a:lnTo>
                <a:lnTo>
                  <a:pt x="599" y="322"/>
                </a:lnTo>
                <a:lnTo>
                  <a:pt x="577" y="323"/>
                </a:lnTo>
                <a:lnTo>
                  <a:pt x="551" y="317"/>
                </a:lnTo>
                <a:lnTo>
                  <a:pt x="491" y="288"/>
                </a:lnTo>
                <a:lnTo>
                  <a:pt x="470" y="304"/>
                </a:lnTo>
                <a:lnTo>
                  <a:pt x="438" y="313"/>
                </a:lnTo>
                <a:lnTo>
                  <a:pt x="420" y="313"/>
                </a:lnTo>
                <a:lnTo>
                  <a:pt x="399" y="313"/>
                </a:lnTo>
                <a:lnTo>
                  <a:pt x="356" y="304"/>
                </a:lnTo>
                <a:lnTo>
                  <a:pt x="250" y="267"/>
                </a:lnTo>
                <a:lnTo>
                  <a:pt x="209" y="270"/>
                </a:lnTo>
                <a:lnTo>
                  <a:pt x="118" y="261"/>
                </a:lnTo>
                <a:lnTo>
                  <a:pt x="72" y="246"/>
                </a:lnTo>
                <a:lnTo>
                  <a:pt x="31" y="219"/>
                </a:lnTo>
                <a:lnTo>
                  <a:pt x="6" y="180"/>
                </a:lnTo>
                <a:lnTo>
                  <a:pt x="0" y="155"/>
                </a:lnTo>
                <a:lnTo>
                  <a:pt x="0" y="140"/>
                </a:lnTo>
                <a:lnTo>
                  <a:pt x="1" y="124"/>
                </a:lnTo>
                <a:close/>
              </a:path>
            </a:pathLst>
          </a:custGeom>
          <a:solidFill>
            <a:srgbClr val="FFFFFF"/>
          </a:solidFill>
          <a:ln w="9525">
            <a:noFill/>
            <a:round/>
            <a:headEnd/>
            <a:tailEnd/>
          </a:ln>
        </p:spPr>
        <p:txBody>
          <a:bodyPr/>
          <a:lstStyle/>
          <a:p>
            <a:endParaRPr lang="en-US"/>
          </a:p>
        </p:txBody>
      </p:sp>
      <p:sp>
        <p:nvSpPr>
          <p:cNvPr id="20520" name="Freeform 360"/>
          <p:cNvSpPr>
            <a:spLocks/>
          </p:cNvSpPr>
          <p:nvPr/>
        </p:nvSpPr>
        <p:spPr bwMode="auto">
          <a:xfrm>
            <a:off x="5005388" y="2530476"/>
            <a:ext cx="958850" cy="231775"/>
          </a:xfrm>
          <a:custGeom>
            <a:avLst/>
            <a:gdLst>
              <a:gd name="T0" fmla="*/ 2147483647 w 1207"/>
              <a:gd name="T1" fmla="*/ 2147483647 h 292"/>
              <a:gd name="T2" fmla="*/ 2147483647 w 1207"/>
              <a:gd name="T3" fmla="*/ 2147483647 h 292"/>
              <a:gd name="T4" fmla="*/ 2147483647 w 1207"/>
              <a:gd name="T5" fmla="*/ 2147483647 h 292"/>
              <a:gd name="T6" fmla="*/ 2147483647 w 1207"/>
              <a:gd name="T7" fmla="*/ 2147483647 h 292"/>
              <a:gd name="T8" fmla="*/ 2147483647 w 1207"/>
              <a:gd name="T9" fmla="*/ 2147483647 h 292"/>
              <a:gd name="T10" fmla="*/ 2147483647 w 1207"/>
              <a:gd name="T11" fmla="*/ 2147483647 h 292"/>
              <a:gd name="T12" fmla="*/ 2147483647 w 1207"/>
              <a:gd name="T13" fmla="*/ 2147483647 h 292"/>
              <a:gd name="T14" fmla="*/ 2147483647 w 1207"/>
              <a:gd name="T15" fmla="*/ 2147483647 h 292"/>
              <a:gd name="T16" fmla="*/ 2147483647 w 1207"/>
              <a:gd name="T17" fmla="*/ 2147483647 h 292"/>
              <a:gd name="T18" fmla="*/ 2147483647 w 1207"/>
              <a:gd name="T19" fmla="*/ 2147483647 h 292"/>
              <a:gd name="T20" fmla="*/ 2147483647 w 1207"/>
              <a:gd name="T21" fmla="*/ 2147483647 h 292"/>
              <a:gd name="T22" fmla="*/ 2147483647 w 1207"/>
              <a:gd name="T23" fmla="*/ 2147483647 h 292"/>
              <a:gd name="T24" fmla="*/ 2147483647 w 1207"/>
              <a:gd name="T25" fmla="*/ 2147483647 h 292"/>
              <a:gd name="T26" fmla="*/ 2147483647 w 1207"/>
              <a:gd name="T27" fmla="*/ 2147483647 h 292"/>
              <a:gd name="T28" fmla="*/ 2147483647 w 1207"/>
              <a:gd name="T29" fmla="*/ 2147483647 h 292"/>
              <a:gd name="T30" fmla="*/ 2147483647 w 1207"/>
              <a:gd name="T31" fmla="*/ 2147483647 h 292"/>
              <a:gd name="T32" fmla="*/ 2147483647 w 1207"/>
              <a:gd name="T33" fmla="*/ 2147483647 h 292"/>
              <a:gd name="T34" fmla="*/ 2147483647 w 1207"/>
              <a:gd name="T35" fmla="*/ 2147483647 h 292"/>
              <a:gd name="T36" fmla="*/ 2147483647 w 1207"/>
              <a:gd name="T37" fmla="*/ 2147483647 h 292"/>
              <a:gd name="T38" fmla="*/ 2147483647 w 1207"/>
              <a:gd name="T39" fmla="*/ 2147483647 h 292"/>
              <a:gd name="T40" fmla="*/ 2147483647 w 1207"/>
              <a:gd name="T41" fmla="*/ 0 h 292"/>
              <a:gd name="T42" fmla="*/ 2147483647 w 1207"/>
              <a:gd name="T43" fmla="*/ 2147483647 h 292"/>
              <a:gd name="T44" fmla="*/ 2147483647 w 1207"/>
              <a:gd name="T45" fmla="*/ 2147483647 h 292"/>
              <a:gd name="T46" fmla="*/ 2147483647 w 1207"/>
              <a:gd name="T47" fmla="*/ 2147483647 h 292"/>
              <a:gd name="T48" fmla="*/ 2147483647 w 1207"/>
              <a:gd name="T49" fmla="*/ 2147483647 h 292"/>
              <a:gd name="T50" fmla="*/ 2147483647 w 1207"/>
              <a:gd name="T51" fmla="*/ 2147483647 h 292"/>
              <a:gd name="T52" fmla="*/ 2147483647 w 1207"/>
              <a:gd name="T53" fmla="*/ 2147483647 h 292"/>
              <a:gd name="T54" fmla="*/ 2147483647 w 1207"/>
              <a:gd name="T55" fmla="*/ 2147483647 h 292"/>
              <a:gd name="T56" fmla="*/ 2147483647 w 1207"/>
              <a:gd name="T57" fmla="*/ 2147483647 h 292"/>
              <a:gd name="T58" fmla="*/ 2147483647 w 1207"/>
              <a:gd name="T59" fmla="*/ 2147483647 h 292"/>
              <a:gd name="T60" fmla="*/ 2147483647 w 1207"/>
              <a:gd name="T61" fmla="*/ 2147483647 h 292"/>
              <a:gd name="T62" fmla="*/ 2147483647 w 1207"/>
              <a:gd name="T63" fmla="*/ 2147483647 h 292"/>
              <a:gd name="T64" fmla="*/ 2147483647 w 1207"/>
              <a:gd name="T65" fmla="*/ 2147483647 h 292"/>
              <a:gd name="T66" fmla="*/ 2147483647 w 1207"/>
              <a:gd name="T67" fmla="*/ 2147483647 h 292"/>
              <a:gd name="T68" fmla="*/ 2147483647 w 1207"/>
              <a:gd name="T69" fmla="*/ 2147483647 h 292"/>
              <a:gd name="T70" fmla="*/ 2147483647 w 1207"/>
              <a:gd name="T71" fmla="*/ 2147483647 h 292"/>
              <a:gd name="T72" fmla="*/ 2147483647 w 1207"/>
              <a:gd name="T73" fmla="*/ 2147483647 h 292"/>
              <a:gd name="T74" fmla="*/ 2147483647 w 1207"/>
              <a:gd name="T75" fmla="*/ 2147483647 h 292"/>
              <a:gd name="T76" fmla="*/ 2147483647 w 1207"/>
              <a:gd name="T77" fmla="*/ 2147483647 h 292"/>
              <a:gd name="T78" fmla="*/ 2147483647 w 1207"/>
              <a:gd name="T79" fmla="*/ 2147483647 h 292"/>
              <a:gd name="T80" fmla="*/ 2147483647 w 1207"/>
              <a:gd name="T81" fmla="*/ 2147483647 h 292"/>
              <a:gd name="T82" fmla="*/ 2147483647 w 1207"/>
              <a:gd name="T83" fmla="*/ 2147483647 h 292"/>
              <a:gd name="T84" fmla="*/ 2147483647 w 1207"/>
              <a:gd name="T85" fmla="*/ 2147483647 h 292"/>
              <a:gd name="T86" fmla="*/ 2147483647 w 1207"/>
              <a:gd name="T87" fmla="*/ 2147483647 h 292"/>
              <a:gd name="T88" fmla="*/ 2147483647 w 1207"/>
              <a:gd name="T89" fmla="*/ 2147483647 h 292"/>
              <a:gd name="T90" fmla="*/ 2147483647 w 1207"/>
              <a:gd name="T91" fmla="*/ 2147483647 h 292"/>
              <a:gd name="T92" fmla="*/ 2147483647 w 1207"/>
              <a:gd name="T93" fmla="*/ 2147483647 h 292"/>
              <a:gd name="T94" fmla="*/ 2147483647 w 1207"/>
              <a:gd name="T95" fmla="*/ 2147483647 h 292"/>
              <a:gd name="T96" fmla="*/ 2147483647 w 1207"/>
              <a:gd name="T97" fmla="*/ 2147483647 h 292"/>
              <a:gd name="T98" fmla="*/ 2147483647 w 1207"/>
              <a:gd name="T99" fmla="*/ 2147483647 h 292"/>
              <a:gd name="T100" fmla="*/ 0 w 1207"/>
              <a:gd name="T101" fmla="*/ 2147483647 h 292"/>
              <a:gd name="T102" fmla="*/ 0 w 1207"/>
              <a:gd name="T103" fmla="*/ 2147483647 h 292"/>
              <a:gd name="T104" fmla="*/ 2147483647 w 1207"/>
              <a:gd name="T105" fmla="*/ 2147483647 h 292"/>
              <a:gd name="T106" fmla="*/ 2147483647 w 1207"/>
              <a:gd name="T107" fmla="*/ 2147483647 h 2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07"/>
              <a:gd name="T163" fmla="*/ 0 h 292"/>
              <a:gd name="T164" fmla="*/ 1207 w 1207"/>
              <a:gd name="T165" fmla="*/ 292 h 2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07" h="292">
                <a:moveTo>
                  <a:pt x="190" y="144"/>
                </a:moveTo>
                <a:lnTo>
                  <a:pt x="295" y="122"/>
                </a:lnTo>
                <a:lnTo>
                  <a:pt x="311" y="122"/>
                </a:lnTo>
                <a:lnTo>
                  <a:pt x="328" y="122"/>
                </a:lnTo>
                <a:lnTo>
                  <a:pt x="356" y="129"/>
                </a:lnTo>
                <a:lnTo>
                  <a:pt x="392" y="146"/>
                </a:lnTo>
                <a:lnTo>
                  <a:pt x="410" y="151"/>
                </a:lnTo>
                <a:lnTo>
                  <a:pt x="431" y="152"/>
                </a:lnTo>
                <a:lnTo>
                  <a:pt x="487" y="108"/>
                </a:lnTo>
                <a:lnTo>
                  <a:pt x="509" y="101"/>
                </a:lnTo>
                <a:lnTo>
                  <a:pt x="531" y="99"/>
                </a:lnTo>
                <a:lnTo>
                  <a:pt x="567" y="105"/>
                </a:lnTo>
                <a:lnTo>
                  <a:pt x="582" y="108"/>
                </a:lnTo>
                <a:lnTo>
                  <a:pt x="600" y="105"/>
                </a:lnTo>
                <a:lnTo>
                  <a:pt x="616" y="85"/>
                </a:lnTo>
                <a:lnTo>
                  <a:pt x="629" y="53"/>
                </a:lnTo>
                <a:lnTo>
                  <a:pt x="656" y="31"/>
                </a:lnTo>
                <a:lnTo>
                  <a:pt x="680" y="29"/>
                </a:lnTo>
                <a:lnTo>
                  <a:pt x="714" y="39"/>
                </a:lnTo>
                <a:lnTo>
                  <a:pt x="801" y="1"/>
                </a:lnTo>
                <a:lnTo>
                  <a:pt x="827" y="0"/>
                </a:lnTo>
                <a:lnTo>
                  <a:pt x="845" y="10"/>
                </a:lnTo>
                <a:lnTo>
                  <a:pt x="867" y="39"/>
                </a:lnTo>
                <a:lnTo>
                  <a:pt x="893" y="57"/>
                </a:lnTo>
                <a:lnTo>
                  <a:pt x="982" y="59"/>
                </a:lnTo>
                <a:lnTo>
                  <a:pt x="1030" y="59"/>
                </a:lnTo>
                <a:lnTo>
                  <a:pt x="1072" y="57"/>
                </a:lnTo>
                <a:lnTo>
                  <a:pt x="1143" y="66"/>
                </a:lnTo>
                <a:lnTo>
                  <a:pt x="1207" y="85"/>
                </a:lnTo>
                <a:lnTo>
                  <a:pt x="1207" y="99"/>
                </a:lnTo>
                <a:lnTo>
                  <a:pt x="1198" y="121"/>
                </a:lnTo>
                <a:lnTo>
                  <a:pt x="1150" y="174"/>
                </a:lnTo>
                <a:lnTo>
                  <a:pt x="1077" y="218"/>
                </a:lnTo>
                <a:lnTo>
                  <a:pt x="1033" y="229"/>
                </a:lnTo>
                <a:lnTo>
                  <a:pt x="1012" y="230"/>
                </a:lnTo>
                <a:lnTo>
                  <a:pt x="988" y="230"/>
                </a:lnTo>
                <a:lnTo>
                  <a:pt x="929" y="274"/>
                </a:lnTo>
                <a:lnTo>
                  <a:pt x="886" y="290"/>
                </a:lnTo>
                <a:lnTo>
                  <a:pt x="861" y="292"/>
                </a:lnTo>
                <a:lnTo>
                  <a:pt x="833" y="284"/>
                </a:lnTo>
                <a:lnTo>
                  <a:pt x="768" y="291"/>
                </a:lnTo>
                <a:lnTo>
                  <a:pt x="696" y="285"/>
                </a:lnTo>
                <a:lnTo>
                  <a:pt x="579" y="267"/>
                </a:lnTo>
                <a:lnTo>
                  <a:pt x="389" y="220"/>
                </a:lnTo>
                <a:lnTo>
                  <a:pt x="298" y="267"/>
                </a:lnTo>
                <a:lnTo>
                  <a:pt x="248" y="281"/>
                </a:lnTo>
                <a:lnTo>
                  <a:pt x="127" y="248"/>
                </a:lnTo>
                <a:lnTo>
                  <a:pt x="91" y="254"/>
                </a:lnTo>
                <a:lnTo>
                  <a:pt x="73" y="254"/>
                </a:lnTo>
                <a:lnTo>
                  <a:pt x="52" y="254"/>
                </a:lnTo>
                <a:lnTo>
                  <a:pt x="0" y="233"/>
                </a:lnTo>
                <a:lnTo>
                  <a:pt x="0" y="216"/>
                </a:lnTo>
                <a:lnTo>
                  <a:pt x="26" y="193"/>
                </a:lnTo>
                <a:lnTo>
                  <a:pt x="190" y="144"/>
                </a:lnTo>
                <a:close/>
              </a:path>
            </a:pathLst>
          </a:custGeom>
          <a:solidFill>
            <a:srgbClr val="FFFFFF"/>
          </a:solidFill>
          <a:ln w="9525">
            <a:noFill/>
            <a:round/>
            <a:headEnd/>
            <a:tailEnd/>
          </a:ln>
        </p:spPr>
        <p:txBody>
          <a:bodyPr/>
          <a:lstStyle/>
          <a:p>
            <a:endParaRPr lang="en-US"/>
          </a:p>
        </p:txBody>
      </p:sp>
      <p:sp>
        <p:nvSpPr>
          <p:cNvPr id="20521" name="Freeform 361"/>
          <p:cNvSpPr>
            <a:spLocks/>
          </p:cNvSpPr>
          <p:nvPr/>
        </p:nvSpPr>
        <p:spPr bwMode="auto">
          <a:xfrm>
            <a:off x="5372100" y="2346326"/>
            <a:ext cx="96838" cy="231775"/>
          </a:xfrm>
          <a:custGeom>
            <a:avLst/>
            <a:gdLst>
              <a:gd name="T0" fmla="*/ 2147483647 w 124"/>
              <a:gd name="T1" fmla="*/ 2147483647 h 292"/>
              <a:gd name="T2" fmla="*/ 2147483647 w 124"/>
              <a:gd name="T3" fmla="*/ 2147483647 h 292"/>
              <a:gd name="T4" fmla="*/ 2147483647 w 124"/>
              <a:gd name="T5" fmla="*/ 2147483647 h 292"/>
              <a:gd name="T6" fmla="*/ 2147483647 w 124"/>
              <a:gd name="T7" fmla="*/ 2147483647 h 292"/>
              <a:gd name="T8" fmla="*/ 2147483647 w 124"/>
              <a:gd name="T9" fmla="*/ 2147483647 h 292"/>
              <a:gd name="T10" fmla="*/ 2147483647 w 124"/>
              <a:gd name="T11" fmla="*/ 2147483647 h 292"/>
              <a:gd name="T12" fmla="*/ 2147483647 w 124"/>
              <a:gd name="T13" fmla="*/ 2147483647 h 292"/>
              <a:gd name="T14" fmla="*/ 2147483647 w 124"/>
              <a:gd name="T15" fmla="*/ 2147483647 h 292"/>
              <a:gd name="T16" fmla="*/ 2147483647 w 124"/>
              <a:gd name="T17" fmla="*/ 2147483647 h 292"/>
              <a:gd name="T18" fmla="*/ 2147483647 w 124"/>
              <a:gd name="T19" fmla="*/ 2147483647 h 292"/>
              <a:gd name="T20" fmla="*/ 2147483647 w 124"/>
              <a:gd name="T21" fmla="*/ 2147483647 h 292"/>
              <a:gd name="T22" fmla="*/ 2147483647 w 124"/>
              <a:gd name="T23" fmla="*/ 2147483647 h 292"/>
              <a:gd name="T24" fmla="*/ 2147483647 w 124"/>
              <a:gd name="T25" fmla="*/ 2147483647 h 292"/>
              <a:gd name="T26" fmla="*/ 0 w 124"/>
              <a:gd name="T27" fmla="*/ 2147483647 h 292"/>
              <a:gd name="T28" fmla="*/ 2147483647 w 124"/>
              <a:gd name="T29" fmla="*/ 2147483647 h 292"/>
              <a:gd name="T30" fmla="*/ 2147483647 w 124"/>
              <a:gd name="T31" fmla="*/ 2147483647 h 292"/>
              <a:gd name="T32" fmla="*/ 2147483647 w 124"/>
              <a:gd name="T33" fmla="*/ 2147483647 h 292"/>
              <a:gd name="T34" fmla="*/ 2147483647 w 124"/>
              <a:gd name="T35" fmla="*/ 0 h 292"/>
              <a:gd name="T36" fmla="*/ 2147483647 w 124"/>
              <a:gd name="T37" fmla="*/ 2147483647 h 2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92"/>
              <a:gd name="T59" fmla="*/ 124 w 124"/>
              <a:gd name="T60" fmla="*/ 292 h 2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92">
                <a:moveTo>
                  <a:pt x="124" y="14"/>
                </a:moveTo>
                <a:lnTo>
                  <a:pt x="100" y="63"/>
                </a:lnTo>
                <a:lnTo>
                  <a:pt x="94" y="94"/>
                </a:lnTo>
                <a:lnTo>
                  <a:pt x="94" y="110"/>
                </a:lnTo>
                <a:lnTo>
                  <a:pt x="99" y="128"/>
                </a:lnTo>
                <a:lnTo>
                  <a:pt x="102" y="147"/>
                </a:lnTo>
                <a:lnTo>
                  <a:pt x="111" y="167"/>
                </a:lnTo>
                <a:lnTo>
                  <a:pt x="111" y="187"/>
                </a:lnTo>
                <a:lnTo>
                  <a:pt x="87" y="212"/>
                </a:lnTo>
                <a:lnTo>
                  <a:pt x="87" y="226"/>
                </a:lnTo>
                <a:lnTo>
                  <a:pt x="110" y="248"/>
                </a:lnTo>
                <a:lnTo>
                  <a:pt x="123" y="270"/>
                </a:lnTo>
                <a:lnTo>
                  <a:pt x="99" y="292"/>
                </a:lnTo>
                <a:lnTo>
                  <a:pt x="0" y="239"/>
                </a:lnTo>
                <a:lnTo>
                  <a:pt x="15" y="150"/>
                </a:lnTo>
                <a:lnTo>
                  <a:pt x="52" y="62"/>
                </a:lnTo>
                <a:lnTo>
                  <a:pt x="94" y="7"/>
                </a:lnTo>
                <a:lnTo>
                  <a:pt x="111" y="0"/>
                </a:lnTo>
                <a:lnTo>
                  <a:pt x="124" y="14"/>
                </a:lnTo>
                <a:close/>
              </a:path>
            </a:pathLst>
          </a:custGeom>
          <a:solidFill>
            <a:srgbClr val="ADC9FA"/>
          </a:solidFill>
          <a:ln w="9525">
            <a:noFill/>
            <a:round/>
            <a:headEnd/>
            <a:tailEnd/>
          </a:ln>
        </p:spPr>
        <p:txBody>
          <a:bodyPr/>
          <a:lstStyle/>
          <a:p>
            <a:endParaRPr lang="en-US"/>
          </a:p>
        </p:txBody>
      </p:sp>
      <p:sp>
        <p:nvSpPr>
          <p:cNvPr id="20522" name="Freeform 362"/>
          <p:cNvSpPr>
            <a:spLocks/>
          </p:cNvSpPr>
          <p:nvPr/>
        </p:nvSpPr>
        <p:spPr bwMode="auto">
          <a:xfrm>
            <a:off x="6161089" y="2573338"/>
            <a:ext cx="973137" cy="279400"/>
          </a:xfrm>
          <a:custGeom>
            <a:avLst/>
            <a:gdLst>
              <a:gd name="T0" fmla="*/ 2147483647 w 1227"/>
              <a:gd name="T1" fmla="*/ 2147483647 h 351"/>
              <a:gd name="T2" fmla="*/ 2147483647 w 1227"/>
              <a:gd name="T3" fmla="*/ 2147483647 h 351"/>
              <a:gd name="T4" fmla="*/ 2147483647 w 1227"/>
              <a:gd name="T5" fmla="*/ 2147483647 h 351"/>
              <a:gd name="T6" fmla="*/ 2147483647 w 1227"/>
              <a:gd name="T7" fmla="*/ 2147483647 h 351"/>
              <a:gd name="T8" fmla="*/ 2147483647 w 1227"/>
              <a:gd name="T9" fmla="*/ 2147483647 h 351"/>
              <a:gd name="T10" fmla="*/ 2147483647 w 1227"/>
              <a:gd name="T11" fmla="*/ 2147483647 h 351"/>
              <a:gd name="T12" fmla="*/ 2147483647 w 1227"/>
              <a:gd name="T13" fmla="*/ 2147483647 h 351"/>
              <a:gd name="T14" fmla="*/ 2147483647 w 1227"/>
              <a:gd name="T15" fmla="*/ 2147483647 h 351"/>
              <a:gd name="T16" fmla="*/ 2147483647 w 1227"/>
              <a:gd name="T17" fmla="*/ 2147483647 h 351"/>
              <a:gd name="T18" fmla="*/ 2147483647 w 1227"/>
              <a:gd name="T19" fmla="*/ 2147483647 h 351"/>
              <a:gd name="T20" fmla="*/ 2147483647 w 1227"/>
              <a:gd name="T21" fmla="*/ 2147483647 h 351"/>
              <a:gd name="T22" fmla="*/ 2147483647 w 1227"/>
              <a:gd name="T23" fmla="*/ 0 h 351"/>
              <a:gd name="T24" fmla="*/ 2147483647 w 1227"/>
              <a:gd name="T25" fmla="*/ 2147483647 h 351"/>
              <a:gd name="T26" fmla="*/ 2147483647 w 1227"/>
              <a:gd name="T27" fmla="*/ 2147483647 h 351"/>
              <a:gd name="T28" fmla="*/ 2147483647 w 1227"/>
              <a:gd name="T29" fmla="*/ 2147483647 h 351"/>
              <a:gd name="T30" fmla="*/ 2147483647 w 1227"/>
              <a:gd name="T31" fmla="*/ 2147483647 h 351"/>
              <a:gd name="T32" fmla="*/ 2147483647 w 1227"/>
              <a:gd name="T33" fmla="*/ 2147483647 h 351"/>
              <a:gd name="T34" fmla="*/ 2147483647 w 1227"/>
              <a:gd name="T35" fmla="*/ 2147483647 h 351"/>
              <a:gd name="T36" fmla="*/ 2147483647 w 1227"/>
              <a:gd name="T37" fmla="*/ 2147483647 h 351"/>
              <a:gd name="T38" fmla="*/ 2147483647 w 1227"/>
              <a:gd name="T39" fmla="*/ 2147483647 h 351"/>
              <a:gd name="T40" fmla="*/ 2147483647 w 1227"/>
              <a:gd name="T41" fmla="*/ 2147483647 h 351"/>
              <a:gd name="T42" fmla="*/ 2147483647 w 1227"/>
              <a:gd name="T43" fmla="*/ 2147483647 h 351"/>
              <a:gd name="T44" fmla="*/ 2147483647 w 1227"/>
              <a:gd name="T45" fmla="*/ 2147483647 h 351"/>
              <a:gd name="T46" fmla="*/ 2147483647 w 1227"/>
              <a:gd name="T47" fmla="*/ 2147483647 h 351"/>
              <a:gd name="T48" fmla="*/ 2147483647 w 1227"/>
              <a:gd name="T49" fmla="*/ 2147483647 h 351"/>
              <a:gd name="T50" fmla="*/ 2147483647 w 1227"/>
              <a:gd name="T51" fmla="*/ 2147483647 h 351"/>
              <a:gd name="T52" fmla="*/ 2147483647 w 1227"/>
              <a:gd name="T53" fmla="*/ 2147483647 h 351"/>
              <a:gd name="T54" fmla="*/ 2147483647 w 1227"/>
              <a:gd name="T55" fmla="*/ 2147483647 h 351"/>
              <a:gd name="T56" fmla="*/ 2147483647 w 1227"/>
              <a:gd name="T57" fmla="*/ 2147483647 h 351"/>
              <a:gd name="T58" fmla="*/ 2147483647 w 1227"/>
              <a:gd name="T59" fmla="*/ 2147483647 h 351"/>
              <a:gd name="T60" fmla="*/ 2147483647 w 1227"/>
              <a:gd name="T61" fmla="*/ 2147483647 h 351"/>
              <a:gd name="T62" fmla="*/ 2147483647 w 1227"/>
              <a:gd name="T63" fmla="*/ 2147483647 h 351"/>
              <a:gd name="T64" fmla="*/ 2147483647 w 1227"/>
              <a:gd name="T65" fmla="*/ 2147483647 h 351"/>
              <a:gd name="T66" fmla="*/ 2147483647 w 1227"/>
              <a:gd name="T67" fmla="*/ 2147483647 h 351"/>
              <a:gd name="T68" fmla="*/ 2147483647 w 1227"/>
              <a:gd name="T69" fmla="*/ 2147483647 h 3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27"/>
              <a:gd name="T106" fmla="*/ 0 h 351"/>
              <a:gd name="T107" fmla="*/ 1227 w 1227"/>
              <a:gd name="T108" fmla="*/ 351 h 35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27" h="351">
                <a:moveTo>
                  <a:pt x="140" y="42"/>
                </a:moveTo>
                <a:lnTo>
                  <a:pt x="224" y="14"/>
                </a:lnTo>
                <a:lnTo>
                  <a:pt x="261" y="12"/>
                </a:lnTo>
                <a:lnTo>
                  <a:pt x="302" y="21"/>
                </a:lnTo>
                <a:lnTo>
                  <a:pt x="341" y="41"/>
                </a:lnTo>
                <a:lnTo>
                  <a:pt x="380" y="80"/>
                </a:lnTo>
                <a:lnTo>
                  <a:pt x="458" y="32"/>
                </a:lnTo>
                <a:lnTo>
                  <a:pt x="496" y="15"/>
                </a:lnTo>
                <a:lnTo>
                  <a:pt x="527" y="27"/>
                </a:lnTo>
                <a:lnTo>
                  <a:pt x="588" y="71"/>
                </a:lnTo>
                <a:lnTo>
                  <a:pt x="608" y="68"/>
                </a:lnTo>
                <a:lnTo>
                  <a:pt x="634" y="60"/>
                </a:lnTo>
                <a:lnTo>
                  <a:pt x="693" y="43"/>
                </a:lnTo>
                <a:lnTo>
                  <a:pt x="720" y="41"/>
                </a:lnTo>
                <a:lnTo>
                  <a:pt x="746" y="50"/>
                </a:lnTo>
                <a:lnTo>
                  <a:pt x="765" y="74"/>
                </a:lnTo>
                <a:lnTo>
                  <a:pt x="779" y="119"/>
                </a:lnTo>
                <a:lnTo>
                  <a:pt x="813" y="107"/>
                </a:lnTo>
                <a:lnTo>
                  <a:pt x="855" y="82"/>
                </a:lnTo>
                <a:lnTo>
                  <a:pt x="902" y="69"/>
                </a:lnTo>
                <a:lnTo>
                  <a:pt x="955" y="98"/>
                </a:lnTo>
                <a:lnTo>
                  <a:pt x="969" y="63"/>
                </a:lnTo>
                <a:lnTo>
                  <a:pt x="1008" y="33"/>
                </a:lnTo>
                <a:lnTo>
                  <a:pt x="1120" y="0"/>
                </a:lnTo>
                <a:lnTo>
                  <a:pt x="1145" y="0"/>
                </a:lnTo>
                <a:lnTo>
                  <a:pt x="1169" y="1"/>
                </a:lnTo>
                <a:lnTo>
                  <a:pt x="1204" y="19"/>
                </a:lnTo>
                <a:lnTo>
                  <a:pt x="1211" y="32"/>
                </a:lnTo>
                <a:lnTo>
                  <a:pt x="1211" y="54"/>
                </a:lnTo>
                <a:lnTo>
                  <a:pt x="1177" y="111"/>
                </a:lnTo>
                <a:lnTo>
                  <a:pt x="1194" y="152"/>
                </a:lnTo>
                <a:lnTo>
                  <a:pt x="1198" y="186"/>
                </a:lnTo>
                <a:lnTo>
                  <a:pt x="1221" y="209"/>
                </a:lnTo>
                <a:lnTo>
                  <a:pt x="1227" y="223"/>
                </a:lnTo>
                <a:lnTo>
                  <a:pt x="1209" y="239"/>
                </a:lnTo>
                <a:lnTo>
                  <a:pt x="1188" y="256"/>
                </a:lnTo>
                <a:lnTo>
                  <a:pt x="1165" y="274"/>
                </a:lnTo>
                <a:lnTo>
                  <a:pt x="1146" y="319"/>
                </a:lnTo>
                <a:lnTo>
                  <a:pt x="1109" y="342"/>
                </a:lnTo>
                <a:lnTo>
                  <a:pt x="1068" y="351"/>
                </a:lnTo>
                <a:lnTo>
                  <a:pt x="1048" y="351"/>
                </a:lnTo>
                <a:lnTo>
                  <a:pt x="1026" y="349"/>
                </a:lnTo>
                <a:lnTo>
                  <a:pt x="983" y="338"/>
                </a:lnTo>
                <a:lnTo>
                  <a:pt x="902" y="309"/>
                </a:lnTo>
                <a:lnTo>
                  <a:pt x="831" y="291"/>
                </a:lnTo>
                <a:lnTo>
                  <a:pt x="804" y="294"/>
                </a:lnTo>
                <a:lnTo>
                  <a:pt x="777" y="303"/>
                </a:lnTo>
                <a:lnTo>
                  <a:pt x="716" y="328"/>
                </a:lnTo>
                <a:lnTo>
                  <a:pt x="634" y="342"/>
                </a:lnTo>
                <a:lnTo>
                  <a:pt x="581" y="337"/>
                </a:lnTo>
                <a:lnTo>
                  <a:pt x="517" y="319"/>
                </a:lnTo>
                <a:lnTo>
                  <a:pt x="487" y="319"/>
                </a:lnTo>
                <a:lnTo>
                  <a:pt x="447" y="327"/>
                </a:lnTo>
                <a:lnTo>
                  <a:pt x="361" y="341"/>
                </a:lnTo>
                <a:lnTo>
                  <a:pt x="320" y="338"/>
                </a:lnTo>
                <a:lnTo>
                  <a:pt x="283" y="323"/>
                </a:lnTo>
                <a:lnTo>
                  <a:pt x="254" y="290"/>
                </a:lnTo>
                <a:lnTo>
                  <a:pt x="235" y="234"/>
                </a:lnTo>
                <a:lnTo>
                  <a:pt x="211" y="234"/>
                </a:lnTo>
                <a:lnTo>
                  <a:pt x="180" y="240"/>
                </a:lnTo>
                <a:lnTo>
                  <a:pt x="110" y="259"/>
                </a:lnTo>
                <a:lnTo>
                  <a:pt x="78" y="263"/>
                </a:lnTo>
                <a:lnTo>
                  <a:pt x="62" y="263"/>
                </a:lnTo>
                <a:lnTo>
                  <a:pt x="45" y="260"/>
                </a:lnTo>
                <a:lnTo>
                  <a:pt x="20" y="245"/>
                </a:lnTo>
                <a:lnTo>
                  <a:pt x="2" y="213"/>
                </a:lnTo>
                <a:lnTo>
                  <a:pt x="0" y="195"/>
                </a:lnTo>
                <a:lnTo>
                  <a:pt x="7" y="172"/>
                </a:lnTo>
                <a:lnTo>
                  <a:pt x="43" y="119"/>
                </a:lnTo>
                <a:lnTo>
                  <a:pt x="91" y="72"/>
                </a:lnTo>
                <a:lnTo>
                  <a:pt x="140" y="42"/>
                </a:lnTo>
                <a:close/>
              </a:path>
            </a:pathLst>
          </a:custGeom>
          <a:solidFill>
            <a:srgbClr val="F0F0F0"/>
          </a:solidFill>
          <a:ln w="9525">
            <a:noFill/>
            <a:round/>
            <a:headEnd/>
            <a:tailEnd/>
          </a:ln>
        </p:spPr>
        <p:txBody>
          <a:bodyPr/>
          <a:lstStyle/>
          <a:p>
            <a:endParaRPr lang="en-US"/>
          </a:p>
        </p:txBody>
      </p:sp>
      <p:sp>
        <p:nvSpPr>
          <p:cNvPr id="20523" name="Freeform 363"/>
          <p:cNvSpPr>
            <a:spLocks/>
          </p:cNvSpPr>
          <p:nvPr/>
        </p:nvSpPr>
        <p:spPr bwMode="auto">
          <a:xfrm>
            <a:off x="6188076" y="2595564"/>
            <a:ext cx="815975" cy="231775"/>
          </a:xfrm>
          <a:custGeom>
            <a:avLst/>
            <a:gdLst>
              <a:gd name="T0" fmla="*/ 2147483647 w 1027"/>
              <a:gd name="T1" fmla="*/ 2147483647 h 293"/>
              <a:gd name="T2" fmla="*/ 2147483647 w 1027"/>
              <a:gd name="T3" fmla="*/ 2147483647 h 293"/>
              <a:gd name="T4" fmla="*/ 2147483647 w 1027"/>
              <a:gd name="T5" fmla="*/ 0 h 293"/>
              <a:gd name="T6" fmla="*/ 2147483647 w 1027"/>
              <a:gd name="T7" fmla="*/ 2147483647 h 293"/>
              <a:gd name="T8" fmla="*/ 2147483647 w 1027"/>
              <a:gd name="T9" fmla="*/ 2147483647 h 293"/>
              <a:gd name="T10" fmla="*/ 2147483647 w 1027"/>
              <a:gd name="T11" fmla="*/ 2147483647 h 293"/>
              <a:gd name="T12" fmla="*/ 2147483647 w 1027"/>
              <a:gd name="T13" fmla="*/ 2147483647 h 293"/>
              <a:gd name="T14" fmla="*/ 2147483647 w 1027"/>
              <a:gd name="T15" fmla="*/ 2147483647 h 293"/>
              <a:gd name="T16" fmla="*/ 2147483647 w 1027"/>
              <a:gd name="T17" fmla="*/ 2147483647 h 293"/>
              <a:gd name="T18" fmla="*/ 2147483647 w 1027"/>
              <a:gd name="T19" fmla="*/ 2147483647 h 293"/>
              <a:gd name="T20" fmla="*/ 2147483647 w 1027"/>
              <a:gd name="T21" fmla="*/ 2147483647 h 293"/>
              <a:gd name="T22" fmla="*/ 2147483647 w 1027"/>
              <a:gd name="T23" fmla="*/ 2147483647 h 293"/>
              <a:gd name="T24" fmla="*/ 2147483647 w 1027"/>
              <a:gd name="T25" fmla="*/ 2147483647 h 293"/>
              <a:gd name="T26" fmla="*/ 2147483647 w 1027"/>
              <a:gd name="T27" fmla="*/ 2147483647 h 293"/>
              <a:gd name="T28" fmla="*/ 2147483647 w 1027"/>
              <a:gd name="T29" fmla="*/ 2147483647 h 293"/>
              <a:gd name="T30" fmla="*/ 2147483647 w 1027"/>
              <a:gd name="T31" fmla="*/ 2147483647 h 293"/>
              <a:gd name="T32" fmla="*/ 2147483647 w 1027"/>
              <a:gd name="T33" fmla="*/ 2147483647 h 293"/>
              <a:gd name="T34" fmla="*/ 2147483647 w 1027"/>
              <a:gd name="T35" fmla="*/ 2147483647 h 293"/>
              <a:gd name="T36" fmla="*/ 2147483647 w 1027"/>
              <a:gd name="T37" fmla="*/ 2147483647 h 293"/>
              <a:gd name="T38" fmla="*/ 2147483647 w 1027"/>
              <a:gd name="T39" fmla="*/ 2147483647 h 293"/>
              <a:gd name="T40" fmla="*/ 2147483647 w 1027"/>
              <a:gd name="T41" fmla="*/ 2147483647 h 293"/>
              <a:gd name="T42" fmla="*/ 2147483647 w 1027"/>
              <a:gd name="T43" fmla="*/ 2147483647 h 293"/>
              <a:gd name="T44" fmla="*/ 2147483647 w 1027"/>
              <a:gd name="T45" fmla="*/ 2147483647 h 293"/>
              <a:gd name="T46" fmla="*/ 2147483647 w 1027"/>
              <a:gd name="T47" fmla="*/ 2147483647 h 293"/>
              <a:gd name="T48" fmla="*/ 2147483647 w 1027"/>
              <a:gd name="T49" fmla="*/ 2147483647 h 293"/>
              <a:gd name="T50" fmla="*/ 2147483647 w 1027"/>
              <a:gd name="T51" fmla="*/ 2147483647 h 293"/>
              <a:gd name="T52" fmla="*/ 2147483647 w 1027"/>
              <a:gd name="T53" fmla="*/ 2147483647 h 293"/>
              <a:gd name="T54" fmla="*/ 2147483647 w 1027"/>
              <a:gd name="T55" fmla="*/ 2147483647 h 293"/>
              <a:gd name="T56" fmla="*/ 2147483647 w 1027"/>
              <a:gd name="T57" fmla="*/ 2147483647 h 293"/>
              <a:gd name="T58" fmla="*/ 2147483647 w 1027"/>
              <a:gd name="T59" fmla="*/ 2147483647 h 293"/>
              <a:gd name="T60" fmla="*/ 2147483647 w 1027"/>
              <a:gd name="T61" fmla="*/ 2147483647 h 293"/>
              <a:gd name="T62" fmla="*/ 2147483647 w 1027"/>
              <a:gd name="T63" fmla="*/ 2147483647 h 293"/>
              <a:gd name="T64" fmla="*/ 2147483647 w 1027"/>
              <a:gd name="T65" fmla="*/ 2147483647 h 293"/>
              <a:gd name="T66" fmla="*/ 2147483647 w 1027"/>
              <a:gd name="T67" fmla="*/ 2147483647 h 293"/>
              <a:gd name="T68" fmla="*/ 2147483647 w 1027"/>
              <a:gd name="T69" fmla="*/ 2147483647 h 293"/>
              <a:gd name="T70" fmla="*/ 2147483647 w 1027"/>
              <a:gd name="T71" fmla="*/ 2147483647 h 293"/>
              <a:gd name="T72" fmla="*/ 2147483647 w 1027"/>
              <a:gd name="T73" fmla="*/ 2147483647 h 293"/>
              <a:gd name="T74" fmla="*/ 2147483647 w 1027"/>
              <a:gd name="T75" fmla="*/ 2147483647 h 293"/>
              <a:gd name="T76" fmla="*/ 2147483647 w 1027"/>
              <a:gd name="T77" fmla="*/ 2147483647 h 293"/>
              <a:gd name="T78" fmla="*/ 2147483647 w 1027"/>
              <a:gd name="T79" fmla="*/ 2147483647 h 293"/>
              <a:gd name="T80" fmla="*/ 2147483647 w 1027"/>
              <a:gd name="T81" fmla="*/ 2147483647 h 293"/>
              <a:gd name="T82" fmla="*/ 2147483647 w 1027"/>
              <a:gd name="T83" fmla="*/ 2147483647 h 293"/>
              <a:gd name="T84" fmla="*/ 2147483647 w 1027"/>
              <a:gd name="T85" fmla="*/ 2147483647 h 293"/>
              <a:gd name="T86" fmla="*/ 0 w 1027"/>
              <a:gd name="T87" fmla="*/ 2147483647 h 293"/>
              <a:gd name="T88" fmla="*/ 2147483647 w 1027"/>
              <a:gd name="T89" fmla="*/ 2147483647 h 293"/>
              <a:gd name="T90" fmla="*/ 2147483647 w 1027"/>
              <a:gd name="T91" fmla="*/ 2147483647 h 2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27"/>
              <a:gd name="T139" fmla="*/ 0 h 293"/>
              <a:gd name="T140" fmla="*/ 1027 w 1027"/>
              <a:gd name="T141" fmla="*/ 293 h 2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27" h="293">
                <a:moveTo>
                  <a:pt x="22" y="102"/>
                </a:moveTo>
                <a:lnTo>
                  <a:pt x="78" y="53"/>
                </a:lnTo>
                <a:lnTo>
                  <a:pt x="159" y="0"/>
                </a:lnTo>
                <a:lnTo>
                  <a:pt x="174" y="22"/>
                </a:lnTo>
                <a:lnTo>
                  <a:pt x="158" y="46"/>
                </a:lnTo>
                <a:lnTo>
                  <a:pt x="134" y="68"/>
                </a:lnTo>
                <a:lnTo>
                  <a:pt x="125" y="93"/>
                </a:lnTo>
                <a:lnTo>
                  <a:pt x="162" y="109"/>
                </a:lnTo>
                <a:lnTo>
                  <a:pt x="201" y="130"/>
                </a:lnTo>
                <a:lnTo>
                  <a:pt x="256" y="138"/>
                </a:lnTo>
                <a:lnTo>
                  <a:pt x="297" y="137"/>
                </a:lnTo>
                <a:lnTo>
                  <a:pt x="313" y="137"/>
                </a:lnTo>
                <a:lnTo>
                  <a:pt x="325" y="139"/>
                </a:lnTo>
                <a:lnTo>
                  <a:pt x="419" y="167"/>
                </a:lnTo>
                <a:lnTo>
                  <a:pt x="566" y="225"/>
                </a:lnTo>
                <a:lnTo>
                  <a:pt x="617" y="226"/>
                </a:lnTo>
                <a:lnTo>
                  <a:pt x="680" y="220"/>
                </a:lnTo>
                <a:lnTo>
                  <a:pt x="743" y="215"/>
                </a:lnTo>
                <a:lnTo>
                  <a:pt x="772" y="215"/>
                </a:lnTo>
                <a:lnTo>
                  <a:pt x="797" y="214"/>
                </a:lnTo>
                <a:lnTo>
                  <a:pt x="933" y="235"/>
                </a:lnTo>
                <a:lnTo>
                  <a:pt x="1027" y="264"/>
                </a:lnTo>
                <a:lnTo>
                  <a:pt x="1017" y="268"/>
                </a:lnTo>
                <a:lnTo>
                  <a:pt x="987" y="266"/>
                </a:lnTo>
                <a:lnTo>
                  <a:pt x="889" y="253"/>
                </a:lnTo>
                <a:lnTo>
                  <a:pt x="830" y="250"/>
                </a:lnTo>
                <a:lnTo>
                  <a:pt x="799" y="250"/>
                </a:lnTo>
                <a:lnTo>
                  <a:pt x="767" y="251"/>
                </a:lnTo>
                <a:lnTo>
                  <a:pt x="649" y="284"/>
                </a:lnTo>
                <a:lnTo>
                  <a:pt x="505" y="264"/>
                </a:lnTo>
                <a:lnTo>
                  <a:pt x="467" y="262"/>
                </a:lnTo>
                <a:lnTo>
                  <a:pt x="449" y="262"/>
                </a:lnTo>
                <a:lnTo>
                  <a:pt x="429" y="263"/>
                </a:lnTo>
                <a:lnTo>
                  <a:pt x="367" y="292"/>
                </a:lnTo>
                <a:lnTo>
                  <a:pt x="327" y="293"/>
                </a:lnTo>
                <a:lnTo>
                  <a:pt x="291" y="287"/>
                </a:lnTo>
                <a:lnTo>
                  <a:pt x="239" y="261"/>
                </a:lnTo>
                <a:lnTo>
                  <a:pt x="214" y="231"/>
                </a:lnTo>
                <a:lnTo>
                  <a:pt x="209" y="207"/>
                </a:lnTo>
                <a:lnTo>
                  <a:pt x="175" y="216"/>
                </a:lnTo>
                <a:lnTo>
                  <a:pt x="142" y="217"/>
                </a:lnTo>
                <a:lnTo>
                  <a:pt x="124" y="217"/>
                </a:lnTo>
                <a:lnTo>
                  <a:pt x="102" y="216"/>
                </a:lnTo>
                <a:lnTo>
                  <a:pt x="0" y="207"/>
                </a:lnTo>
                <a:lnTo>
                  <a:pt x="14" y="157"/>
                </a:lnTo>
                <a:lnTo>
                  <a:pt x="22" y="102"/>
                </a:lnTo>
                <a:close/>
              </a:path>
            </a:pathLst>
          </a:custGeom>
          <a:solidFill>
            <a:srgbClr val="A1D2E3"/>
          </a:solidFill>
          <a:ln w="9525">
            <a:noFill/>
            <a:round/>
            <a:headEnd/>
            <a:tailEnd/>
          </a:ln>
        </p:spPr>
        <p:txBody>
          <a:bodyPr/>
          <a:lstStyle/>
          <a:p>
            <a:endParaRPr lang="en-US"/>
          </a:p>
        </p:txBody>
      </p:sp>
      <p:sp>
        <p:nvSpPr>
          <p:cNvPr id="20524" name="Freeform 364"/>
          <p:cNvSpPr>
            <a:spLocks/>
          </p:cNvSpPr>
          <p:nvPr/>
        </p:nvSpPr>
        <p:spPr bwMode="auto">
          <a:xfrm>
            <a:off x="5543551" y="2771776"/>
            <a:ext cx="1350963" cy="290513"/>
          </a:xfrm>
          <a:custGeom>
            <a:avLst/>
            <a:gdLst>
              <a:gd name="T0" fmla="*/ 0 w 1703"/>
              <a:gd name="T1" fmla="*/ 2147483647 h 368"/>
              <a:gd name="T2" fmla="*/ 2147483647 w 1703"/>
              <a:gd name="T3" fmla="*/ 2147483647 h 368"/>
              <a:gd name="T4" fmla="*/ 2147483647 w 1703"/>
              <a:gd name="T5" fmla="*/ 2147483647 h 368"/>
              <a:gd name="T6" fmla="*/ 2147483647 w 1703"/>
              <a:gd name="T7" fmla="*/ 2147483647 h 368"/>
              <a:gd name="T8" fmla="*/ 2147483647 w 1703"/>
              <a:gd name="T9" fmla="*/ 2147483647 h 368"/>
              <a:gd name="T10" fmla="*/ 2147483647 w 1703"/>
              <a:gd name="T11" fmla="*/ 2147483647 h 368"/>
              <a:gd name="T12" fmla="*/ 2147483647 w 1703"/>
              <a:gd name="T13" fmla="*/ 2147483647 h 368"/>
              <a:gd name="T14" fmla="*/ 2147483647 w 1703"/>
              <a:gd name="T15" fmla="*/ 2147483647 h 368"/>
              <a:gd name="T16" fmla="*/ 2147483647 w 1703"/>
              <a:gd name="T17" fmla="*/ 2147483647 h 368"/>
              <a:gd name="T18" fmla="*/ 2147483647 w 1703"/>
              <a:gd name="T19" fmla="*/ 2147483647 h 368"/>
              <a:gd name="T20" fmla="*/ 2147483647 w 1703"/>
              <a:gd name="T21" fmla="*/ 2147483647 h 368"/>
              <a:gd name="T22" fmla="*/ 2147483647 w 1703"/>
              <a:gd name="T23" fmla="*/ 2147483647 h 368"/>
              <a:gd name="T24" fmla="*/ 2147483647 w 1703"/>
              <a:gd name="T25" fmla="*/ 2147483647 h 368"/>
              <a:gd name="T26" fmla="*/ 2147483647 w 1703"/>
              <a:gd name="T27" fmla="*/ 2147483647 h 368"/>
              <a:gd name="T28" fmla="*/ 2147483647 w 1703"/>
              <a:gd name="T29" fmla="*/ 2147483647 h 368"/>
              <a:gd name="T30" fmla="*/ 2147483647 w 1703"/>
              <a:gd name="T31" fmla="*/ 2147483647 h 368"/>
              <a:gd name="T32" fmla="*/ 2147483647 w 1703"/>
              <a:gd name="T33" fmla="*/ 2147483647 h 368"/>
              <a:gd name="T34" fmla="*/ 2147483647 w 1703"/>
              <a:gd name="T35" fmla="*/ 2147483647 h 368"/>
              <a:gd name="T36" fmla="*/ 2147483647 w 1703"/>
              <a:gd name="T37" fmla="*/ 2147483647 h 368"/>
              <a:gd name="T38" fmla="*/ 2147483647 w 1703"/>
              <a:gd name="T39" fmla="*/ 2147483647 h 368"/>
              <a:gd name="T40" fmla="*/ 2147483647 w 1703"/>
              <a:gd name="T41" fmla="*/ 2147483647 h 368"/>
              <a:gd name="T42" fmla="*/ 2147483647 w 1703"/>
              <a:gd name="T43" fmla="*/ 2147483647 h 368"/>
              <a:gd name="T44" fmla="*/ 2147483647 w 1703"/>
              <a:gd name="T45" fmla="*/ 2147483647 h 368"/>
              <a:gd name="T46" fmla="*/ 2147483647 w 1703"/>
              <a:gd name="T47" fmla="*/ 2147483647 h 368"/>
              <a:gd name="T48" fmla="*/ 2147483647 w 1703"/>
              <a:gd name="T49" fmla="*/ 2147483647 h 368"/>
              <a:gd name="T50" fmla="*/ 2147483647 w 1703"/>
              <a:gd name="T51" fmla="*/ 2147483647 h 368"/>
              <a:gd name="T52" fmla="*/ 2147483647 w 1703"/>
              <a:gd name="T53" fmla="*/ 2147483647 h 368"/>
              <a:gd name="T54" fmla="*/ 2147483647 w 1703"/>
              <a:gd name="T55" fmla="*/ 2147483647 h 368"/>
              <a:gd name="T56" fmla="*/ 2147483647 w 1703"/>
              <a:gd name="T57" fmla="*/ 2147483647 h 368"/>
              <a:gd name="T58" fmla="*/ 2147483647 w 1703"/>
              <a:gd name="T59" fmla="*/ 2147483647 h 368"/>
              <a:gd name="T60" fmla="*/ 2147483647 w 1703"/>
              <a:gd name="T61" fmla="*/ 2147483647 h 368"/>
              <a:gd name="T62" fmla="*/ 2147483647 w 1703"/>
              <a:gd name="T63" fmla="*/ 2147483647 h 368"/>
              <a:gd name="T64" fmla="*/ 2147483647 w 1703"/>
              <a:gd name="T65" fmla="*/ 2147483647 h 368"/>
              <a:gd name="T66" fmla="*/ 2147483647 w 1703"/>
              <a:gd name="T67" fmla="*/ 2147483647 h 368"/>
              <a:gd name="T68" fmla="*/ 2147483647 w 1703"/>
              <a:gd name="T69" fmla="*/ 2147483647 h 368"/>
              <a:gd name="T70" fmla="*/ 2147483647 w 1703"/>
              <a:gd name="T71" fmla="*/ 2147483647 h 368"/>
              <a:gd name="T72" fmla="*/ 2147483647 w 1703"/>
              <a:gd name="T73" fmla="*/ 2147483647 h 368"/>
              <a:gd name="T74" fmla="*/ 2147483647 w 1703"/>
              <a:gd name="T75" fmla="*/ 2147483647 h 3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03"/>
              <a:gd name="T115" fmla="*/ 0 h 368"/>
              <a:gd name="T116" fmla="*/ 1703 w 1703"/>
              <a:gd name="T117" fmla="*/ 368 h 3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03" h="368">
                <a:moveTo>
                  <a:pt x="18" y="338"/>
                </a:moveTo>
                <a:lnTo>
                  <a:pt x="0" y="268"/>
                </a:lnTo>
                <a:lnTo>
                  <a:pt x="3" y="243"/>
                </a:lnTo>
                <a:lnTo>
                  <a:pt x="13" y="223"/>
                </a:lnTo>
                <a:lnTo>
                  <a:pt x="46" y="195"/>
                </a:lnTo>
                <a:lnTo>
                  <a:pt x="81" y="176"/>
                </a:lnTo>
                <a:lnTo>
                  <a:pt x="205" y="160"/>
                </a:lnTo>
                <a:lnTo>
                  <a:pt x="221" y="137"/>
                </a:lnTo>
                <a:lnTo>
                  <a:pt x="237" y="70"/>
                </a:lnTo>
                <a:lnTo>
                  <a:pt x="336" y="64"/>
                </a:lnTo>
                <a:lnTo>
                  <a:pt x="431" y="49"/>
                </a:lnTo>
                <a:lnTo>
                  <a:pt x="562" y="3"/>
                </a:lnTo>
                <a:lnTo>
                  <a:pt x="578" y="0"/>
                </a:lnTo>
                <a:lnTo>
                  <a:pt x="607" y="4"/>
                </a:lnTo>
                <a:lnTo>
                  <a:pt x="677" y="28"/>
                </a:lnTo>
                <a:lnTo>
                  <a:pt x="734" y="72"/>
                </a:lnTo>
                <a:lnTo>
                  <a:pt x="750" y="101"/>
                </a:lnTo>
                <a:lnTo>
                  <a:pt x="752" y="117"/>
                </a:lnTo>
                <a:lnTo>
                  <a:pt x="751" y="136"/>
                </a:lnTo>
                <a:lnTo>
                  <a:pt x="819" y="114"/>
                </a:lnTo>
                <a:lnTo>
                  <a:pt x="840" y="115"/>
                </a:lnTo>
                <a:lnTo>
                  <a:pt x="859" y="123"/>
                </a:lnTo>
                <a:lnTo>
                  <a:pt x="901" y="138"/>
                </a:lnTo>
                <a:lnTo>
                  <a:pt x="933" y="141"/>
                </a:lnTo>
                <a:lnTo>
                  <a:pt x="981" y="136"/>
                </a:lnTo>
                <a:lnTo>
                  <a:pt x="996" y="156"/>
                </a:lnTo>
                <a:lnTo>
                  <a:pt x="1015" y="158"/>
                </a:lnTo>
                <a:lnTo>
                  <a:pt x="1063" y="132"/>
                </a:lnTo>
                <a:lnTo>
                  <a:pt x="1092" y="120"/>
                </a:lnTo>
                <a:lnTo>
                  <a:pt x="1108" y="117"/>
                </a:lnTo>
                <a:lnTo>
                  <a:pt x="1126" y="117"/>
                </a:lnTo>
                <a:lnTo>
                  <a:pt x="1165" y="133"/>
                </a:lnTo>
                <a:lnTo>
                  <a:pt x="1212" y="176"/>
                </a:lnTo>
                <a:lnTo>
                  <a:pt x="1338" y="204"/>
                </a:lnTo>
                <a:lnTo>
                  <a:pt x="1389" y="191"/>
                </a:lnTo>
                <a:lnTo>
                  <a:pt x="1486" y="172"/>
                </a:lnTo>
                <a:lnTo>
                  <a:pt x="1514" y="172"/>
                </a:lnTo>
                <a:lnTo>
                  <a:pt x="1543" y="173"/>
                </a:lnTo>
                <a:lnTo>
                  <a:pt x="1600" y="188"/>
                </a:lnTo>
                <a:lnTo>
                  <a:pt x="1654" y="221"/>
                </a:lnTo>
                <a:lnTo>
                  <a:pt x="1703" y="281"/>
                </a:lnTo>
                <a:lnTo>
                  <a:pt x="1593" y="304"/>
                </a:lnTo>
                <a:lnTo>
                  <a:pt x="1462" y="318"/>
                </a:lnTo>
                <a:lnTo>
                  <a:pt x="1363" y="329"/>
                </a:lnTo>
                <a:lnTo>
                  <a:pt x="1328" y="329"/>
                </a:lnTo>
                <a:lnTo>
                  <a:pt x="1299" y="324"/>
                </a:lnTo>
                <a:lnTo>
                  <a:pt x="1255" y="314"/>
                </a:lnTo>
                <a:lnTo>
                  <a:pt x="1234" y="311"/>
                </a:lnTo>
                <a:lnTo>
                  <a:pt x="1212" y="310"/>
                </a:lnTo>
                <a:lnTo>
                  <a:pt x="1111" y="333"/>
                </a:lnTo>
                <a:lnTo>
                  <a:pt x="1034" y="340"/>
                </a:lnTo>
                <a:lnTo>
                  <a:pt x="1004" y="340"/>
                </a:lnTo>
                <a:lnTo>
                  <a:pt x="975" y="340"/>
                </a:lnTo>
                <a:lnTo>
                  <a:pt x="948" y="339"/>
                </a:lnTo>
                <a:lnTo>
                  <a:pt x="919" y="338"/>
                </a:lnTo>
                <a:lnTo>
                  <a:pt x="887" y="313"/>
                </a:lnTo>
                <a:lnTo>
                  <a:pt x="855" y="308"/>
                </a:lnTo>
                <a:lnTo>
                  <a:pt x="792" y="334"/>
                </a:lnTo>
                <a:lnTo>
                  <a:pt x="711" y="358"/>
                </a:lnTo>
                <a:lnTo>
                  <a:pt x="659" y="351"/>
                </a:lnTo>
                <a:lnTo>
                  <a:pt x="593" y="318"/>
                </a:lnTo>
                <a:lnTo>
                  <a:pt x="577" y="321"/>
                </a:lnTo>
                <a:lnTo>
                  <a:pt x="565" y="330"/>
                </a:lnTo>
                <a:lnTo>
                  <a:pt x="542" y="352"/>
                </a:lnTo>
                <a:lnTo>
                  <a:pt x="488" y="367"/>
                </a:lnTo>
                <a:lnTo>
                  <a:pt x="467" y="367"/>
                </a:lnTo>
                <a:lnTo>
                  <a:pt x="438" y="367"/>
                </a:lnTo>
                <a:lnTo>
                  <a:pt x="364" y="356"/>
                </a:lnTo>
                <a:lnTo>
                  <a:pt x="300" y="355"/>
                </a:lnTo>
                <a:lnTo>
                  <a:pt x="271" y="355"/>
                </a:lnTo>
                <a:lnTo>
                  <a:pt x="241" y="357"/>
                </a:lnTo>
                <a:lnTo>
                  <a:pt x="142" y="367"/>
                </a:lnTo>
                <a:lnTo>
                  <a:pt x="102" y="368"/>
                </a:lnTo>
                <a:lnTo>
                  <a:pt x="85" y="368"/>
                </a:lnTo>
                <a:lnTo>
                  <a:pt x="67" y="367"/>
                </a:lnTo>
                <a:lnTo>
                  <a:pt x="18" y="338"/>
                </a:lnTo>
                <a:close/>
              </a:path>
            </a:pathLst>
          </a:custGeom>
          <a:solidFill>
            <a:srgbClr val="FFFFFF"/>
          </a:solidFill>
          <a:ln w="9525">
            <a:noFill/>
            <a:round/>
            <a:headEnd/>
            <a:tailEnd/>
          </a:ln>
        </p:spPr>
        <p:txBody>
          <a:bodyPr/>
          <a:lstStyle/>
          <a:p>
            <a:endParaRPr lang="en-US"/>
          </a:p>
        </p:txBody>
      </p:sp>
      <p:sp>
        <p:nvSpPr>
          <p:cNvPr id="20525" name="Freeform 365"/>
          <p:cNvSpPr>
            <a:spLocks/>
          </p:cNvSpPr>
          <p:nvPr/>
        </p:nvSpPr>
        <p:spPr bwMode="auto">
          <a:xfrm>
            <a:off x="5715000" y="2830513"/>
            <a:ext cx="357188" cy="209550"/>
          </a:xfrm>
          <a:custGeom>
            <a:avLst/>
            <a:gdLst>
              <a:gd name="T0" fmla="*/ 0 w 451"/>
              <a:gd name="T1" fmla="*/ 2147483647 h 263"/>
              <a:gd name="T2" fmla="*/ 2147483647 w 451"/>
              <a:gd name="T3" fmla="*/ 2147483647 h 263"/>
              <a:gd name="T4" fmla="*/ 2147483647 w 451"/>
              <a:gd name="T5" fmla="*/ 2147483647 h 263"/>
              <a:gd name="T6" fmla="*/ 2147483647 w 451"/>
              <a:gd name="T7" fmla="*/ 2147483647 h 263"/>
              <a:gd name="T8" fmla="*/ 2147483647 w 451"/>
              <a:gd name="T9" fmla="*/ 2147483647 h 263"/>
              <a:gd name="T10" fmla="*/ 2147483647 w 451"/>
              <a:gd name="T11" fmla="*/ 0 h 263"/>
              <a:gd name="T12" fmla="*/ 2147483647 w 451"/>
              <a:gd name="T13" fmla="*/ 2147483647 h 263"/>
              <a:gd name="T14" fmla="*/ 2147483647 w 451"/>
              <a:gd name="T15" fmla="*/ 2147483647 h 263"/>
              <a:gd name="T16" fmla="*/ 2147483647 w 451"/>
              <a:gd name="T17" fmla="*/ 2147483647 h 263"/>
              <a:gd name="T18" fmla="*/ 2147483647 w 451"/>
              <a:gd name="T19" fmla="*/ 2147483647 h 263"/>
              <a:gd name="T20" fmla="*/ 2147483647 w 451"/>
              <a:gd name="T21" fmla="*/ 2147483647 h 263"/>
              <a:gd name="T22" fmla="*/ 2147483647 w 451"/>
              <a:gd name="T23" fmla="*/ 2147483647 h 263"/>
              <a:gd name="T24" fmla="*/ 2147483647 w 451"/>
              <a:gd name="T25" fmla="*/ 2147483647 h 263"/>
              <a:gd name="T26" fmla="*/ 2147483647 w 451"/>
              <a:gd name="T27" fmla="*/ 2147483647 h 263"/>
              <a:gd name="T28" fmla="*/ 2147483647 w 451"/>
              <a:gd name="T29" fmla="*/ 2147483647 h 263"/>
              <a:gd name="T30" fmla="*/ 2147483647 w 451"/>
              <a:gd name="T31" fmla="*/ 2147483647 h 263"/>
              <a:gd name="T32" fmla="*/ 2147483647 w 451"/>
              <a:gd name="T33" fmla="*/ 2147483647 h 263"/>
              <a:gd name="T34" fmla="*/ 2147483647 w 451"/>
              <a:gd name="T35" fmla="*/ 2147483647 h 263"/>
              <a:gd name="T36" fmla="*/ 2147483647 w 451"/>
              <a:gd name="T37" fmla="*/ 2147483647 h 263"/>
              <a:gd name="T38" fmla="*/ 2147483647 w 451"/>
              <a:gd name="T39" fmla="*/ 2147483647 h 263"/>
              <a:gd name="T40" fmla="*/ 2147483647 w 451"/>
              <a:gd name="T41" fmla="*/ 2147483647 h 263"/>
              <a:gd name="T42" fmla="*/ 2147483647 w 451"/>
              <a:gd name="T43" fmla="*/ 2147483647 h 263"/>
              <a:gd name="T44" fmla="*/ 2147483647 w 451"/>
              <a:gd name="T45" fmla="*/ 2147483647 h 263"/>
              <a:gd name="T46" fmla="*/ 2147483647 w 451"/>
              <a:gd name="T47" fmla="*/ 2147483647 h 263"/>
              <a:gd name="T48" fmla="*/ 2147483647 w 451"/>
              <a:gd name="T49" fmla="*/ 2147483647 h 263"/>
              <a:gd name="T50" fmla="*/ 2147483647 w 451"/>
              <a:gd name="T51" fmla="*/ 2147483647 h 263"/>
              <a:gd name="T52" fmla="*/ 2147483647 w 451"/>
              <a:gd name="T53" fmla="*/ 2147483647 h 263"/>
              <a:gd name="T54" fmla="*/ 2147483647 w 451"/>
              <a:gd name="T55" fmla="*/ 2147483647 h 263"/>
              <a:gd name="T56" fmla="*/ 2147483647 w 451"/>
              <a:gd name="T57" fmla="*/ 2147483647 h 263"/>
              <a:gd name="T58" fmla="*/ 2147483647 w 451"/>
              <a:gd name="T59" fmla="*/ 2147483647 h 263"/>
              <a:gd name="T60" fmla="*/ 2147483647 w 451"/>
              <a:gd name="T61" fmla="*/ 2147483647 h 263"/>
              <a:gd name="T62" fmla="*/ 2147483647 w 451"/>
              <a:gd name="T63" fmla="*/ 2147483647 h 263"/>
              <a:gd name="T64" fmla="*/ 0 w 451"/>
              <a:gd name="T65" fmla="*/ 2147483647 h 2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1"/>
              <a:gd name="T100" fmla="*/ 0 h 263"/>
              <a:gd name="T101" fmla="*/ 451 w 451"/>
              <a:gd name="T102" fmla="*/ 263 h 2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1" h="263">
                <a:moveTo>
                  <a:pt x="0" y="128"/>
                </a:moveTo>
                <a:lnTo>
                  <a:pt x="1" y="101"/>
                </a:lnTo>
                <a:lnTo>
                  <a:pt x="15" y="47"/>
                </a:lnTo>
                <a:lnTo>
                  <a:pt x="53" y="5"/>
                </a:lnTo>
                <a:lnTo>
                  <a:pt x="68" y="1"/>
                </a:lnTo>
                <a:lnTo>
                  <a:pt x="88" y="0"/>
                </a:lnTo>
                <a:lnTo>
                  <a:pt x="137" y="13"/>
                </a:lnTo>
                <a:lnTo>
                  <a:pt x="150" y="14"/>
                </a:lnTo>
                <a:lnTo>
                  <a:pt x="157" y="26"/>
                </a:lnTo>
                <a:lnTo>
                  <a:pt x="175" y="36"/>
                </a:lnTo>
                <a:lnTo>
                  <a:pt x="193" y="37"/>
                </a:lnTo>
                <a:lnTo>
                  <a:pt x="221" y="34"/>
                </a:lnTo>
                <a:lnTo>
                  <a:pt x="238" y="38"/>
                </a:lnTo>
                <a:lnTo>
                  <a:pt x="256" y="60"/>
                </a:lnTo>
                <a:lnTo>
                  <a:pt x="259" y="75"/>
                </a:lnTo>
                <a:lnTo>
                  <a:pt x="260" y="92"/>
                </a:lnTo>
                <a:lnTo>
                  <a:pt x="242" y="128"/>
                </a:lnTo>
                <a:lnTo>
                  <a:pt x="268" y="136"/>
                </a:lnTo>
                <a:lnTo>
                  <a:pt x="288" y="136"/>
                </a:lnTo>
                <a:lnTo>
                  <a:pt x="310" y="137"/>
                </a:lnTo>
                <a:lnTo>
                  <a:pt x="340" y="148"/>
                </a:lnTo>
                <a:lnTo>
                  <a:pt x="341" y="163"/>
                </a:lnTo>
                <a:lnTo>
                  <a:pt x="325" y="187"/>
                </a:lnTo>
                <a:lnTo>
                  <a:pt x="347" y="189"/>
                </a:lnTo>
                <a:lnTo>
                  <a:pt x="374" y="184"/>
                </a:lnTo>
                <a:lnTo>
                  <a:pt x="407" y="196"/>
                </a:lnTo>
                <a:lnTo>
                  <a:pt x="451" y="253"/>
                </a:lnTo>
                <a:lnTo>
                  <a:pt x="390" y="263"/>
                </a:lnTo>
                <a:lnTo>
                  <a:pt x="264" y="253"/>
                </a:lnTo>
                <a:lnTo>
                  <a:pt x="84" y="225"/>
                </a:lnTo>
                <a:lnTo>
                  <a:pt x="31" y="183"/>
                </a:lnTo>
                <a:lnTo>
                  <a:pt x="9" y="154"/>
                </a:lnTo>
                <a:lnTo>
                  <a:pt x="0" y="128"/>
                </a:lnTo>
                <a:close/>
              </a:path>
            </a:pathLst>
          </a:custGeom>
          <a:solidFill>
            <a:srgbClr val="ADC9FA"/>
          </a:solidFill>
          <a:ln w="9525">
            <a:noFill/>
            <a:round/>
            <a:headEnd/>
            <a:tailEnd/>
          </a:ln>
        </p:spPr>
        <p:txBody>
          <a:bodyPr/>
          <a:lstStyle/>
          <a:p>
            <a:endParaRPr lang="en-US"/>
          </a:p>
        </p:txBody>
      </p:sp>
      <p:sp>
        <p:nvSpPr>
          <p:cNvPr id="20526" name="Freeform 366"/>
          <p:cNvSpPr>
            <a:spLocks/>
          </p:cNvSpPr>
          <p:nvPr/>
        </p:nvSpPr>
        <p:spPr bwMode="auto">
          <a:xfrm>
            <a:off x="5540376" y="2911476"/>
            <a:ext cx="481013" cy="150813"/>
          </a:xfrm>
          <a:custGeom>
            <a:avLst/>
            <a:gdLst>
              <a:gd name="T0" fmla="*/ 2147483647 w 606"/>
              <a:gd name="T1" fmla="*/ 2147483647 h 192"/>
              <a:gd name="T2" fmla="*/ 2147483647 w 606"/>
              <a:gd name="T3" fmla="*/ 2147483647 h 192"/>
              <a:gd name="T4" fmla="*/ 2147483647 w 606"/>
              <a:gd name="T5" fmla="*/ 2147483647 h 192"/>
              <a:gd name="T6" fmla="*/ 2147483647 w 606"/>
              <a:gd name="T7" fmla="*/ 2147483647 h 192"/>
              <a:gd name="T8" fmla="*/ 2147483647 w 606"/>
              <a:gd name="T9" fmla="*/ 2147483647 h 192"/>
              <a:gd name="T10" fmla="*/ 0 w 606"/>
              <a:gd name="T11" fmla="*/ 2147483647 h 192"/>
              <a:gd name="T12" fmla="*/ 2147483647 w 606"/>
              <a:gd name="T13" fmla="*/ 2147483647 h 192"/>
              <a:gd name="T14" fmla="*/ 2147483647 w 606"/>
              <a:gd name="T15" fmla="*/ 2147483647 h 192"/>
              <a:gd name="T16" fmla="*/ 2147483647 w 606"/>
              <a:gd name="T17" fmla="*/ 2147483647 h 192"/>
              <a:gd name="T18" fmla="*/ 2147483647 w 606"/>
              <a:gd name="T19" fmla="*/ 0 h 192"/>
              <a:gd name="T20" fmla="*/ 2147483647 w 606"/>
              <a:gd name="T21" fmla="*/ 0 h 192"/>
              <a:gd name="T22" fmla="*/ 2147483647 w 606"/>
              <a:gd name="T23" fmla="*/ 2147483647 h 192"/>
              <a:gd name="T24" fmla="*/ 2147483647 w 606"/>
              <a:gd name="T25" fmla="*/ 2147483647 h 192"/>
              <a:gd name="T26" fmla="*/ 2147483647 w 606"/>
              <a:gd name="T27" fmla="*/ 2147483647 h 192"/>
              <a:gd name="T28" fmla="*/ 2147483647 w 606"/>
              <a:gd name="T29" fmla="*/ 2147483647 h 192"/>
              <a:gd name="T30" fmla="*/ 2147483647 w 606"/>
              <a:gd name="T31" fmla="*/ 2147483647 h 192"/>
              <a:gd name="T32" fmla="*/ 2147483647 w 606"/>
              <a:gd name="T33" fmla="*/ 2147483647 h 192"/>
              <a:gd name="T34" fmla="*/ 2147483647 w 606"/>
              <a:gd name="T35" fmla="*/ 2147483647 h 192"/>
              <a:gd name="T36" fmla="*/ 2147483647 w 606"/>
              <a:gd name="T37" fmla="*/ 2147483647 h 192"/>
              <a:gd name="T38" fmla="*/ 2147483647 w 606"/>
              <a:gd name="T39" fmla="*/ 2147483647 h 192"/>
              <a:gd name="T40" fmla="*/ 2147483647 w 606"/>
              <a:gd name="T41" fmla="*/ 2147483647 h 192"/>
              <a:gd name="T42" fmla="*/ 2147483647 w 606"/>
              <a:gd name="T43" fmla="*/ 2147483647 h 192"/>
              <a:gd name="T44" fmla="*/ 2147483647 w 606"/>
              <a:gd name="T45" fmla="*/ 2147483647 h 192"/>
              <a:gd name="T46" fmla="*/ 2147483647 w 606"/>
              <a:gd name="T47" fmla="*/ 2147483647 h 192"/>
              <a:gd name="T48" fmla="*/ 2147483647 w 606"/>
              <a:gd name="T49" fmla="*/ 2147483647 h 192"/>
              <a:gd name="T50" fmla="*/ 2147483647 w 606"/>
              <a:gd name="T51" fmla="*/ 2147483647 h 192"/>
              <a:gd name="T52" fmla="*/ 2147483647 w 606"/>
              <a:gd name="T53" fmla="*/ 2147483647 h 192"/>
              <a:gd name="T54" fmla="*/ 2147483647 w 606"/>
              <a:gd name="T55" fmla="*/ 2147483647 h 192"/>
              <a:gd name="T56" fmla="*/ 2147483647 w 606"/>
              <a:gd name="T57" fmla="*/ 2147483647 h 192"/>
              <a:gd name="T58" fmla="*/ 2147483647 w 606"/>
              <a:gd name="T59" fmla="*/ 2147483647 h 192"/>
              <a:gd name="T60" fmla="*/ 2147483647 w 606"/>
              <a:gd name="T61" fmla="*/ 2147483647 h 1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06"/>
              <a:gd name="T94" fmla="*/ 0 h 192"/>
              <a:gd name="T95" fmla="*/ 606 w 606"/>
              <a:gd name="T96" fmla="*/ 192 h 1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06" h="192">
                <a:moveTo>
                  <a:pt x="62" y="171"/>
                </a:moveTo>
                <a:lnTo>
                  <a:pt x="43" y="168"/>
                </a:lnTo>
                <a:lnTo>
                  <a:pt x="21" y="153"/>
                </a:lnTo>
                <a:lnTo>
                  <a:pt x="6" y="129"/>
                </a:lnTo>
                <a:lnTo>
                  <a:pt x="1" y="116"/>
                </a:lnTo>
                <a:lnTo>
                  <a:pt x="0" y="100"/>
                </a:lnTo>
                <a:lnTo>
                  <a:pt x="9" y="70"/>
                </a:lnTo>
                <a:lnTo>
                  <a:pt x="43" y="40"/>
                </a:lnTo>
                <a:lnTo>
                  <a:pt x="103" y="17"/>
                </a:lnTo>
                <a:lnTo>
                  <a:pt x="197" y="0"/>
                </a:lnTo>
                <a:lnTo>
                  <a:pt x="210" y="0"/>
                </a:lnTo>
                <a:lnTo>
                  <a:pt x="234" y="1"/>
                </a:lnTo>
                <a:lnTo>
                  <a:pt x="292" y="16"/>
                </a:lnTo>
                <a:lnTo>
                  <a:pt x="339" y="45"/>
                </a:lnTo>
                <a:lnTo>
                  <a:pt x="349" y="65"/>
                </a:lnTo>
                <a:lnTo>
                  <a:pt x="344" y="91"/>
                </a:lnTo>
                <a:lnTo>
                  <a:pt x="373" y="98"/>
                </a:lnTo>
                <a:lnTo>
                  <a:pt x="396" y="98"/>
                </a:lnTo>
                <a:lnTo>
                  <a:pt x="423" y="96"/>
                </a:lnTo>
                <a:lnTo>
                  <a:pt x="476" y="91"/>
                </a:lnTo>
                <a:lnTo>
                  <a:pt x="496" y="91"/>
                </a:lnTo>
                <a:lnTo>
                  <a:pt x="511" y="94"/>
                </a:lnTo>
                <a:lnTo>
                  <a:pt x="606" y="153"/>
                </a:lnTo>
                <a:lnTo>
                  <a:pt x="573" y="166"/>
                </a:lnTo>
                <a:lnTo>
                  <a:pt x="496" y="179"/>
                </a:lnTo>
                <a:lnTo>
                  <a:pt x="343" y="192"/>
                </a:lnTo>
                <a:lnTo>
                  <a:pt x="176" y="180"/>
                </a:lnTo>
                <a:lnTo>
                  <a:pt x="150" y="179"/>
                </a:lnTo>
                <a:lnTo>
                  <a:pt x="113" y="182"/>
                </a:lnTo>
                <a:lnTo>
                  <a:pt x="81" y="181"/>
                </a:lnTo>
                <a:lnTo>
                  <a:pt x="62" y="171"/>
                </a:lnTo>
                <a:close/>
              </a:path>
            </a:pathLst>
          </a:custGeom>
          <a:solidFill>
            <a:srgbClr val="C7C7FB"/>
          </a:solidFill>
          <a:ln w="9525">
            <a:noFill/>
            <a:round/>
            <a:headEnd/>
            <a:tailEnd/>
          </a:ln>
        </p:spPr>
        <p:txBody>
          <a:bodyPr/>
          <a:lstStyle/>
          <a:p>
            <a:endParaRPr lang="en-US"/>
          </a:p>
        </p:txBody>
      </p:sp>
      <p:sp>
        <p:nvSpPr>
          <p:cNvPr id="20527" name="Freeform 367"/>
          <p:cNvSpPr>
            <a:spLocks/>
          </p:cNvSpPr>
          <p:nvPr/>
        </p:nvSpPr>
        <p:spPr bwMode="auto">
          <a:xfrm>
            <a:off x="6938964" y="2954339"/>
            <a:ext cx="314325" cy="77787"/>
          </a:xfrm>
          <a:custGeom>
            <a:avLst/>
            <a:gdLst>
              <a:gd name="T0" fmla="*/ 2147483647 w 397"/>
              <a:gd name="T1" fmla="*/ 2147483647 h 99"/>
              <a:gd name="T2" fmla="*/ 2147483647 w 397"/>
              <a:gd name="T3" fmla="*/ 2147483647 h 99"/>
              <a:gd name="T4" fmla="*/ 2147483647 w 397"/>
              <a:gd name="T5" fmla="*/ 2147483647 h 99"/>
              <a:gd name="T6" fmla="*/ 2147483647 w 397"/>
              <a:gd name="T7" fmla="*/ 2147483647 h 99"/>
              <a:gd name="T8" fmla="*/ 2147483647 w 397"/>
              <a:gd name="T9" fmla="*/ 2147483647 h 99"/>
              <a:gd name="T10" fmla="*/ 2147483647 w 397"/>
              <a:gd name="T11" fmla="*/ 2147483647 h 99"/>
              <a:gd name="T12" fmla="*/ 2147483647 w 397"/>
              <a:gd name="T13" fmla="*/ 2147483647 h 99"/>
              <a:gd name="T14" fmla="*/ 2147483647 w 397"/>
              <a:gd name="T15" fmla="*/ 2147483647 h 99"/>
              <a:gd name="T16" fmla="*/ 2147483647 w 397"/>
              <a:gd name="T17" fmla="*/ 2147483647 h 99"/>
              <a:gd name="T18" fmla="*/ 2147483647 w 397"/>
              <a:gd name="T19" fmla="*/ 0 h 99"/>
              <a:gd name="T20" fmla="*/ 2147483647 w 397"/>
              <a:gd name="T21" fmla="*/ 2147483647 h 99"/>
              <a:gd name="T22" fmla="*/ 2147483647 w 397"/>
              <a:gd name="T23" fmla="*/ 2147483647 h 99"/>
              <a:gd name="T24" fmla="*/ 2147483647 w 397"/>
              <a:gd name="T25" fmla="*/ 2147483647 h 99"/>
              <a:gd name="T26" fmla="*/ 2147483647 w 397"/>
              <a:gd name="T27" fmla="*/ 2147483647 h 99"/>
              <a:gd name="T28" fmla="*/ 2147483647 w 397"/>
              <a:gd name="T29" fmla="*/ 2147483647 h 99"/>
              <a:gd name="T30" fmla="*/ 2147483647 w 397"/>
              <a:gd name="T31" fmla="*/ 2147483647 h 99"/>
              <a:gd name="T32" fmla="*/ 2147483647 w 397"/>
              <a:gd name="T33" fmla="*/ 2147483647 h 99"/>
              <a:gd name="T34" fmla="*/ 2147483647 w 397"/>
              <a:gd name="T35" fmla="*/ 2147483647 h 99"/>
              <a:gd name="T36" fmla="*/ 2147483647 w 397"/>
              <a:gd name="T37" fmla="*/ 2147483647 h 99"/>
              <a:gd name="T38" fmla="*/ 2147483647 w 397"/>
              <a:gd name="T39" fmla="*/ 2147483647 h 99"/>
              <a:gd name="T40" fmla="*/ 2147483647 w 397"/>
              <a:gd name="T41" fmla="*/ 2147483647 h 99"/>
              <a:gd name="T42" fmla="*/ 2147483647 w 397"/>
              <a:gd name="T43" fmla="*/ 2147483647 h 99"/>
              <a:gd name="T44" fmla="*/ 2147483647 w 397"/>
              <a:gd name="T45" fmla="*/ 2147483647 h 99"/>
              <a:gd name="T46" fmla="*/ 2147483647 w 397"/>
              <a:gd name="T47" fmla="*/ 2147483647 h 99"/>
              <a:gd name="T48" fmla="*/ 2147483647 w 397"/>
              <a:gd name="T49" fmla="*/ 2147483647 h 99"/>
              <a:gd name="T50" fmla="*/ 2147483647 w 397"/>
              <a:gd name="T51" fmla="*/ 2147483647 h 99"/>
              <a:gd name="T52" fmla="*/ 0 w 397"/>
              <a:gd name="T53" fmla="*/ 2147483647 h 99"/>
              <a:gd name="T54" fmla="*/ 2147483647 w 397"/>
              <a:gd name="T55" fmla="*/ 2147483647 h 9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97"/>
              <a:gd name="T85" fmla="*/ 0 h 99"/>
              <a:gd name="T86" fmla="*/ 397 w 397"/>
              <a:gd name="T87" fmla="*/ 99 h 9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97" h="99">
                <a:moveTo>
                  <a:pt x="18" y="39"/>
                </a:moveTo>
                <a:lnTo>
                  <a:pt x="47" y="25"/>
                </a:lnTo>
                <a:lnTo>
                  <a:pt x="65" y="25"/>
                </a:lnTo>
                <a:lnTo>
                  <a:pt x="84" y="25"/>
                </a:lnTo>
                <a:lnTo>
                  <a:pt x="105" y="12"/>
                </a:lnTo>
                <a:lnTo>
                  <a:pt x="125" y="10"/>
                </a:lnTo>
                <a:lnTo>
                  <a:pt x="143" y="13"/>
                </a:lnTo>
                <a:lnTo>
                  <a:pt x="161" y="10"/>
                </a:lnTo>
                <a:lnTo>
                  <a:pt x="182" y="2"/>
                </a:lnTo>
                <a:lnTo>
                  <a:pt x="213" y="0"/>
                </a:lnTo>
                <a:lnTo>
                  <a:pt x="243" y="12"/>
                </a:lnTo>
                <a:lnTo>
                  <a:pt x="266" y="47"/>
                </a:lnTo>
                <a:lnTo>
                  <a:pt x="296" y="43"/>
                </a:lnTo>
                <a:lnTo>
                  <a:pt x="311" y="46"/>
                </a:lnTo>
                <a:lnTo>
                  <a:pt x="333" y="64"/>
                </a:lnTo>
                <a:lnTo>
                  <a:pt x="366" y="62"/>
                </a:lnTo>
                <a:lnTo>
                  <a:pt x="387" y="70"/>
                </a:lnTo>
                <a:lnTo>
                  <a:pt x="397" y="92"/>
                </a:lnTo>
                <a:lnTo>
                  <a:pt x="358" y="99"/>
                </a:lnTo>
                <a:lnTo>
                  <a:pt x="318" y="99"/>
                </a:lnTo>
                <a:lnTo>
                  <a:pt x="272" y="96"/>
                </a:lnTo>
                <a:lnTo>
                  <a:pt x="149" y="84"/>
                </a:lnTo>
                <a:lnTo>
                  <a:pt x="105" y="94"/>
                </a:lnTo>
                <a:lnTo>
                  <a:pt x="74" y="96"/>
                </a:lnTo>
                <a:lnTo>
                  <a:pt x="42" y="93"/>
                </a:lnTo>
                <a:lnTo>
                  <a:pt x="2" y="76"/>
                </a:lnTo>
                <a:lnTo>
                  <a:pt x="0" y="62"/>
                </a:lnTo>
                <a:lnTo>
                  <a:pt x="18" y="39"/>
                </a:lnTo>
                <a:close/>
              </a:path>
            </a:pathLst>
          </a:custGeom>
          <a:solidFill>
            <a:srgbClr val="FFFFFF"/>
          </a:solidFill>
          <a:ln w="9525">
            <a:noFill/>
            <a:round/>
            <a:headEnd/>
            <a:tailEnd/>
          </a:ln>
        </p:spPr>
        <p:txBody>
          <a:bodyPr/>
          <a:lstStyle/>
          <a:p>
            <a:endParaRPr lang="en-US"/>
          </a:p>
        </p:txBody>
      </p:sp>
      <p:sp>
        <p:nvSpPr>
          <p:cNvPr id="20528" name="Freeform 368"/>
          <p:cNvSpPr>
            <a:spLocks/>
          </p:cNvSpPr>
          <p:nvPr/>
        </p:nvSpPr>
        <p:spPr bwMode="auto">
          <a:xfrm>
            <a:off x="5035551" y="2968625"/>
            <a:ext cx="212725" cy="103188"/>
          </a:xfrm>
          <a:custGeom>
            <a:avLst/>
            <a:gdLst>
              <a:gd name="T0" fmla="*/ 2147483647 w 267"/>
              <a:gd name="T1" fmla="*/ 2147483647 h 131"/>
              <a:gd name="T2" fmla="*/ 2147483647 w 267"/>
              <a:gd name="T3" fmla="*/ 2147483647 h 131"/>
              <a:gd name="T4" fmla="*/ 2147483647 w 267"/>
              <a:gd name="T5" fmla="*/ 2147483647 h 131"/>
              <a:gd name="T6" fmla="*/ 2147483647 w 267"/>
              <a:gd name="T7" fmla="*/ 2147483647 h 131"/>
              <a:gd name="T8" fmla="*/ 2147483647 w 267"/>
              <a:gd name="T9" fmla="*/ 2147483647 h 131"/>
              <a:gd name="T10" fmla="*/ 2147483647 w 267"/>
              <a:gd name="T11" fmla="*/ 2147483647 h 131"/>
              <a:gd name="T12" fmla="*/ 2147483647 w 267"/>
              <a:gd name="T13" fmla="*/ 0 h 131"/>
              <a:gd name="T14" fmla="*/ 2147483647 w 267"/>
              <a:gd name="T15" fmla="*/ 2147483647 h 131"/>
              <a:gd name="T16" fmla="*/ 2147483647 w 267"/>
              <a:gd name="T17" fmla="*/ 2147483647 h 131"/>
              <a:gd name="T18" fmla="*/ 2147483647 w 267"/>
              <a:gd name="T19" fmla="*/ 2147483647 h 131"/>
              <a:gd name="T20" fmla="*/ 2147483647 w 267"/>
              <a:gd name="T21" fmla="*/ 2147483647 h 131"/>
              <a:gd name="T22" fmla="*/ 2147483647 w 267"/>
              <a:gd name="T23" fmla="*/ 2147483647 h 131"/>
              <a:gd name="T24" fmla="*/ 2147483647 w 267"/>
              <a:gd name="T25" fmla="*/ 2147483647 h 131"/>
              <a:gd name="T26" fmla="*/ 2147483647 w 267"/>
              <a:gd name="T27" fmla="*/ 2147483647 h 131"/>
              <a:gd name="T28" fmla="*/ 2147483647 w 267"/>
              <a:gd name="T29" fmla="*/ 2147483647 h 131"/>
              <a:gd name="T30" fmla="*/ 2147483647 w 267"/>
              <a:gd name="T31" fmla="*/ 2147483647 h 131"/>
              <a:gd name="T32" fmla="*/ 0 w 267"/>
              <a:gd name="T33" fmla="*/ 2147483647 h 131"/>
              <a:gd name="T34" fmla="*/ 0 w 267"/>
              <a:gd name="T35" fmla="*/ 2147483647 h 131"/>
              <a:gd name="T36" fmla="*/ 2147483647 w 267"/>
              <a:gd name="T37" fmla="*/ 2147483647 h 131"/>
              <a:gd name="T38" fmla="*/ 2147483647 w 267"/>
              <a:gd name="T39" fmla="*/ 2147483647 h 131"/>
              <a:gd name="T40" fmla="*/ 2147483647 w 267"/>
              <a:gd name="T41" fmla="*/ 2147483647 h 131"/>
              <a:gd name="T42" fmla="*/ 2147483647 w 267"/>
              <a:gd name="T43" fmla="*/ 2147483647 h 131"/>
              <a:gd name="T44" fmla="*/ 2147483647 w 267"/>
              <a:gd name="T45" fmla="*/ 2147483647 h 131"/>
              <a:gd name="T46" fmla="*/ 2147483647 w 267"/>
              <a:gd name="T47" fmla="*/ 2147483647 h 131"/>
              <a:gd name="T48" fmla="*/ 2147483647 w 267"/>
              <a:gd name="T49" fmla="*/ 2147483647 h 131"/>
              <a:gd name="T50" fmla="*/ 2147483647 w 267"/>
              <a:gd name="T51" fmla="*/ 2147483647 h 131"/>
              <a:gd name="T52" fmla="*/ 2147483647 w 267"/>
              <a:gd name="T53" fmla="*/ 2147483647 h 131"/>
              <a:gd name="T54" fmla="*/ 2147483647 w 267"/>
              <a:gd name="T55" fmla="*/ 2147483647 h 131"/>
              <a:gd name="T56" fmla="*/ 2147483647 w 267"/>
              <a:gd name="T57" fmla="*/ 2147483647 h 1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67"/>
              <a:gd name="T88" fmla="*/ 0 h 131"/>
              <a:gd name="T89" fmla="*/ 267 w 267"/>
              <a:gd name="T90" fmla="*/ 131 h 1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67" h="131">
                <a:moveTo>
                  <a:pt x="255" y="65"/>
                </a:moveTo>
                <a:lnTo>
                  <a:pt x="260" y="49"/>
                </a:lnTo>
                <a:lnTo>
                  <a:pt x="247" y="37"/>
                </a:lnTo>
                <a:lnTo>
                  <a:pt x="229" y="34"/>
                </a:lnTo>
                <a:lnTo>
                  <a:pt x="201" y="33"/>
                </a:lnTo>
                <a:lnTo>
                  <a:pt x="194" y="12"/>
                </a:lnTo>
                <a:lnTo>
                  <a:pt x="175" y="0"/>
                </a:lnTo>
                <a:lnTo>
                  <a:pt x="152" y="2"/>
                </a:lnTo>
                <a:lnTo>
                  <a:pt x="133" y="27"/>
                </a:lnTo>
                <a:lnTo>
                  <a:pt x="102" y="11"/>
                </a:lnTo>
                <a:lnTo>
                  <a:pt x="85" y="7"/>
                </a:lnTo>
                <a:lnTo>
                  <a:pt x="73" y="21"/>
                </a:lnTo>
                <a:lnTo>
                  <a:pt x="52" y="20"/>
                </a:lnTo>
                <a:lnTo>
                  <a:pt x="40" y="27"/>
                </a:lnTo>
                <a:lnTo>
                  <a:pt x="26" y="45"/>
                </a:lnTo>
                <a:lnTo>
                  <a:pt x="6" y="48"/>
                </a:lnTo>
                <a:lnTo>
                  <a:pt x="0" y="70"/>
                </a:lnTo>
                <a:lnTo>
                  <a:pt x="0" y="96"/>
                </a:lnTo>
                <a:lnTo>
                  <a:pt x="1" y="115"/>
                </a:lnTo>
                <a:lnTo>
                  <a:pt x="35" y="122"/>
                </a:lnTo>
                <a:lnTo>
                  <a:pt x="67" y="127"/>
                </a:lnTo>
                <a:lnTo>
                  <a:pt x="106" y="115"/>
                </a:lnTo>
                <a:lnTo>
                  <a:pt x="130" y="127"/>
                </a:lnTo>
                <a:lnTo>
                  <a:pt x="157" y="131"/>
                </a:lnTo>
                <a:lnTo>
                  <a:pt x="197" y="119"/>
                </a:lnTo>
                <a:lnTo>
                  <a:pt x="247" y="104"/>
                </a:lnTo>
                <a:lnTo>
                  <a:pt x="267" y="88"/>
                </a:lnTo>
                <a:lnTo>
                  <a:pt x="267" y="79"/>
                </a:lnTo>
                <a:lnTo>
                  <a:pt x="255" y="65"/>
                </a:lnTo>
                <a:close/>
              </a:path>
            </a:pathLst>
          </a:custGeom>
          <a:solidFill>
            <a:srgbClr val="A1D2E3"/>
          </a:solidFill>
          <a:ln w="9525">
            <a:noFill/>
            <a:round/>
            <a:headEnd/>
            <a:tailEnd/>
          </a:ln>
        </p:spPr>
        <p:txBody>
          <a:bodyPr/>
          <a:lstStyle/>
          <a:p>
            <a:endParaRPr lang="en-US"/>
          </a:p>
        </p:txBody>
      </p:sp>
      <p:sp>
        <p:nvSpPr>
          <p:cNvPr id="20529" name="Freeform 369"/>
          <p:cNvSpPr>
            <a:spLocks/>
          </p:cNvSpPr>
          <p:nvPr/>
        </p:nvSpPr>
        <p:spPr bwMode="auto">
          <a:xfrm>
            <a:off x="4919664" y="2982914"/>
            <a:ext cx="200025" cy="92075"/>
          </a:xfrm>
          <a:custGeom>
            <a:avLst/>
            <a:gdLst>
              <a:gd name="T0" fmla="*/ 2147483647 w 252"/>
              <a:gd name="T1" fmla="*/ 2147483647 h 117"/>
              <a:gd name="T2" fmla="*/ 2147483647 w 252"/>
              <a:gd name="T3" fmla="*/ 2147483647 h 117"/>
              <a:gd name="T4" fmla="*/ 2147483647 w 252"/>
              <a:gd name="T5" fmla="*/ 2147483647 h 117"/>
              <a:gd name="T6" fmla="*/ 2147483647 w 252"/>
              <a:gd name="T7" fmla="*/ 2147483647 h 117"/>
              <a:gd name="T8" fmla="*/ 2147483647 w 252"/>
              <a:gd name="T9" fmla="*/ 2147483647 h 117"/>
              <a:gd name="T10" fmla="*/ 2147483647 w 252"/>
              <a:gd name="T11" fmla="*/ 2147483647 h 117"/>
              <a:gd name="T12" fmla="*/ 2147483647 w 252"/>
              <a:gd name="T13" fmla="*/ 0 h 117"/>
              <a:gd name="T14" fmla="*/ 2147483647 w 252"/>
              <a:gd name="T15" fmla="*/ 0 h 117"/>
              <a:gd name="T16" fmla="*/ 2147483647 w 252"/>
              <a:gd name="T17" fmla="*/ 2147483647 h 117"/>
              <a:gd name="T18" fmla="*/ 2147483647 w 252"/>
              <a:gd name="T19" fmla="*/ 2147483647 h 117"/>
              <a:gd name="T20" fmla="*/ 2147483647 w 252"/>
              <a:gd name="T21" fmla="*/ 2147483647 h 117"/>
              <a:gd name="T22" fmla="*/ 2147483647 w 252"/>
              <a:gd name="T23" fmla="*/ 2147483647 h 117"/>
              <a:gd name="T24" fmla="*/ 2147483647 w 252"/>
              <a:gd name="T25" fmla="*/ 2147483647 h 117"/>
              <a:gd name="T26" fmla="*/ 2147483647 w 252"/>
              <a:gd name="T27" fmla="*/ 2147483647 h 117"/>
              <a:gd name="T28" fmla="*/ 2147483647 w 252"/>
              <a:gd name="T29" fmla="*/ 2147483647 h 117"/>
              <a:gd name="T30" fmla="*/ 2147483647 w 252"/>
              <a:gd name="T31" fmla="*/ 2147483647 h 117"/>
              <a:gd name="T32" fmla="*/ 2147483647 w 252"/>
              <a:gd name="T33" fmla="*/ 2147483647 h 117"/>
              <a:gd name="T34" fmla="*/ 2147483647 w 252"/>
              <a:gd name="T35" fmla="*/ 2147483647 h 117"/>
              <a:gd name="T36" fmla="*/ 2147483647 w 252"/>
              <a:gd name="T37" fmla="*/ 2147483647 h 117"/>
              <a:gd name="T38" fmla="*/ 2147483647 w 252"/>
              <a:gd name="T39" fmla="*/ 2147483647 h 117"/>
              <a:gd name="T40" fmla="*/ 2147483647 w 252"/>
              <a:gd name="T41" fmla="*/ 2147483647 h 117"/>
              <a:gd name="T42" fmla="*/ 2147483647 w 252"/>
              <a:gd name="T43" fmla="*/ 2147483647 h 117"/>
              <a:gd name="T44" fmla="*/ 2147483647 w 252"/>
              <a:gd name="T45" fmla="*/ 2147483647 h 117"/>
              <a:gd name="T46" fmla="*/ 0 w 252"/>
              <a:gd name="T47" fmla="*/ 2147483647 h 117"/>
              <a:gd name="T48" fmla="*/ 2147483647 w 252"/>
              <a:gd name="T49" fmla="*/ 2147483647 h 1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2"/>
              <a:gd name="T76" fmla="*/ 0 h 117"/>
              <a:gd name="T77" fmla="*/ 252 w 252"/>
              <a:gd name="T78" fmla="*/ 117 h 1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2" h="117">
                <a:moveTo>
                  <a:pt x="13" y="55"/>
                </a:moveTo>
                <a:lnTo>
                  <a:pt x="8" y="39"/>
                </a:lnTo>
                <a:lnTo>
                  <a:pt x="18" y="28"/>
                </a:lnTo>
                <a:lnTo>
                  <a:pt x="31" y="25"/>
                </a:lnTo>
                <a:lnTo>
                  <a:pt x="53" y="24"/>
                </a:lnTo>
                <a:lnTo>
                  <a:pt x="57" y="7"/>
                </a:lnTo>
                <a:lnTo>
                  <a:pt x="71" y="0"/>
                </a:lnTo>
                <a:lnTo>
                  <a:pt x="99" y="0"/>
                </a:lnTo>
                <a:lnTo>
                  <a:pt x="138" y="13"/>
                </a:lnTo>
                <a:lnTo>
                  <a:pt x="177" y="35"/>
                </a:lnTo>
                <a:lnTo>
                  <a:pt x="200" y="33"/>
                </a:lnTo>
                <a:lnTo>
                  <a:pt x="224" y="38"/>
                </a:lnTo>
                <a:lnTo>
                  <a:pt x="252" y="63"/>
                </a:lnTo>
                <a:lnTo>
                  <a:pt x="237" y="85"/>
                </a:lnTo>
                <a:lnTo>
                  <a:pt x="218" y="96"/>
                </a:lnTo>
                <a:lnTo>
                  <a:pt x="195" y="105"/>
                </a:lnTo>
                <a:lnTo>
                  <a:pt x="170" y="111"/>
                </a:lnTo>
                <a:lnTo>
                  <a:pt x="147" y="117"/>
                </a:lnTo>
                <a:lnTo>
                  <a:pt x="120" y="105"/>
                </a:lnTo>
                <a:lnTo>
                  <a:pt x="92" y="111"/>
                </a:lnTo>
                <a:lnTo>
                  <a:pt x="65" y="110"/>
                </a:lnTo>
                <a:lnTo>
                  <a:pt x="33" y="96"/>
                </a:lnTo>
                <a:lnTo>
                  <a:pt x="8" y="87"/>
                </a:lnTo>
                <a:lnTo>
                  <a:pt x="0" y="76"/>
                </a:lnTo>
                <a:lnTo>
                  <a:pt x="13" y="55"/>
                </a:lnTo>
                <a:close/>
              </a:path>
            </a:pathLst>
          </a:custGeom>
          <a:blipFill dpi="0" rotWithShape="0">
            <a:blip cstate="print"/>
            <a:srcRect/>
            <a:tile tx="0" ty="0" sx="100000" sy="100000" flip="none" algn="tl"/>
          </a:blipFill>
          <a:ln w="9525">
            <a:noFill/>
            <a:round/>
            <a:headEnd/>
            <a:tailEnd/>
          </a:ln>
        </p:spPr>
        <p:txBody>
          <a:bodyPr/>
          <a:lstStyle/>
          <a:p>
            <a:endParaRPr lang="en-US"/>
          </a:p>
        </p:txBody>
      </p:sp>
      <p:sp>
        <p:nvSpPr>
          <p:cNvPr id="20530" name="Freeform 370"/>
          <p:cNvSpPr>
            <a:spLocks/>
          </p:cNvSpPr>
          <p:nvPr/>
        </p:nvSpPr>
        <p:spPr bwMode="auto">
          <a:xfrm>
            <a:off x="5176839" y="3019426"/>
            <a:ext cx="338137" cy="87313"/>
          </a:xfrm>
          <a:custGeom>
            <a:avLst/>
            <a:gdLst>
              <a:gd name="T0" fmla="*/ 2147483647 w 425"/>
              <a:gd name="T1" fmla="*/ 2147483647 h 110"/>
              <a:gd name="T2" fmla="*/ 2147483647 w 425"/>
              <a:gd name="T3" fmla="*/ 2147483647 h 110"/>
              <a:gd name="T4" fmla="*/ 2147483647 w 425"/>
              <a:gd name="T5" fmla="*/ 2147483647 h 110"/>
              <a:gd name="T6" fmla="*/ 2147483647 w 425"/>
              <a:gd name="T7" fmla="*/ 2147483647 h 110"/>
              <a:gd name="T8" fmla="*/ 2147483647 w 425"/>
              <a:gd name="T9" fmla="*/ 2147483647 h 110"/>
              <a:gd name="T10" fmla="*/ 2147483647 w 425"/>
              <a:gd name="T11" fmla="*/ 0 h 110"/>
              <a:gd name="T12" fmla="*/ 2147483647 w 425"/>
              <a:gd name="T13" fmla="*/ 2147483647 h 110"/>
              <a:gd name="T14" fmla="*/ 2147483647 w 425"/>
              <a:gd name="T15" fmla="*/ 2147483647 h 110"/>
              <a:gd name="T16" fmla="*/ 2147483647 w 425"/>
              <a:gd name="T17" fmla="*/ 2147483647 h 110"/>
              <a:gd name="T18" fmla="*/ 2147483647 w 425"/>
              <a:gd name="T19" fmla="*/ 2147483647 h 110"/>
              <a:gd name="T20" fmla="*/ 2147483647 w 425"/>
              <a:gd name="T21" fmla="*/ 2147483647 h 110"/>
              <a:gd name="T22" fmla="*/ 2147483647 w 425"/>
              <a:gd name="T23" fmla="*/ 2147483647 h 110"/>
              <a:gd name="T24" fmla="*/ 2147483647 w 425"/>
              <a:gd name="T25" fmla="*/ 2147483647 h 110"/>
              <a:gd name="T26" fmla="*/ 2147483647 w 425"/>
              <a:gd name="T27" fmla="*/ 2147483647 h 110"/>
              <a:gd name="T28" fmla="*/ 2147483647 w 425"/>
              <a:gd name="T29" fmla="*/ 2147483647 h 110"/>
              <a:gd name="T30" fmla="*/ 2147483647 w 425"/>
              <a:gd name="T31" fmla="*/ 2147483647 h 110"/>
              <a:gd name="T32" fmla="*/ 2147483647 w 425"/>
              <a:gd name="T33" fmla="*/ 2147483647 h 110"/>
              <a:gd name="T34" fmla="*/ 2147483647 w 425"/>
              <a:gd name="T35" fmla="*/ 2147483647 h 110"/>
              <a:gd name="T36" fmla="*/ 2147483647 w 425"/>
              <a:gd name="T37" fmla="*/ 2147483647 h 110"/>
              <a:gd name="T38" fmla="*/ 2147483647 w 425"/>
              <a:gd name="T39" fmla="*/ 2147483647 h 110"/>
              <a:gd name="T40" fmla="*/ 2147483647 w 425"/>
              <a:gd name="T41" fmla="*/ 2147483647 h 110"/>
              <a:gd name="T42" fmla="*/ 2147483647 w 425"/>
              <a:gd name="T43" fmla="*/ 2147483647 h 110"/>
              <a:gd name="T44" fmla="*/ 2147483647 w 425"/>
              <a:gd name="T45" fmla="*/ 2147483647 h 110"/>
              <a:gd name="T46" fmla="*/ 2147483647 w 425"/>
              <a:gd name="T47" fmla="*/ 2147483647 h 110"/>
              <a:gd name="T48" fmla="*/ 0 w 425"/>
              <a:gd name="T49" fmla="*/ 2147483647 h 110"/>
              <a:gd name="T50" fmla="*/ 2147483647 w 425"/>
              <a:gd name="T51" fmla="*/ 2147483647 h 1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5"/>
              <a:gd name="T79" fmla="*/ 0 h 110"/>
              <a:gd name="T80" fmla="*/ 425 w 425"/>
              <a:gd name="T81" fmla="*/ 110 h 1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5" h="110">
                <a:moveTo>
                  <a:pt x="21" y="50"/>
                </a:moveTo>
                <a:lnTo>
                  <a:pt x="14" y="34"/>
                </a:lnTo>
                <a:lnTo>
                  <a:pt x="31" y="22"/>
                </a:lnTo>
                <a:lnTo>
                  <a:pt x="86" y="17"/>
                </a:lnTo>
                <a:lnTo>
                  <a:pt x="95" y="2"/>
                </a:lnTo>
                <a:lnTo>
                  <a:pt x="119" y="0"/>
                </a:lnTo>
                <a:lnTo>
                  <a:pt x="169" y="9"/>
                </a:lnTo>
                <a:lnTo>
                  <a:pt x="197" y="9"/>
                </a:lnTo>
                <a:lnTo>
                  <a:pt x="233" y="14"/>
                </a:lnTo>
                <a:lnTo>
                  <a:pt x="298" y="27"/>
                </a:lnTo>
                <a:lnTo>
                  <a:pt x="338" y="25"/>
                </a:lnTo>
                <a:lnTo>
                  <a:pt x="378" y="32"/>
                </a:lnTo>
                <a:lnTo>
                  <a:pt x="425" y="57"/>
                </a:lnTo>
                <a:lnTo>
                  <a:pt x="400" y="79"/>
                </a:lnTo>
                <a:lnTo>
                  <a:pt x="366" y="90"/>
                </a:lnTo>
                <a:lnTo>
                  <a:pt x="331" y="97"/>
                </a:lnTo>
                <a:lnTo>
                  <a:pt x="287" y="106"/>
                </a:lnTo>
                <a:lnTo>
                  <a:pt x="248" y="110"/>
                </a:lnTo>
                <a:lnTo>
                  <a:pt x="201" y="97"/>
                </a:lnTo>
                <a:lnTo>
                  <a:pt x="154" y="104"/>
                </a:lnTo>
                <a:lnTo>
                  <a:pt x="134" y="104"/>
                </a:lnTo>
                <a:lnTo>
                  <a:pt x="109" y="103"/>
                </a:lnTo>
                <a:lnTo>
                  <a:pt x="57" y="89"/>
                </a:lnTo>
                <a:lnTo>
                  <a:pt x="13" y="81"/>
                </a:lnTo>
                <a:lnTo>
                  <a:pt x="0" y="71"/>
                </a:lnTo>
                <a:lnTo>
                  <a:pt x="21" y="50"/>
                </a:lnTo>
                <a:close/>
              </a:path>
            </a:pathLst>
          </a:custGeom>
          <a:solidFill>
            <a:srgbClr val="DCDCDC"/>
          </a:solidFill>
          <a:ln w="9525">
            <a:noFill/>
            <a:round/>
            <a:headEnd/>
            <a:tailEnd/>
          </a:ln>
        </p:spPr>
        <p:txBody>
          <a:bodyPr/>
          <a:lstStyle/>
          <a:p>
            <a:endParaRPr lang="en-US"/>
          </a:p>
        </p:txBody>
      </p:sp>
      <p:sp>
        <p:nvSpPr>
          <p:cNvPr id="20531" name="Freeform 371"/>
          <p:cNvSpPr>
            <a:spLocks/>
          </p:cNvSpPr>
          <p:nvPr/>
        </p:nvSpPr>
        <p:spPr bwMode="auto">
          <a:xfrm>
            <a:off x="4349750" y="2778126"/>
            <a:ext cx="382588" cy="131763"/>
          </a:xfrm>
          <a:custGeom>
            <a:avLst/>
            <a:gdLst>
              <a:gd name="T0" fmla="*/ 2147483647 w 482"/>
              <a:gd name="T1" fmla="*/ 2147483647 h 165"/>
              <a:gd name="T2" fmla="*/ 2147483647 w 482"/>
              <a:gd name="T3" fmla="*/ 0 h 165"/>
              <a:gd name="T4" fmla="*/ 2147483647 w 482"/>
              <a:gd name="T5" fmla="*/ 2147483647 h 165"/>
              <a:gd name="T6" fmla="*/ 2147483647 w 482"/>
              <a:gd name="T7" fmla="*/ 2147483647 h 165"/>
              <a:gd name="T8" fmla="*/ 2147483647 w 482"/>
              <a:gd name="T9" fmla="*/ 2147483647 h 165"/>
              <a:gd name="T10" fmla="*/ 2147483647 w 482"/>
              <a:gd name="T11" fmla="*/ 2147483647 h 165"/>
              <a:gd name="T12" fmla="*/ 2147483647 w 482"/>
              <a:gd name="T13" fmla="*/ 2147483647 h 165"/>
              <a:gd name="T14" fmla="*/ 2147483647 w 482"/>
              <a:gd name="T15" fmla="*/ 2147483647 h 165"/>
              <a:gd name="T16" fmla="*/ 0 w 482"/>
              <a:gd name="T17" fmla="*/ 2147483647 h 165"/>
              <a:gd name="T18" fmla="*/ 2147483647 w 482"/>
              <a:gd name="T19" fmla="*/ 2147483647 h 165"/>
              <a:gd name="T20" fmla="*/ 2147483647 w 482"/>
              <a:gd name="T21" fmla="*/ 2147483647 h 165"/>
              <a:gd name="T22" fmla="*/ 2147483647 w 482"/>
              <a:gd name="T23" fmla="*/ 2147483647 h 165"/>
              <a:gd name="T24" fmla="*/ 2147483647 w 482"/>
              <a:gd name="T25" fmla="*/ 2147483647 h 165"/>
              <a:gd name="T26" fmla="*/ 2147483647 w 482"/>
              <a:gd name="T27" fmla="*/ 2147483647 h 165"/>
              <a:gd name="T28" fmla="*/ 2147483647 w 482"/>
              <a:gd name="T29" fmla="*/ 2147483647 h 165"/>
              <a:gd name="T30" fmla="*/ 2147483647 w 482"/>
              <a:gd name="T31" fmla="*/ 2147483647 h 165"/>
              <a:gd name="T32" fmla="*/ 2147483647 w 482"/>
              <a:gd name="T33" fmla="*/ 2147483647 h 165"/>
              <a:gd name="T34" fmla="*/ 2147483647 w 482"/>
              <a:gd name="T35" fmla="*/ 2147483647 h 165"/>
              <a:gd name="T36" fmla="*/ 2147483647 w 482"/>
              <a:gd name="T37" fmla="*/ 2147483647 h 165"/>
              <a:gd name="T38" fmla="*/ 2147483647 w 482"/>
              <a:gd name="T39" fmla="*/ 2147483647 h 165"/>
              <a:gd name="T40" fmla="*/ 2147483647 w 482"/>
              <a:gd name="T41" fmla="*/ 2147483647 h 165"/>
              <a:gd name="T42" fmla="*/ 2147483647 w 482"/>
              <a:gd name="T43" fmla="*/ 2147483647 h 165"/>
              <a:gd name="T44" fmla="*/ 2147483647 w 482"/>
              <a:gd name="T45" fmla="*/ 2147483647 h 165"/>
              <a:gd name="T46" fmla="*/ 2147483647 w 482"/>
              <a:gd name="T47" fmla="*/ 2147483647 h 165"/>
              <a:gd name="T48" fmla="*/ 2147483647 w 482"/>
              <a:gd name="T49" fmla="*/ 2147483647 h 165"/>
              <a:gd name="T50" fmla="*/ 2147483647 w 482"/>
              <a:gd name="T51" fmla="*/ 2147483647 h 165"/>
              <a:gd name="T52" fmla="*/ 2147483647 w 482"/>
              <a:gd name="T53" fmla="*/ 2147483647 h 165"/>
              <a:gd name="T54" fmla="*/ 2147483647 w 482"/>
              <a:gd name="T55" fmla="*/ 2147483647 h 165"/>
              <a:gd name="T56" fmla="*/ 2147483647 w 482"/>
              <a:gd name="T57" fmla="*/ 2147483647 h 165"/>
              <a:gd name="T58" fmla="*/ 2147483647 w 482"/>
              <a:gd name="T59" fmla="*/ 2147483647 h 165"/>
              <a:gd name="T60" fmla="*/ 2147483647 w 482"/>
              <a:gd name="T61" fmla="*/ 2147483647 h 165"/>
              <a:gd name="T62" fmla="*/ 2147483647 w 482"/>
              <a:gd name="T63" fmla="*/ 2147483647 h 165"/>
              <a:gd name="T64" fmla="*/ 2147483647 w 482"/>
              <a:gd name="T65" fmla="*/ 2147483647 h 165"/>
              <a:gd name="T66" fmla="*/ 2147483647 w 482"/>
              <a:gd name="T67" fmla="*/ 2147483647 h 165"/>
              <a:gd name="T68" fmla="*/ 2147483647 w 482"/>
              <a:gd name="T69" fmla="*/ 2147483647 h 165"/>
              <a:gd name="T70" fmla="*/ 2147483647 w 482"/>
              <a:gd name="T71" fmla="*/ 2147483647 h 165"/>
              <a:gd name="T72" fmla="*/ 2147483647 w 482"/>
              <a:gd name="T73" fmla="*/ 2147483647 h 165"/>
              <a:gd name="T74" fmla="*/ 2147483647 w 482"/>
              <a:gd name="T75" fmla="*/ 2147483647 h 165"/>
              <a:gd name="T76" fmla="*/ 2147483647 w 482"/>
              <a:gd name="T77" fmla="*/ 2147483647 h 1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2"/>
              <a:gd name="T118" fmla="*/ 0 h 165"/>
              <a:gd name="T119" fmla="*/ 482 w 482"/>
              <a:gd name="T120" fmla="*/ 165 h 1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2" h="165">
                <a:moveTo>
                  <a:pt x="124" y="20"/>
                </a:moveTo>
                <a:lnTo>
                  <a:pt x="52" y="0"/>
                </a:lnTo>
                <a:lnTo>
                  <a:pt x="33" y="12"/>
                </a:lnTo>
                <a:lnTo>
                  <a:pt x="30" y="29"/>
                </a:lnTo>
                <a:lnTo>
                  <a:pt x="37" y="57"/>
                </a:lnTo>
                <a:lnTo>
                  <a:pt x="28" y="71"/>
                </a:lnTo>
                <a:lnTo>
                  <a:pt x="11" y="78"/>
                </a:lnTo>
                <a:lnTo>
                  <a:pt x="4" y="90"/>
                </a:lnTo>
                <a:lnTo>
                  <a:pt x="0" y="105"/>
                </a:lnTo>
                <a:lnTo>
                  <a:pt x="17" y="125"/>
                </a:lnTo>
                <a:lnTo>
                  <a:pt x="55" y="149"/>
                </a:lnTo>
                <a:lnTo>
                  <a:pt x="72" y="153"/>
                </a:lnTo>
                <a:lnTo>
                  <a:pt x="90" y="152"/>
                </a:lnTo>
                <a:lnTo>
                  <a:pt x="129" y="134"/>
                </a:lnTo>
                <a:lnTo>
                  <a:pt x="165" y="113"/>
                </a:lnTo>
                <a:lnTo>
                  <a:pt x="198" y="102"/>
                </a:lnTo>
                <a:lnTo>
                  <a:pt x="269" y="156"/>
                </a:lnTo>
                <a:lnTo>
                  <a:pt x="300" y="164"/>
                </a:lnTo>
                <a:lnTo>
                  <a:pt x="331" y="165"/>
                </a:lnTo>
                <a:lnTo>
                  <a:pt x="420" y="143"/>
                </a:lnTo>
                <a:lnTo>
                  <a:pt x="444" y="148"/>
                </a:lnTo>
                <a:lnTo>
                  <a:pt x="463" y="147"/>
                </a:lnTo>
                <a:lnTo>
                  <a:pt x="482" y="132"/>
                </a:lnTo>
                <a:lnTo>
                  <a:pt x="469" y="113"/>
                </a:lnTo>
                <a:lnTo>
                  <a:pt x="448" y="108"/>
                </a:lnTo>
                <a:lnTo>
                  <a:pt x="433" y="108"/>
                </a:lnTo>
                <a:lnTo>
                  <a:pt x="414" y="107"/>
                </a:lnTo>
                <a:lnTo>
                  <a:pt x="379" y="97"/>
                </a:lnTo>
                <a:lnTo>
                  <a:pt x="355" y="98"/>
                </a:lnTo>
                <a:lnTo>
                  <a:pt x="330" y="102"/>
                </a:lnTo>
                <a:lnTo>
                  <a:pt x="305" y="102"/>
                </a:lnTo>
                <a:lnTo>
                  <a:pt x="280" y="94"/>
                </a:lnTo>
                <a:lnTo>
                  <a:pt x="257" y="78"/>
                </a:lnTo>
                <a:lnTo>
                  <a:pt x="235" y="49"/>
                </a:lnTo>
                <a:lnTo>
                  <a:pt x="190" y="61"/>
                </a:lnTo>
                <a:lnTo>
                  <a:pt x="132" y="87"/>
                </a:lnTo>
                <a:lnTo>
                  <a:pt x="112" y="92"/>
                </a:lnTo>
                <a:lnTo>
                  <a:pt x="99" y="87"/>
                </a:lnTo>
                <a:lnTo>
                  <a:pt x="124" y="20"/>
                </a:lnTo>
                <a:close/>
              </a:path>
            </a:pathLst>
          </a:custGeom>
          <a:solidFill>
            <a:srgbClr val="C7C7FB"/>
          </a:solidFill>
          <a:ln w="9525">
            <a:noFill/>
            <a:round/>
            <a:headEnd/>
            <a:tailEnd/>
          </a:ln>
        </p:spPr>
        <p:txBody>
          <a:bodyPr/>
          <a:lstStyle/>
          <a:p>
            <a:endParaRPr lang="en-US"/>
          </a:p>
        </p:txBody>
      </p:sp>
      <p:sp>
        <p:nvSpPr>
          <p:cNvPr id="20532" name="Freeform 373"/>
          <p:cNvSpPr>
            <a:spLocks/>
          </p:cNvSpPr>
          <p:nvPr/>
        </p:nvSpPr>
        <p:spPr bwMode="auto">
          <a:xfrm>
            <a:off x="4889500" y="3136901"/>
            <a:ext cx="198438" cy="60325"/>
          </a:xfrm>
          <a:custGeom>
            <a:avLst/>
            <a:gdLst>
              <a:gd name="T0" fmla="*/ 2147483647 w 251"/>
              <a:gd name="T1" fmla="*/ 2147483647 h 76"/>
              <a:gd name="T2" fmla="*/ 2147483647 w 251"/>
              <a:gd name="T3" fmla="*/ 2147483647 h 76"/>
              <a:gd name="T4" fmla="*/ 2147483647 w 251"/>
              <a:gd name="T5" fmla="*/ 2147483647 h 76"/>
              <a:gd name="T6" fmla="*/ 2147483647 w 251"/>
              <a:gd name="T7" fmla="*/ 2147483647 h 76"/>
              <a:gd name="T8" fmla="*/ 2147483647 w 251"/>
              <a:gd name="T9" fmla="*/ 2147483647 h 76"/>
              <a:gd name="T10" fmla="*/ 2147483647 w 251"/>
              <a:gd name="T11" fmla="*/ 2147483647 h 76"/>
              <a:gd name="T12" fmla="*/ 2147483647 w 251"/>
              <a:gd name="T13" fmla="*/ 0 h 76"/>
              <a:gd name="T14" fmla="*/ 2147483647 w 251"/>
              <a:gd name="T15" fmla="*/ 2147483647 h 76"/>
              <a:gd name="T16" fmla="*/ 2147483647 w 251"/>
              <a:gd name="T17" fmla="*/ 2147483647 h 76"/>
              <a:gd name="T18" fmla="*/ 2147483647 w 251"/>
              <a:gd name="T19" fmla="*/ 2147483647 h 76"/>
              <a:gd name="T20" fmla="*/ 2147483647 w 251"/>
              <a:gd name="T21" fmla="*/ 2147483647 h 76"/>
              <a:gd name="T22" fmla="*/ 2147483647 w 251"/>
              <a:gd name="T23" fmla="*/ 2147483647 h 76"/>
              <a:gd name="T24" fmla="*/ 2147483647 w 251"/>
              <a:gd name="T25" fmla="*/ 2147483647 h 76"/>
              <a:gd name="T26" fmla="*/ 2147483647 w 251"/>
              <a:gd name="T27" fmla="*/ 2147483647 h 76"/>
              <a:gd name="T28" fmla="*/ 2147483647 w 251"/>
              <a:gd name="T29" fmla="*/ 2147483647 h 76"/>
              <a:gd name="T30" fmla="*/ 2147483647 w 251"/>
              <a:gd name="T31" fmla="*/ 2147483647 h 76"/>
              <a:gd name="T32" fmla="*/ 2147483647 w 251"/>
              <a:gd name="T33" fmla="*/ 2147483647 h 76"/>
              <a:gd name="T34" fmla="*/ 2147483647 w 251"/>
              <a:gd name="T35" fmla="*/ 2147483647 h 76"/>
              <a:gd name="T36" fmla="*/ 2147483647 w 251"/>
              <a:gd name="T37" fmla="*/ 2147483647 h 76"/>
              <a:gd name="T38" fmla="*/ 2147483647 w 251"/>
              <a:gd name="T39" fmla="*/ 2147483647 h 76"/>
              <a:gd name="T40" fmla="*/ 2147483647 w 251"/>
              <a:gd name="T41" fmla="*/ 2147483647 h 76"/>
              <a:gd name="T42" fmla="*/ 2147483647 w 251"/>
              <a:gd name="T43" fmla="*/ 2147483647 h 76"/>
              <a:gd name="T44" fmla="*/ 0 w 251"/>
              <a:gd name="T45" fmla="*/ 2147483647 h 76"/>
              <a:gd name="T46" fmla="*/ 2147483647 w 251"/>
              <a:gd name="T47" fmla="*/ 2147483647 h 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1"/>
              <a:gd name="T73" fmla="*/ 0 h 76"/>
              <a:gd name="T74" fmla="*/ 251 w 251"/>
              <a:gd name="T75" fmla="*/ 76 h 7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1" h="76">
                <a:moveTo>
                  <a:pt x="11" y="30"/>
                </a:moveTo>
                <a:lnTo>
                  <a:pt x="29" y="19"/>
                </a:lnTo>
                <a:lnTo>
                  <a:pt x="53" y="18"/>
                </a:lnTo>
                <a:lnTo>
                  <a:pt x="79" y="7"/>
                </a:lnTo>
                <a:lnTo>
                  <a:pt x="101" y="5"/>
                </a:lnTo>
                <a:lnTo>
                  <a:pt x="113" y="1"/>
                </a:lnTo>
                <a:lnTo>
                  <a:pt x="133" y="0"/>
                </a:lnTo>
                <a:lnTo>
                  <a:pt x="153" y="8"/>
                </a:lnTo>
                <a:lnTo>
                  <a:pt x="168" y="35"/>
                </a:lnTo>
                <a:lnTo>
                  <a:pt x="195" y="33"/>
                </a:lnTo>
                <a:lnTo>
                  <a:pt x="210" y="46"/>
                </a:lnTo>
                <a:lnTo>
                  <a:pt x="231" y="46"/>
                </a:lnTo>
                <a:lnTo>
                  <a:pt x="244" y="52"/>
                </a:lnTo>
                <a:lnTo>
                  <a:pt x="251" y="67"/>
                </a:lnTo>
                <a:lnTo>
                  <a:pt x="203" y="75"/>
                </a:lnTo>
                <a:lnTo>
                  <a:pt x="178" y="76"/>
                </a:lnTo>
                <a:lnTo>
                  <a:pt x="153" y="74"/>
                </a:lnTo>
                <a:lnTo>
                  <a:pt x="95" y="62"/>
                </a:lnTo>
                <a:lnTo>
                  <a:pt x="66" y="69"/>
                </a:lnTo>
                <a:lnTo>
                  <a:pt x="47" y="69"/>
                </a:lnTo>
                <a:lnTo>
                  <a:pt x="27" y="67"/>
                </a:lnTo>
                <a:lnTo>
                  <a:pt x="2" y="55"/>
                </a:lnTo>
                <a:lnTo>
                  <a:pt x="0" y="44"/>
                </a:lnTo>
                <a:lnTo>
                  <a:pt x="11" y="30"/>
                </a:lnTo>
                <a:close/>
              </a:path>
            </a:pathLst>
          </a:custGeom>
          <a:solidFill>
            <a:srgbClr val="E6E6E6"/>
          </a:solidFill>
          <a:ln w="9525">
            <a:noFill/>
            <a:round/>
            <a:headEnd/>
            <a:tailEnd/>
          </a:ln>
        </p:spPr>
        <p:txBody>
          <a:bodyPr/>
          <a:lstStyle/>
          <a:p>
            <a:endParaRPr lang="en-US"/>
          </a:p>
        </p:txBody>
      </p:sp>
      <p:sp>
        <p:nvSpPr>
          <p:cNvPr id="20533" name="Freeform 374"/>
          <p:cNvSpPr>
            <a:spLocks/>
          </p:cNvSpPr>
          <p:nvPr/>
        </p:nvSpPr>
        <p:spPr bwMode="auto">
          <a:xfrm>
            <a:off x="4953001" y="3228975"/>
            <a:ext cx="142875" cy="52388"/>
          </a:xfrm>
          <a:custGeom>
            <a:avLst/>
            <a:gdLst>
              <a:gd name="T0" fmla="*/ 2147483647 w 180"/>
              <a:gd name="T1" fmla="*/ 2147483647 h 67"/>
              <a:gd name="T2" fmla="*/ 2147483647 w 180"/>
              <a:gd name="T3" fmla="*/ 2147483647 h 67"/>
              <a:gd name="T4" fmla="*/ 2147483647 w 180"/>
              <a:gd name="T5" fmla="*/ 2147483647 h 67"/>
              <a:gd name="T6" fmla="*/ 2147483647 w 180"/>
              <a:gd name="T7" fmla="*/ 2147483647 h 67"/>
              <a:gd name="T8" fmla="*/ 2147483647 w 180"/>
              <a:gd name="T9" fmla="*/ 0 h 67"/>
              <a:gd name="T10" fmla="*/ 2147483647 w 180"/>
              <a:gd name="T11" fmla="*/ 0 h 67"/>
              <a:gd name="T12" fmla="*/ 2147483647 w 180"/>
              <a:gd name="T13" fmla="*/ 2147483647 h 67"/>
              <a:gd name="T14" fmla="*/ 2147483647 w 180"/>
              <a:gd name="T15" fmla="*/ 2147483647 h 67"/>
              <a:gd name="T16" fmla="*/ 2147483647 w 180"/>
              <a:gd name="T17" fmla="*/ 2147483647 h 67"/>
              <a:gd name="T18" fmla="*/ 2147483647 w 180"/>
              <a:gd name="T19" fmla="*/ 2147483647 h 67"/>
              <a:gd name="T20" fmla="*/ 2147483647 w 180"/>
              <a:gd name="T21" fmla="*/ 2147483647 h 67"/>
              <a:gd name="T22" fmla="*/ 2147483647 w 180"/>
              <a:gd name="T23" fmla="*/ 2147483647 h 67"/>
              <a:gd name="T24" fmla="*/ 2147483647 w 180"/>
              <a:gd name="T25" fmla="*/ 2147483647 h 67"/>
              <a:gd name="T26" fmla="*/ 2147483647 w 180"/>
              <a:gd name="T27" fmla="*/ 2147483647 h 67"/>
              <a:gd name="T28" fmla="*/ 2147483647 w 180"/>
              <a:gd name="T29" fmla="*/ 2147483647 h 67"/>
              <a:gd name="T30" fmla="*/ 2147483647 w 180"/>
              <a:gd name="T31" fmla="*/ 2147483647 h 67"/>
              <a:gd name="T32" fmla="*/ 2147483647 w 180"/>
              <a:gd name="T33" fmla="*/ 2147483647 h 67"/>
              <a:gd name="T34" fmla="*/ 2147483647 w 180"/>
              <a:gd name="T35" fmla="*/ 2147483647 h 67"/>
              <a:gd name="T36" fmla="*/ 0 w 180"/>
              <a:gd name="T37" fmla="*/ 2147483647 h 67"/>
              <a:gd name="T38" fmla="*/ 0 w 180"/>
              <a:gd name="T39" fmla="*/ 2147483647 h 67"/>
              <a:gd name="T40" fmla="*/ 2147483647 w 180"/>
              <a:gd name="T41" fmla="*/ 2147483647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0"/>
              <a:gd name="T64" fmla="*/ 0 h 67"/>
              <a:gd name="T65" fmla="*/ 180 w 180"/>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0" h="67">
                <a:moveTo>
                  <a:pt x="10" y="28"/>
                </a:moveTo>
                <a:lnTo>
                  <a:pt x="27" y="24"/>
                </a:lnTo>
                <a:lnTo>
                  <a:pt x="50" y="30"/>
                </a:lnTo>
                <a:lnTo>
                  <a:pt x="58" y="10"/>
                </a:lnTo>
                <a:lnTo>
                  <a:pt x="97" y="0"/>
                </a:lnTo>
                <a:lnTo>
                  <a:pt x="118" y="0"/>
                </a:lnTo>
                <a:lnTo>
                  <a:pt x="140" y="7"/>
                </a:lnTo>
                <a:lnTo>
                  <a:pt x="166" y="32"/>
                </a:lnTo>
                <a:lnTo>
                  <a:pt x="180" y="34"/>
                </a:lnTo>
                <a:lnTo>
                  <a:pt x="174" y="49"/>
                </a:lnTo>
                <a:lnTo>
                  <a:pt x="156" y="61"/>
                </a:lnTo>
                <a:lnTo>
                  <a:pt x="134" y="58"/>
                </a:lnTo>
                <a:lnTo>
                  <a:pt x="117" y="66"/>
                </a:lnTo>
                <a:lnTo>
                  <a:pt x="103" y="67"/>
                </a:lnTo>
                <a:lnTo>
                  <a:pt x="92" y="60"/>
                </a:lnTo>
                <a:lnTo>
                  <a:pt x="63" y="66"/>
                </a:lnTo>
                <a:lnTo>
                  <a:pt x="45" y="67"/>
                </a:lnTo>
                <a:lnTo>
                  <a:pt x="25" y="65"/>
                </a:lnTo>
                <a:lnTo>
                  <a:pt x="0" y="53"/>
                </a:lnTo>
                <a:lnTo>
                  <a:pt x="0" y="43"/>
                </a:lnTo>
                <a:lnTo>
                  <a:pt x="10" y="28"/>
                </a:lnTo>
                <a:close/>
              </a:path>
            </a:pathLst>
          </a:custGeom>
          <a:solidFill>
            <a:srgbClr val="DCDCDC"/>
          </a:solidFill>
          <a:ln w="9525">
            <a:noFill/>
            <a:round/>
            <a:headEnd/>
            <a:tailEnd/>
          </a:ln>
        </p:spPr>
        <p:txBody>
          <a:bodyPr/>
          <a:lstStyle/>
          <a:p>
            <a:endParaRPr lang="en-US"/>
          </a:p>
        </p:txBody>
      </p:sp>
      <p:sp>
        <p:nvSpPr>
          <p:cNvPr id="20534" name="Freeform 375"/>
          <p:cNvSpPr>
            <a:spLocks/>
          </p:cNvSpPr>
          <p:nvPr/>
        </p:nvSpPr>
        <p:spPr bwMode="auto">
          <a:xfrm>
            <a:off x="5300664" y="3295650"/>
            <a:ext cx="149225" cy="46038"/>
          </a:xfrm>
          <a:custGeom>
            <a:avLst/>
            <a:gdLst>
              <a:gd name="T0" fmla="*/ 2147483647 w 188"/>
              <a:gd name="T1" fmla="*/ 2147483647 h 58"/>
              <a:gd name="T2" fmla="*/ 2147483647 w 188"/>
              <a:gd name="T3" fmla="*/ 2147483647 h 58"/>
              <a:gd name="T4" fmla="*/ 2147483647 w 188"/>
              <a:gd name="T5" fmla="*/ 2147483647 h 58"/>
              <a:gd name="T6" fmla="*/ 2147483647 w 188"/>
              <a:gd name="T7" fmla="*/ 2147483647 h 58"/>
              <a:gd name="T8" fmla="*/ 2147483647 w 188"/>
              <a:gd name="T9" fmla="*/ 0 h 58"/>
              <a:gd name="T10" fmla="*/ 2147483647 w 188"/>
              <a:gd name="T11" fmla="*/ 2147483647 h 58"/>
              <a:gd name="T12" fmla="*/ 2147483647 w 188"/>
              <a:gd name="T13" fmla="*/ 2147483647 h 58"/>
              <a:gd name="T14" fmla="*/ 2147483647 w 188"/>
              <a:gd name="T15" fmla="*/ 2147483647 h 58"/>
              <a:gd name="T16" fmla="*/ 2147483647 w 188"/>
              <a:gd name="T17" fmla="*/ 2147483647 h 58"/>
              <a:gd name="T18" fmla="*/ 2147483647 w 188"/>
              <a:gd name="T19" fmla="*/ 2147483647 h 58"/>
              <a:gd name="T20" fmla="*/ 2147483647 w 188"/>
              <a:gd name="T21" fmla="*/ 2147483647 h 58"/>
              <a:gd name="T22" fmla="*/ 2147483647 w 188"/>
              <a:gd name="T23" fmla="*/ 2147483647 h 58"/>
              <a:gd name="T24" fmla="*/ 2147483647 w 188"/>
              <a:gd name="T25" fmla="*/ 2147483647 h 58"/>
              <a:gd name="T26" fmla="*/ 2147483647 w 188"/>
              <a:gd name="T27" fmla="*/ 2147483647 h 58"/>
              <a:gd name="T28" fmla="*/ 0 w 188"/>
              <a:gd name="T29" fmla="*/ 2147483647 h 58"/>
              <a:gd name="T30" fmla="*/ 2147483647 w 188"/>
              <a:gd name="T31" fmla="*/ 2147483647 h 58"/>
              <a:gd name="T32" fmla="*/ 2147483647 w 188"/>
              <a:gd name="T33" fmla="*/ 2147483647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8"/>
              <a:gd name="T52" fmla="*/ 0 h 58"/>
              <a:gd name="T53" fmla="*/ 188 w 188"/>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8" h="58">
                <a:moveTo>
                  <a:pt x="39" y="21"/>
                </a:moveTo>
                <a:lnTo>
                  <a:pt x="46" y="10"/>
                </a:lnTo>
                <a:lnTo>
                  <a:pt x="60" y="10"/>
                </a:lnTo>
                <a:lnTo>
                  <a:pt x="85" y="18"/>
                </a:lnTo>
                <a:lnTo>
                  <a:pt x="123" y="0"/>
                </a:lnTo>
                <a:lnTo>
                  <a:pt x="141" y="4"/>
                </a:lnTo>
                <a:lnTo>
                  <a:pt x="154" y="20"/>
                </a:lnTo>
                <a:lnTo>
                  <a:pt x="188" y="28"/>
                </a:lnTo>
                <a:lnTo>
                  <a:pt x="186" y="38"/>
                </a:lnTo>
                <a:lnTo>
                  <a:pt x="147" y="47"/>
                </a:lnTo>
                <a:lnTo>
                  <a:pt x="133" y="53"/>
                </a:lnTo>
                <a:lnTo>
                  <a:pt x="111" y="53"/>
                </a:lnTo>
                <a:lnTo>
                  <a:pt x="86" y="49"/>
                </a:lnTo>
                <a:lnTo>
                  <a:pt x="24" y="58"/>
                </a:lnTo>
                <a:lnTo>
                  <a:pt x="0" y="49"/>
                </a:lnTo>
                <a:lnTo>
                  <a:pt x="8" y="32"/>
                </a:lnTo>
                <a:lnTo>
                  <a:pt x="39" y="21"/>
                </a:lnTo>
                <a:close/>
              </a:path>
            </a:pathLst>
          </a:custGeom>
          <a:solidFill>
            <a:srgbClr val="FFFFFF"/>
          </a:solidFill>
          <a:ln w="9525">
            <a:noFill/>
            <a:round/>
            <a:headEnd/>
            <a:tailEnd/>
          </a:ln>
        </p:spPr>
        <p:txBody>
          <a:bodyPr/>
          <a:lstStyle/>
          <a:p>
            <a:endParaRPr lang="en-US"/>
          </a:p>
        </p:txBody>
      </p:sp>
      <p:sp>
        <p:nvSpPr>
          <p:cNvPr id="20535" name="Freeform 376"/>
          <p:cNvSpPr>
            <a:spLocks/>
          </p:cNvSpPr>
          <p:nvPr/>
        </p:nvSpPr>
        <p:spPr bwMode="auto">
          <a:xfrm>
            <a:off x="5053014" y="2516189"/>
            <a:ext cx="96837" cy="85725"/>
          </a:xfrm>
          <a:custGeom>
            <a:avLst/>
            <a:gdLst>
              <a:gd name="T0" fmla="*/ 2147483647 w 121"/>
              <a:gd name="T1" fmla="*/ 0 h 108"/>
              <a:gd name="T2" fmla="*/ 2147483647 w 121"/>
              <a:gd name="T3" fmla="*/ 2147483647 h 108"/>
              <a:gd name="T4" fmla="*/ 0 w 121"/>
              <a:gd name="T5" fmla="*/ 2147483647 h 108"/>
              <a:gd name="T6" fmla="*/ 2147483647 w 121"/>
              <a:gd name="T7" fmla="*/ 2147483647 h 108"/>
              <a:gd name="T8" fmla="*/ 2147483647 w 121"/>
              <a:gd name="T9" fmla="*/ 2147483647 h 108"/>
              <a:gd name="T10" fmla="*/ 2147483647 w 121"/>
              <a:gd name="T11" fmla="*/ 2147483647 h 108"/>
              <a:gd name="T12" fmla="*/ 2147483647 w 121"/>
              <a:gd name="T13" fmla="*/ 2147483647 h 108"/>
              <a:gd name="T14" fmla="*/ 2147483647 w 121"/>
              <a:gd name="T15" fmla="*/ 2147483647 h 108"/>
              <a:gd name="T16" fmla="*/ 2147483647 w 121"/>
              <a:gd name="T17" fmla="*/ 2147483647 h 108"/>
              <a:gd name="T18" fmla="*/ 2147483647 w 121"/>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08"/>
              <a:gd name="T32" fmla="*/ 121 w 121"/>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08">
                <a:moveTo>
                  <a:pt x="57" y="0"/>
                </a:moveTo>
                <a:lnTo>
                  <a:pt x="18" y="24"/>
                </a:lnTo>
                <a:lnTo>
                  <a:pt x="0" y="46"/>
                </a:lnTo>
                <a:lnTo>
                  <a:pt x="13" y="71"/>
                </a:lnTo>
                <a:lnTo>
                  <a:pt x="69" y="97"/>
                </a:lnTo>
                <a:lnTo>
                  <a:pt x="121" y="108"/>
                </a:lnTo>
                <a:lnTo>
                  <a:pt x="80" y="80"/>
                </a:lnTo>
                <a:lnTo>
                  <a:pt x="54" y="50"/>
                </a:lnTo>
                <a:lnTo>
                  <a:pt x="50" y="28"/>
                </a:lnTo>
                <a:lnTo>
                  <a:pt x="57" y="0"/>
                </a:lnTo>
                <a:close/>
              </a:path>
            </a:pathLst>
          </a:custGeom>
          <a:solidFill>
            <a:srgbClr val="C7C7FB"/>
          </a:solidFill>
          <a:ln w="9525">
            <a:noFill/>
            <a:round/>
            <a:headEnd/>
            <a:tailEnd/>
          </a:ln>
        </p:spPr>
        <p:txBody>
          <a:bodyPr/>
          <a:lstStyle/>
          <a:p>
            <a:endParaRPr lang="en-US"/>
          </a:p>
        </p:txBody>
      </p:sp>
      <p:sp>
        <p:nvSpPr>
          <p:cNvPr id="20536" name="Freeform 377"/>
          <p:cNvSpPr>
            <a:spLocks/>
          </p:cNvSpPr>
          <p:nvPr/>
        </p:nvSpPr>
        <p:spPr bwMode="auto">
          <a:xfrm>
            <a:off x="5673726" y="2343151"/>
            <a:ext cx="42863" cy="130175"/>
          </a:xfrm>
          <a:custGeom>
            <a:avLst/>
            <a:gdLst>
              <a:gd name="T0" fmla="*/ 2147483647 w 54"/>
              <a:gd name="T1" fmla="*/ 0 h 164"/>
              <a:gd name="T2" fmla="*/ 2147483647 w 54"/>
              <a:gd name="T3" fmla="*/ 2147483647 h 164"/>
              <a:gd name="T4" fmla="*/ 2147483647 w 54"/>
              <a:gd name="T5" fmla="*/ 2147483647 h 164"/>
              <a:gd name="T6" fmla="*/ 0 w 54"/>
              <a:gd name="T7" fmla="*/ 2147483647 h 164"/>
              <a:gd name="T8" fmla="*/ 2147483647 w 54"/>
              <a:gd name="T9" fmla="*/ 2147483647 h 164"/>
              <a:gd name="T10" fmla="*/ 2147483647 w 54"/>
              <a:gd name="T11" fmla="*/ 2147483647 h 164"/>
              <a:gd name="T12" fmla="*/ 2147483647 w 54"/>
              <a:gd name="T13" fmla="*/ 2147483647 h 164"/>
              <a:gd name="T14" fmla="*/ 2147483647 w 54"/>
              <a:gd name="T15" fmla="*/ 2147483647 h 164"/>
              <a:gd name="T16" fmla="*/ 2147483647 w 54"/>
              <a:gd name="T17" fmla="*/ 2147483647 h 164"/>
              <a:gd name="T18" fmla="*/ 2147483647 w 54"/>
              <a:gd name="T19" fmla="*/ 2147483647 h 164"/>
              <a:gd name="T20" fmla="*/ 2147483647 w 54"/>
              <a:gd name="T21" fmla="*/ 0 h 1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164"/>
              <a:gd name="T35" fmla="*/ 54 w 54"/>
              <a:gd name="T36" fmla="*/ 164 h 1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164">
                <a:moveTo>
                  <a:pt x="54" y="0"/>
                </a:moveTo>
                <a:lnTo>
                  <a:pt x="21" y="28"/>
                </a:lnTo>
                <a:lnTo>
                  <a:pt x="3" y="59"/>
                </a:lnTo>
                <a:lnTo>
                  <a:pt x="0" y="77"/>
                </a:lnTo>
                <a:lnTo>
                  <a:pt x="3" y="98"/>
                </a:lnTo>
                <a:lnTo>
                  <a:pt x="26" y="149"/>
                </a:lnTo>
                <a:lnTo>
                  <a:pt x="39" y="164"/>
                </a:lnTo>
                <a:lnTo>
                  <a:pt x="43" y="136"/>
                </a:lnTo>
                <a:lnTo>
                  <a:pt x="32" y="66"/>
                </a:lnTo>
                <a:lnTo>
                  <a:pt x="40" y="25"/>
                </a:lnTo>
                <a:lnTo>
                  <a:pt x="54" y="0"/>
                </a:lnTo>
                <a:close/>
              </a:path>
            </a:pathLst>
          </a:custGeom>
          <a:solidFill>
            <a:srgbClr val="A1D2E3"/>
          </a:solidFill>
          <a:ln w="9525">
            <a:noFill/>
            <a:round/>
            <a:headEnd/>
            <a:tailEnd/>
          </a:ln>
        </p:spPr>
        <p:txBody>
          <a:bodyPr/>
          <a:lstStyle/>
          <a:p>
            <a:endParaRPr lang="en-US"/>
          </a:p>
        </p:txBody>
      </p:sp>
      <p:sp>
        <p:nvSpPr>
          <p:cNvPr id="20537" name="Freeform 378"/>
          <p:cNvSpPr>
            <a:spLocks/>
          </p:cNvSpPr>
          <p:nvPr/>
        </p:nvSpPr>
        <p:spPr bwMode="auto">
          <a:xfrm>
            <a:off x="5826125" y="2274888"/>
            <a:ext cx="65088" cy="120650"/>
          </a:xfrm>
          <a:custGeom>
            <a:avLst/>
            <a:gdLst>
              <a:gd name="T0" fmla="*/ 2147483647 w 80"/>
              <a:gd name="T1" fmla="*/ 0 h 151"/>
              <a:gd name="T2" fmla="*/ 2147483647 w 80"/>
              <a:gd name="T3" fmla="*/ 2147483647 h 151"/>
              <a:gd name="T4" fmla="*/ 2147483647 w 80"/>
              <a:gd name="T5" fmla="*/ 2147483647 h 151"/>
              <a:gd name="T6" fmla="*/ 0 w 80"/>
              <a:gd name="T7" fmla="*/ 2147483647 h 151"/>
              <a:gd name="T8" fmla="*/ 2147483647 w 80"/>
              <a:gd name="T9" fmla="*/ 2147483647 h 151"/>
              <a:gd name="T10" fmla="*/ 2147483647 w 80"/>
              <a:gd name="T11" fmla="*/ 2147483647 h 151"/>
              <a:gd name="T12" fmla="*/ 2147483647 w 80"/>
              <a:gd name="T13" fmla="*/ 2147483647 h 151"/>
              <a:gd name="T14" fmla="*/ 2147483647 w 80"/>
              <a:gd name="T15" fmla="*/ 2147483647 h 151"/>
              <a:gd name="T16" fmla="*/ 2147483647 w 80"/>
              <a:gd name="T17" fmla="*/ 2147483647 h 151"/>
              <a:gd name="T18" fmla="*/ 2147483647 w 80"/>
              <a:gd name="T19" fmla="*/ 2147483647 h 151"/>
              <a:gd name="T20" fmla="*/ 2147483647 w 80"/>
              <a:gd name="T21" fmla="*/ 2147483647 h 151"/>
              <a:gd name="T22" fmla="*/ 2147483647 w 80"/>
              <a:gd name="T23" fmla="*/ 2147483647 h 151"/>
              <a:gd name="T24" fmla="*/ 2147483647 w 80"/>
              <a:gd name="T25" fmla="*/ 0 h 1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151"/>
              <a:gd name="T41" fmla="*/ 80 w 80"/>
              <a:gd name="T42" fmla="*/ 151 h 1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151">
                <a:moveTo>
                  <a:pt x="80" y="0"/>
                </a:moveTo>
                <a:lnTo>
                  <a:pt x="37" y="35"/>
                </a:lnTo>
                <a:lnTo>
                  <a:pt x="9" y="65"/>
                </a:lnTo>
                <a:lnTo>
                  <a:pt x="0" y="93"/>
                </a:lnTo>
                <a:lnTo>
                  <a:pt x="39" y="150"/>
                </a:lnTo>
                <a:lnTo>
                  <a:pt x="40" y="151"/>
                </a:lnTo>
                <a:lnTo>
                  <a:pt x="36" y="126"/>
                </a:lnTo>
                <a:lnTo>
                  <a:pt x="36" y="110"/>
                </a:lnTo>
                <a:lnTo>
                  <a:pt x="37" y="94"/>
                </a:lnTo>
                <a:lnTo>
                  <a:pt x="60" y="74"/>
                </a:lnTo>
                <a:lnTo>
                  <a:pt x="56" y="52"/>
                </a:lnTo>
                <a:lnTo>
                  <a:pt x="64" y="27"/>
                </a:lnTo>
                <a:lnTo>
                  <a:pt x="80" y="0"/>
                </a:lnTo>
                <a:close/>
              </a:path>
            </a:pathLst>
          </a:custGeom>
          <a:solidFill>
            <a:srgbClr val="ADC9FA"/>
          </a:solidFill>
          <a:ln w="9525">
            <a:noFill/>
            <a:round/>
            <a:headEnd/>
            <a:tailEnd/>
          </a:ln>
        </p:spPr>
        <p:txBody>
          <a:bodyPr/>
          <a:lstStyle/>
          <a:p>
            <a:endParaRPr lang="en-US"/>
          </a:p>
        </p:txBody>
      </p:sp>
      <p:sp>
        <p:nvSpPr>
          <p:cNvPr id="20538" name="Freeform 379"/>
          <p:cNvSpPr>
            <a:spLocks/>
          </p:cNvSpPr>
          <p:nvPr/>
        </p:nvSpPr>
        <p:spPr bwMode="auto">
          <a:xfrm>
            <a:off x="5548313" y="2346325"/>
            <a:ext cx="76200" cy="147638"/>
          </a:xfrm>
          <a:custGeom>
            <a:avLst/>
            <a:gdLst>
              <a:gd name="T0" fmla="*/ 2147483647 w 95"/>
              <a:gd name="T1" fmla="*/ 0 h 184"/>
              <a:gd name="T2" fmla="*/ 2147483647 w 95"/>
              <a:gd name="T3" fmla="*/ 2147483647 h 184"/>
              <a:gd name="T4" fmla="*/ 2147483647 w 95"/>
              <a:gd name="T5" fmla="*/ 2147483647 h 184"/>
              <a:gd name="T6" fmla="*/ 2147483647 w 95"/>
              <a:gd name="T7" fmla="*/ 2147483647 h 184"/>
              <a:gd name="T8" fmla="*/ 2147483647 w 95"/>
              <a:gd name="T9" fmla="*/ 2147483647 h 184"/>
              <a:gd name="T10" fmla="*/ 2147483647 w 95"/>
              <a:gd name="T11" fmla="*/ 2147483647 h 184"/>
              <a:gd name="T12" fmla="*/ 2147483647 w 95"/>
              <a:gd name="T13" fmla="*/ 2147483647 h 184"/>
              <a:gd name="T14" fmla="*/ 2147483647 w 95"/>
              <a:gd name="T15" fmla="*/ 2147483647 h 184"/>
              <a:gd name="T16" fmla="*/ 0 w 95"/>
              <a:gd name="T17" fmla="*/ 2147483647 h 184"/>
              <a:gd name="T18" fmla="*/ 2147483647 w 95"/>
              <a:gd name="T19" fmla="*/ 2147483647 h 184"/>
              <a:gd name="T20" fmla="*/ 2147483647 w 95"/>
              <a:gd name="T21" fmla="*/ 2147483647 h 184"/>
              <a:gd name="T22" fmla="*/ 2147483647 w 95"/>
              <a:gd name="T23" fmla="*/ 2147483647 h 184"/>
              <a:gd name="T24" fmla="*/ 2147483647 w 95"/>
              <a:gd name="T25" fmla="*/ 2147483647 h 184"/>
              <a:gd name="T26" fmla="*/ 2147483647 w 95"/>
              <a:gd name="T27" fmla="*/ 2147483647 h 184"/>
              <a:gd name="T28" fmla="*/ 2147483647 w 95"/>
              <a:gd name="T29" fmla="*/ 0 h 1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5"/>
              <a:gd name="T46" fmla="*/ 0 h 184"/>
              <a:gd name="T47" fmla="*/ 95 w 95"/>
              <a:gd name="T48" fmla="*/ 184 h 18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5" h="184">
                <a:moveTo>
                  <a:pt x="95" y="0"/>
                </a:moveTo>
                <a:lnTo>
                  <a:pt x="89" y="5"/>
                </a:lnTo>
                <a:lnTo>
                  <a:pt x="58" y="38"/>
                </a:lnTo>
                <a:lnTo>
                  <a:pt x="50" y="61"/>
                </a:lnTo>
                <a:lnTo>
                  <a:pt x="48" y="75"/>
                </a:lnTo>
                <a:lnTo>
                  <a:pt x="53" y="91"/>
                </a:lnTo>
                <a:lnTo>
                  <a:pt x="32" y="103"/>
                </a:lnTo>
                <a:lnTo>
                  <a:pt x="14" y="134"/>
                </a:lnTo>
                <a:lnTo>
                  <a:pt x="0" y="184"/>
                </a:lnTo>
                <a:lnTo>
                  <a:pt x="23" y="148"/>
                </a:lnTo>
                <a:lnTo>
                  <a:pt x="48" y="119"/>
                </a:lnTo>
                <a:lnTo>
                  <a:pt x="82" y="101"/>
                </a:lnTo>
                <a:lnTo>
                  <a:pt x="71" y="67"/>
                </a:lnTo>
                <a:lnTo>
                  <a:pt x="81" y="38"/>
                </a:lnTo>
                <a:lnTo>
                  <a:pt x="95" y="0"/>
                </a:lnTo>
                <a:close/>
              </a:path>
            </a:pathLst>
          </a:custGeom>
          <a:solidFill>
            <a:srgbClr val="A1D2E3"/>
          </a:solidFill>
          <a:ln w="9525">
            <a:noFill/>
            <a:round/>
            <a:headEnd/>
            <a:tailEnd/>
          </a:ln>
        </p:spPr>
        <p:txBody>
          <a:bodyPr/>
          <a:lstStyle/>
          <a:p>
            <a:endParaRPr lang="en-US"/>
          </a:p>
        </p:txBody>
      </p:sp>
      <p:sp>
        <p:nvSpPr>
          <p:cNvPr id="20539" name="Freeform 380"/>
          <p:cNvSpPr>
            <a:spLocks/>
          </p:cNvSpPr>
          <p:nvPr/>
        </p:nvSpPr>
        <p:spPr bwMode="auto">
          <a:xfrm>
            <a:off x="5257801" y="2314576"/>
            <a:ext cx="17463" cy="36513"/>
          </a:xfrm>
          <a:custGeom>
            <a:avLst/>
            <a:gdLst>
              <a:gd name="T0" fmla="*/ 2147483647 w 23"/>
              <a:gd name="T1" fmla="*/ 0 h 45"/>
              <a:gd name="T2" fmla="*/ 2147483647 w 23"/>
              <a:gd name="T3" fmla="*/ 2147483647 h 45"/>
              <a:gd name="T4" fmla="*/ 0 w 23"/>
              <a:gd name="T5" fmla="*/ 2147483647 h 45"/>
              <a:gd name="T6" fmla="*/ 2147483647 w 23"/>
              <a:gd name="T7" fmla="*/ 2147483647 h 45"/>
              <a:gd name="T8" fmla="*/ 2147483647 w 23"/>
              <a:gd name="T9" fmla="*/ 2147483647 h 45"/>
              <a:gd name="T10" fmla="*/ 2147483647 w 23"/>
              <a:gd name="T11" fmla="*/ 2147483647 h 45"/>
              <a:gd name="T12" fmla="*/ 2147483647 w 23"/>
              <a:gd name="T13" fmla="*/ 0 h 45"/>
              <a:gd name="T14" fmla="*/ 0 60000 65536"/>
              <a:gd name="T15" fmla="*/ 0 60000 65536"/>
              <a:gd name="T16" fmla="*/ 0 60000 65536"/>
              <a:gd name="T17" fmla="*/ 0 60000 65536"/>
              <a:gd name="T18" fmla="*/ 0 60000 65536"/>
              <a:gd name="T19" fmla="*/ 0 60000 65536"/>
              <a:gd name="T20" fmla="*/ 0 60000 65536"/>
              <a:gd name="T21" fmla="*/ 0 w 23"/>
              <a:gd name="T22" fmla="*/ 0 h 45"/>
              <a:gd name="T23" fmla="*/ 23 w 23"/>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45">
                <a:moveTo>
                  <a:pt x="23" y="0"/>
                </a:moveTo>
                <a:lnTo>
                  <a:pt x="8" y="19"/>
                </a:lnTo>
                <a:lnTo>
                  <a:pt x="0" y="33"/>
                </a:lnTo>
                <a:lnTo>
                  <a:pt x="5" y="45"/>
                </a:lnTo>
                <a:lnTo>
                  <a:pt x="20" y="45"/>
                </a:lnTo>
                <a:lnTo>
                  <a:pt x="17" y="15"/>
                </a:lnTo>
                <a:lnTo>
                  <a:pt x="23" y="0"/>
                </a:lnTo>
                <a:close/>
              </a:path>
            </a:pathLst>
          </a:custGeom>
          <a:solidFill>
            <a:srgbClr val="ADC9FA"/>
          </a:solidFill>
          <a:ln w="9525">
            <a:noFill/>
            <a:round/>
            <a:headEnd/>
            <a:tailEnd/>
          </a:ln>
        </p:spPr>
        <p:txBody>
          <a:bodyPr/>
          <a:lstStyle/>
          <a:p>
            <a:endParaRPr lang="en-US"/>
          </a:p>
        </p:txBody>
      </p:sp>
      <p:sp>
        <p:nvSpPr>
          <p:cNvPr id="20540" name="Freeform 381"/>
          <p:cNvSpPr>
            <a:spLocks/>
          </p:cNvSpPr>
          <p:nvPr/>
        </p:nvSpPr>
        <p:spPr bwMode="auto">
          <a:xfrm>
            <a:off x="5738814" y="3067051"/>
            <a:ext cx="255587" cy="112713"/>
          </a:xfrm>
          <a:custGeom>
            <a:avLst/>
            <a:gdLst>
              <a:gd name="T0" fmla="*/ 2147483647 w 324"/>
              <a:gd name="T1" fmla="*/ 2147483647 h 143"/>
              <a:gd name="T2" fmla="*/ 2147483647 w 324"/>
              <a:gd name="T3" fmla="*/ 2147483647 h 143"/>
              <a:gd name="T4" fmla="*/ 2147483647 w 324"/>
              <a:gd name="T5" fmla="*/ 2147483647 h 143"/>
              <a:gd name="T6" fmla="*/ 2147483647 w 324"/>
              <a:gd name="T7" fmla="*/ 2147483647 h 143"/>
              <a:gd name="T8" fmla="*/ 2147483647 w 324"/>
              <a:gd name="T9" fmla="*/ 2147483647 h 143"/>
              <a:gd name="T10" fmla="*/ 2147483647 w 324"/>
              <a:gd name="T11" fmla="*/ 0 h 143"/>
              <a:gd name="T12" fmla="*/ 2147483647 w 324"/>
              <a:gd name="T13" fmla="*/ 2147483647 h 143"/>
              <a:gd name="T14" fmla="*/ 2147483647 w 324"/>
              <a:gd name="T15" fmla="*/ 2147483647 h 143"/>
              <a:gd name="T16" fmla="*/ 2147483647 w 324"/>
              <a:gd name="T17" fmla="*/ 2147483647 h 143"/>
              <a:gd name="T18" fmla="*/ 2147483647 w 324"/>
              <a:gd name="T19" fmla="*/ 2147483647 h 143"/>
              <a:gd name="T20" fmla="*/ 2147483647 w 324"/>
              <a:gd name="T21" fmla="*/ 2147483647 h 143"/>
              <a:gd name="T22" fmla="*/ 2147483647 w 324"/>
              <a:gd name="T23" fmla="*/ 2147483647 h 143"/>
              <a:gd name="T24" fmla="*/ 2147483647 w 324"/>
              <a:gd name="T25" fmla="*/ 2147483647 h 143"/>
              <a:gd name="T26" fmla="*/ 2147483647 w 324"/>
              <a:gd name="T27" fmla="*/ 2147483647 h 143"/>
              <a:gd name="T28" fmla="*/ 2147483647 w 324"/>
              <a:gd name="T29" fmla="*/ 2147483647 h 143"/>
              <a:gd name="T30" fmla="*/ 2147483647 w 324"/>
              <a:gd name="T31" fmla="*/ 2147483647 h 143"/>
              <a:gd name="T32" fmla="*/ 2147483647 w 324"/>
              <a:gd name="T33" fmla="*/ 2147483647 h 143"/>
              <a:gd name="T34" fmla="*/ 2147483647 w 324"/>
              <a:gd name="T35" fmla="*/ 2147483647 h 143"/>
              <a:gd name="T36" fmla="*/ 2147483647 w 324"/>
              <a:gd name="T37" fmla="*/ 2147483647 h 143"/>
              <a:gd name="T38" fmla="*/ 2147483647 w 324"/>
              <a:gd name="T39" fmla="*/ 2147483647 h 143"/>
              <a:gd name="T40" fmla="*/ 2147483647 w 324"/>
              <a:gd name="T41" fmla="*/ 2147483647 h 143"/>
              <a:gd name="T42" fmla="*/ 2147483647 w 324"/>
              <a:gd name="T43" fmla="*/ 2147483647 h 143"/>
              <a:gd name="T44" fmla="*/ 2147483647 w 324"/>
              <a:gd name="T45" fmla="*/ 2147483647 h 143"/>
              <a:gd name="T46" fmla="*/ 2147483647 w 324"/>
              <a:gd name="T47" fmla="*/ 2147483647 h 143"/>
              <a:gd name="T48" fmla="*/ 2147483647 w 324"/>
              <a:gd name="T49" fmla="*/ 2147483647 h 143"/>
              <a:gd name="T50" fmla="*/ 2147483647 w 324"/>
              <a:gd name="T51" fmla="*/ 2147483647 h 143"/>
              <a:gd name="T52" fmla="*/ 0 w 324"/>
              <a:gd name="T53" fmla="*/ 2147483647 h 143"/>
              <a:gd name="T54" fmla="*/ 2147483647 w 324"/>
              <a:gd name="T55" fmla="*/ 2147483647 h 143"/>
              <a:gd name="T56" fmla="*/ 2147483647 w 324"/>
              <a:gd name="T57" fmla="*/ 2147483647 h 1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4"/>
              <a:gd name="T88" fmla="*/ 0 h 143"/>
              <a:gd name="T89" fmla="*/ 324 w 324"/>
              <a:gd name="T90" fmla="*/ 143 h 1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4" h="143">
                <a:moveTo>
                  <a:pt x="61" y="31"/>
                </a:moveTo>
                <a:lnTo>
                  <a:pt x="74" y="16"/>
                </a:lnTo>
                <a:lnTo>
                  <a:pt x="101" y="21"/>
                </a:lnTo>
                <a:lnTo>
                  <a:pt x="145" y="40"/>
                </a:lnTo>
                <a:lnTo>
                  <a:pt x="182" y="3"/>
                </a:lnTo>
                <a:lnTo>
                  <a:pt x="203" y="0"/>
                </a:lnTo>
                <a:lnTo>
                  <a:pt x="230" y="27"/>
                </a:lnTo>
                <a:lnTo>
                  <a:pt x="258" y="21"/>
                </a:lnTo>
                <a:lnTo>
                  <a:pt x="292" y="22"/>
                </a:lnTo>
                <a:lnTo>
                  <a:pt x="317" y="36"/>
                </a:lnTo>
                <a:lnTo>
                  <a:pt x="323" y="49"/>
                </a:lnTo>
                <a:lnTo>
                  <a:pt x="320" y="69"/>
                </a:lnTo>
                <a:lnTo>
                  <a:pt x="324" y="96"/>
                </a:lnTo>
                <a:lnTo>
                  <a:pt x="317" y="106"/>
                </a:lnTo>
                <a:lnTo>
                  <a:pt x="305" y="108"/>
                </a:lnTo>
                <a:lnTo>
                  <a:pt x="282" y="109"/>
                </a:lnTo>
                <a:lnTo>
                  <a:pt x="241" y="120"/>
                </a:lnTo>
                <a:lnTo>
                  <a:pt x="220" y="121"/>
                </a:lnTo>
                <a:lnTo>
                  <a:pt x="198" y="121"/>
                </a:lnTo>
                <a:lnTo>
                  <a:pt x="151" y="112"/>
                </a:lnTo>
                <a:lnTo>
                  <a:pt x="94" y="139"/>
                </a:lnTo>
                <a:lnTo>
                  <a:pt x="71" y="143"/>
                </a:lnTo>
                <a:lnTo>
                  <a:pt x="52" y="142"/>
                </a:lnTo>
                <a:lnTo>
                  <a:pt x="31" y="125"/>
                </a:lnTo>
                <a:lnTo>
                  <a:pt x="30" y="110"/>
                </a:lnTo>
                <a:lnTo>
                  <a:pt x="37" y="91"/>
                </a:lnTo>
                <a:lnTo>
                  <a:pt x="0" y="64"/>
                </a:lnTo>
                <a:lnTo>
                  <a:pt x="1" y="46"/>
                </a:lnTo>
                <a:lnTo>
                  <a:pt x="61" y="31"/>
                </a:lnTo>
                <a:close/>
              </a:path>
            </a:pathLst>
          </a:custGeom>
          <a:blipFill dpi="0" rotWithShape="0">
            <a:blip cstate="print"/>
            <a:srcRect/>
            <a:tile tx="0" ty="0" sx="100000" sy="100000" flip="none" algn="tl"/>
          </a:blipFill>
          <a:ln w="9525">
            <a:noFill/>
            <a:round/>
            <a:headEnd/>
            <a:tailEnd/>
          </a:ln>
        </p:spPr>
        <p:txBody>
          <a:bodyPr/>
          <a:lstStyle/>
          <a:p>
            <a:endParaRPr lang="en-US"/>
          </a:p>
        </p:txBody>
      </p:sp>
      <p:sp>
        <p:nvSpPr>
          <p:cNvPr id="20541" name="Freeform 382"/>
          <p:cNvSpPr>
            <a:spLocks/>
          </p:cNvSpPr>
          <p:nvPr/>
        </p:nvSpPr>
        <p:spPr bwMode="auto">
          <a:xfrm>
            <a:off x="5340351" y="2287588"/>
            <a:ext cx="17463" cy="36512"/>
          </a:xfrm>
          <a:custGeom>
            <a:avLst/>
            <a:gdLst>
              <a:gd name="T0" fmla="*/ 2147483647 w 20"/>
              <a:gd name="T1" fmla="*/ 0 h 45"/>
              <a:gd name="T2" fmla="*/ 2147483647 w 20"/>
              <a:gd name="T3" fmla="*/ 2147483647 h 45"/>
              <a:gd name="T4" fmla="*/ 2147483647 w 20"/>
              <a:gd name="T5" fmla="*/ 2147483647 h 45"/>
              <a:gd name="T6" fmla="*/ 0 w 20"/>
              <a:gd name="T7" fmla="*/ 2147483647 h 45"/>
              <a:gd name="T8" fmla="*/ 2147483647 w 20"/>
              <a:gd name="T9" fmla="*/ 2147483647 h 45"/>
              <a:gd name="T10" fmla="*/ 2147483647 w 20"/>
              <a:gd name="T11" fmla="*/ 2147483647 h 45"/>
              <a:gd name="T12" fmla="*/ 2147483647 w 20"/>
              <a:gd name="T13" fmla="*/ 0 h 45"/>
              <a:gd name="T14" fmla="*/ 0 60000 65536"/>
              <a:gd name="T15" fmla="*/ 0 60000 65536"/>
              <a:gd name="T16" fmla="*/ 0 60000 65536"/>
              <a:gd name="T17" fmla="*/ 0 60000 65536"/>
              <a:gd name="T18" fmla="*/ 0 60000 65536"/>
              <a:gd name="T19" fmla="*/ 0 60000 65536"/>
              <a:gd name="T20" fmla="*/ 0 60000 65536"/>
              <a:gd name="T21" fmla="*/ 0 w 20"/>
              <a:gd name="T22" fmla="*/ 0 h 45"/>
              <a:gd name="T23" fmla="*/ 20 w 20"/>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45">
                <a:moveTo>
                  <a:pt x="20" y="0"/>
                </a:moveTo>
                <a:lnTo>
                  <a:pt x="7" y="5"/>
                </a:lnTo>
                <a:lnTo>
                  <a:pt x="1" y="19"/>
                </a:lnTo>
                <a:lnTo>
                  <a:pt x="0" y="29"/>
                </a:lnTo>
                <a:lnTo>
                  <a:pt x="1" y="45"/>
                </a:lnTo>
                <a:lnTo>
                  <a:pt x="12" y="42"/>
                </a:lnTo>
                <a:lnTo>
                  <a:pt x="20" y="0"/>
                </a:lnTo>
                <a:close/>
              </a:path>
            </a:pathLst>
          </a:custGeom>
          <a:solidFill>
            <a:srgbClr val="ADC9FA"/>
          </a:solidFill>
          <a:ln w="9525">
            <a:noFill/>
            <a:round/>
            <a:headEnd/>
            <a:tailEnd/>
          </a:ln>
        </p:spPr>
        <p:txBody>
          <a:bodyPr/>
          <a:lstStyle/>
          <a:p>
            <a:endParaRPr lang="en-US"/>
          </a:p>
        </p:txBody>
      </p:sp>
      <p:sp>
        <p:nvSpPr>
          <p:cNvPr id="20542" name="Freeform 383"/>
          <p:cNvSpPr>
            <a:spLocks/>
          </p:cNvSpPr>
          <p:nvPr/>
        </p:nvSpPr>
        <p:spPr bwMode="auto">
          <a:xfrm>
            <a:off x="4719638" y="3176589"/>
            <a:ext cx="138112" cy="71437"/>
          </a:xfrm>
          <a:custGeom>
            <a:avLst/>
            <a:gdLst>
              <a:gd name="T0" fmla="*/ 2147483647 w 175"/>
              <a:gd name="T1" fmla="*/ 2147483647 h 90"/>
              <a:gd name="T2" fmla="*/ 2147483647 w 175"/>
              <a:gd name="T3" fmla="*/ 2147483647 h 90"/>
              <a:gd name="T4" fmla="*/ 2147483647 w 175"/>
              <a:gd name="T5" fmla="*/ 2147483647 h 90"/>
              <a:gd name="T6" fmla="*/ 2147483647 w 175"/>
              <a:gd name="T7" fmla="*/ 0 h 90"/>
              <a:gd name="T8" fmla="*/ 2147483647 w 175"/>
              <a:gd name="T9" fmla="*/ 0 h 90"/>
              <a:gd name="T10" fmla="*/ 2147483647 w 175"/>
              <a:gd name="T11" fmla="*/ 0 h 90"/>
              <a:gd name="T12" fmla="*/ 2147483647 w 175"/>
              <a:gd name="T13" fmla="*/ 2147483647 h 90"/>
              <a:gd name="T14" fmla="*/ 2147483647 w 175"/>
              <a:gd name="T15" fmla="*/ 2147483647 h 90"/>
              <a:gd name="T16" fmla="*/ 2147483647 w 175"/>
              <a:gd name="T17" fmla="*/ 2147483647 h 90"/>
              <a:gd name="T18" fmla="*/ 2147483647 w 175"/>
              <a:gd name="T19" fmla="*/ 2147483647 h 90"/>
              <a:gd name="T20" fmla="*/ 2147483647 w 175"/>
              <a:gd name="T21" fmla="*/ 2147483647 h 90"/>
              <a:gd name="T22" fmla="*/ 2147483647 w 175"/>
              <a:gd name="T23" fmla="*/ 2147483647 h 90"/>
              <a:gd name="T24" fmla="*/ 2147483647 w 175"/>
              <a:gd name="T25" fmla="*/ 2147483647 h 90"/>
              <a:gd name="T26" fmla="*/ 2147483647 w 175"/>
              <a:gd name="T27" fmla="*/ 2147483647 h 90"/>
              <a:gd name="T28" fmla="*/ 2147483647 w 175"/>
              <a:gd name="T29" fmla="*/ 2147483647 h 90"/>
              <a:gd name="T30" fmla="*/ 2147483647 w 175"/>
              <a:gd name="T31" fmla="*/ 2147483647 h 90"/>
              <a:gd name="T32" fmla="*/ 2147483647 w 175"/>
              <a:gd name="T33" fmla="*/ 2147483647 h 90"/>
              <a:gd name="T34" fmla="*/ 2147483647 w 175"/>
              <a:gd name="T35" fmla="*/ 2147483647 h 90"/>
              <a:gd name="T36" fmla="*/ 2147483647 w 175"/>
              <a:gd name="T37" fmla="*/ 2147483647 h 90"/>
              <a:gd name="T38" fmla="*/ 2147483647 w 175"/>
              <a:gd name="T39" fmla="*/ 2147483647 h 90"/>
              <a:gd name="T40" fmla="*/ 0 w 175"/>
              <a:gd name="T41" fmla="*/ 2147483647 h 90"/>
              <a:gd name="T42" fmla="*/ 2147483647 w 175"/>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5"/>
              <a:gd name="T67" fmla="*/ 0 h 90"/>
              <a:gd name="T68" fmla="*/ 175 w 175"/>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5" h="90">
                <a:moveTo>
                  <a:pt x="18" y="34"/>
                </a:moveTo>
                <a:lnTo>
                  <a:pt x="26" y="14"/>
                </a:lnTo>
                <a:lnTo>
                  <a:pt x="55" y="2"/>
                </a:lnTo>
                <a:lnTo>
                  <a:pt x="83" y="0"/>
                </a:lnTo>
                <a:lnTo>
                  <a:pt x="99" y="0"/>
                </a:lnTo>
                <a:lnTo>
                  <a:pt x="121" y="0"/>
                </a:lnTo>
                <a:lnTo>
                  <a:pt x="158" y="5"/>
                </a:lnTo>
                <a:lnTo>
                  <a:pt x="168" y="14"/>
                </a:lnTo>
                <a:lnTo>
                  <a:pt x="147" y="34"/>
                </a:lnTo>
                <a:lnTo>
                  <a:pt x="168" y="40"/>
                </a:lnTo>
                <a:lnTo>
                  <a:pt x="175" y="49"/>
                </a:lnTo>
                <a:lnTo>
                  <a:pt x="168" y="70"/>
                </a:lnTo>
                <a:lnTo>
                  <a:pt x="156" y="74"/>
                </a:lnTo>
                <a:lnTo>
                  <a:pt x="133" y="71"/>
                </a:lnTo>
                <a:lnTo>
                  <a:pt x="108" y="72"/>
                </a:lnTo>
                <a:lnTo>
                  <a:pt x="86" y="90"/>
                </a:lnTo>
                <a:lnTo>
                  <a:pt x="51" y="87"/>
                </a:lnTo>
                <a:lnTo>
                  <a:pt x="36" y="75"/>
                </a:lnTo>
                <a:lnTo>
                  <a:pt x="35" y="58"/>
                </a:lnTo>
                <a:lnTo>
                  <a:pt x="7" y="58"/>
                </a:lnTo>
                <a:lnTo>
                  <a:pt x="0" y="55"/>
                </a:lnTo>
                <a:lnTo>
                  <a:pt x="18" y="34"/>
                </a:lnTo>
                <a:close/>
              </a:path>
            </a:pathLst>
          </a:custGeom>
          <a:solidFill>
            <a:srgbClr val="FFFFFF"/>
          </a:solidFill>
          <a:ln w="9525">
            <a:noFill/>
            <a:round/>
            <a:headEnd/>
            <a:tailEnd/>
          </a:ln>
        </p:spPr>
        <p:txBody>
          <a:bodyPr/>
          <a:lstStyle/>
          <a:p>
            <a:endParaRPr lang="en-US"/>
          </a:p>
        </p:txBody>
      </p:sp>
      <p:sp>
        <p:nvSpPr>
          <p:cNvPr id="20543" name="Freeform 384"/>
          <p:cNvSpPr>
            <a:spLocks/>
          </p:cNvSpPr>
          <p:nvPr/>
        </p:nvSpPr>
        <p:spPr bwMode="auto">
          <a:xfrm>
            <a:off x="6600826" y="2622551"/>
            <a:ext cx="85725" cy="73025"/>
          </a:xfrm>
          <a:custGeom>
            <a:avLst/>
            <a:gdLst>
              <a:gd name="T0" fmla="*/ 2147483647 w 108"/>
              <a:gd name="T1" fmla="*/ 2147483647 h 93"/>
              <a:gd name="T2" fmla="*/ 2147483647 w 108"/>
              <a:gd name="T3" fmla="*/ 2147483647 h 93"/>
              <a:gd name="T4" fmla="*/ 2147483647 w 108"/>
              <a:gd name="T5" fmla="*/ 2147483647 h 93"/>
              <a:gd name="T6" fmla="*/ 0 w 108"/>
              <a:gd name="T7" fmla="*/ 2147483647 h 93"/>
              <a:gd name="T8" fmla="*/ 2147483647 w 108"/>
              <a:gd name="T9" fmla="*/ 2147483647 h 93"/>
              <a:gd name="T10" fmla="*/ 2147483647 w 108"/>
              <a:gd name="T11" fmla="*/ 2147483647 h 93"/>
              <a:gd name="T12" fmla="*/ 2147483647 w 108"/>
              <a:gd name="T13" fmla="*/ 2147483647 h 93"/>
              <a:gd name="T14" fmla="*/ 2147483647 w 108"/>
              <a:gd name="T15" fmla="*/ 2147483647 h 93"/>
              <a:gd name="T16" fmla="*/ 2147483647 w 108"/>
              <a:gd name="T17" fmla="*/ 2147483647 h 93"/>
              <a:gd name="T18" fmla="*/ 2147483647 w 108"/>
              <a:gd name="T19" fmla="*/ 2147483647 h 93"/>
              <a:gd name="T20" fmla="*/ 2147483647 w 108"/>
              <a:gd name="T21" fmla="*/ 2147483647 h 93"/>
              <a:gd name="T22" fmla="*/ 2147483647 w 108"/>
              <a:gd name="T23" fmla="*/ 0 h 93"/>
              <a:gd name="T24" fmla="*/ 2147483647 w 108"/>
              <a:gd name="T25" fmla="*/ 2147483647 h 93"/>
              <a:gd name="T26" fmla="*/ 2147483647 w 108"/>
              <a:gd name="T27" fmla="*/ 2147483647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8"/>
              <a:gd name="T43" fmla="*/ 0 h 93"/>
              <a:gd name="T44" fmla="*/ 108 w 108"/>
              <a:gd name="T45" fmla="*/ 93 h 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8" h="93">
                <a:moveTo>
                  <a:pt x="44" y="5"/>
                </a:moveTo>
                <a:lnTo>
                  <a:pt x="7" y="39"/>
                </a:lnTo>
                <a:lnTo>
                  <a:pt x="1" y="68"/>
                </a:lnTo>
                <a:lnTo>
                  <a:pt x="0" y="83"/>
                </a:lnTo>
                <a:lnTo>
                  <a:pt x="5" y="93"/>
                </a:lnTo>
                <a:lnTo>
                  <a:pt x="18" y="75"/>
                </a:lnTo>
                <a:lnTo>
                  <a:pt x="38" y="67"/>
                </a:lnTo>
                <a:lnTo>
                  <a:pt x="69" y="61"/>
                </a:lnTo>
                <a:lnTo>
                  <a:pt x="54" y="34"/>
                </a:lnTo>
                <a:lnTo>
                  <a:pt x="69" y="16"/>
                </a:lnTo>
                <a:lnTo>
                  <a:pt x="108" y="2"/>
                </a:lnTo>
                <a:lnTo>
                  <a:pt x="81" y="0"/>
                </a:lnTo>
                <a:lnTo>
                  <a:pt x="61" y="1"/>
                </a:lnTo>
                <a:lnTo>
                  <a:pt x="44" y="5"/>
                </a:lnTo>
                <a:close/>
              </a:path>
            </a:pathLst>
          </a:custGeom>
          <a:solidFill>
            <a:srgbClr val="ADC9FA"/>
          </a:solidFill>
          <a:ln w="9525">
            <a:noFill/>
            <a:round/>
            <a:headEnd/>
            <a:tailEnd/>
          </a:ln>
        </p:spPr>
        <p:txBody>
          <a:bodyPr/>
          <a:lstStyle/>
          <a:p>
            <a:endParaRPr lang="en-US"/>
          </a:p>
        </p:txBody>
      </p:sp>
      <p:sp>
        <p:nvSpPr>
          <p:cNvPr id="20544" name="Freeform 385"/>
          <p:cNvSpPr>
            <a:spLocks/>
          </p:cNvSpPr>
          <p:nvPr/>
        </p:nvSpPr>
        <p:spPr bwMode="auto">
          <a:xfrm>
            <a:off x="6783388" y="2643189"/>
            <a:ext cx="55562" cy="84137"/>
          </a:xfrm>
          <a:custGeom>
            <a:avLst/>
            <a:gdLst>
              <a:gd name="T0" fmla="*/ 2147483647 w 71"/>
              <a:gd name="T1" fmla="*/ 2147483647 h 107"/>
              <a:gd name="T2" fmla="*/ 2147483647 w 71"/>
              <a:gd name="T3" fmla="*/ 2147483647 h 107"/>
              <a:gd name="T4" fmla="*/ 2147483647 w 71"/>
              <a:gd name="T5" fmla="*/ 2147483647 h 107"/>
              <a:gd name="T6" fmla="*/ 0 w 71"/>
              <a:gd name="T7" fmla="*/ 2147483647 h 107"/>
              <a:gd name="T8" fmla="*/ 2147483647 w 71"/>
              <a:gd name="T9" fmla="*/ 2147483647 h 107"/>
              <a:gd name="T10" fmla="*/ 2147483647 w 71"/>
              <a:gd name="T11" fmla="*/ 0 h 107"/>
              <a:gd name="T12" fmla="*/ 2147483647 w 71"/>
              <a:gd name="T13" fmla="*/ 2147483647 h 107"/>
              <a:gd name="T14" fmla="*/ 2147483647 w 71"/>
              <a:gd name="T15" fmla="*/ 2147483647 h 107"/>
              <a:gd name="T16" fmla="*/ 2147483647 w 71"/>
              <a:gd name="T17" fmla="*/ 2147483647 h 107"/>
              <a:gd name="T18" fmla="*/ 2147483647 w 71"/>
              <a:gd name="T19" fmla="*/ 2147483647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107"/>
              <a:gd name="T32" fmla="*/ 71 w 71"/>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107">
                <a:moveTo>
                  <a:pt x="18" y="107"/>
                </a:moveTo>
                <a:lnTo>
                  <a:pt x="18" y="101"/>
                </a:lnTo>
                <a:lnTo>
                  <a:pt x="17" y="82"/>
                </a:lnTo>
                <a:lnTo>
                  <a:pt x="0" y="45"/>
                </a:lnTo>
                <a:lnTo>
                  <a:pt x="34" y="14"/>
                </a:lnTo>
                <a:lnTo>
                  <a:pt x="71" y="0"/>
                </a:lnTo>
                <a:lnTo>
                  <a:pt x="53" y="15"/>
                </a:lnTo>
                <a:lnTo>
                  <a:pt x="41" y="29"/>
                </a:lnTo>
                <a:lnTo>
                  <a:pt x="42" y="50"/>
                </a:lnTo>
                <a:lnTo>
                  <a:pt x="18" y="107"/>
                </a:lnTo>
                <a:close/>
              </a:path>
            </a:pathLst>
          </a:custGeom>
          <a:solidFill>
            <a:srgbClr val="A1D2E3"/>
          </a:solidFill>
          <a:ln w="9525">
            <a:noFill/>
            <a:round/>
            <a:headEnd/>
            <a:tailEnd/>
          </a:ln>
        </p:spPr>
        <p:txBody>
          <a:bodyPr/>
          <a:lstStyle/>
          <a:p>
            <a:endParaRPr lang="en-US"/>
          </a:p>
        </p:txBody>
      </p:sp>
      <p:sp>
        <p:nvSpPr>
          <p:cNvPr id="20545" name="Freeform 386"/>
          <p:cNvSpPr>
            <a:spLocks/>
          </p:cNvSpPr>
          <p:nvPr/>
        </p:nvSpPr>
        <p:spPr bwMode="auto">
          <a:xfrm>
            <a:off x="7119939" y="2668588"/>
            <a:ext cx="134937" cy="68262"/>
          </a:xfrm>
          <a:custGeom>
            <a:avLst/>
            <a:gdLst>
              <a:gd name="T0" fmla="*/ 2147483647 w 171"/>
              <a:gd name="T1" fmla="*/ 2147483647 h 87"/>
              <a:gd name="T2" fmla="*/ 2147483647 w 171"/>
              <a:gd name="T3" fmla="*/ 2147483647 h 87"/>
              <a:gd name="T4" fmla="*/ 2147483647 w 171"/>
              <a:gd name="T5" fmla="*/ 2147483647 h 87"/>
              <a:gd name="T6" fmla="*/ 2147483647 w 171"/>
              <a:gd name="T7" fmla="*/ 0 h 87"/>
              <a:gd name="T8" fmla="*/ 2147483647 w 171"/>
              <a:gd name="T9" fmla="*/ 0 h 87"/>
              <a:gd name="T10" fmla="*/ 2147483647 w 171"/>
              <a:gd name="T11" fmla="*/ 2147483647 h 87"/>
              <a:gd name="T12" fmla="*/ 2147483647 w 171"/>
              <a:gd name="T13" fmla="*/ 2147483647 h 87"/>
              <a:gd name="T14" fmla="*/ 2147483647 w 171"/>
              <a:gd name="T15" fmla="*/ 2147483647 h 87"/>
              <a:gd name="T16" fmla="*/ 2147483647 w 171"/>
              <a:gd name="T17" fmla="*/ 2147483647 h 87"/>
              <a:gd name="T18" fmla="*/ 2147483647 w 171"/>
              <a:gd name="T19" fmla="*/ 2147483647 h 87"/>
              <a:gd name="T20" fmla="*/ 2147483647 w 171"/>
              <a:gd name="T21" fmla="*/ 2147483647 h 87"/>
              <a:gd name="T22" fmla="*/ 2147483647 w 171"/>
              <a:gd name="T23" fmla="*/ 2147483647 h 87"/>
              <a:gd name="T24" fmla="*/ 2147483647 w 171"/>
              <a:gd name="T25" fmla="*/ 2147483647 h 87"/>
              <a:gd name="T26" fmla="*/ 2147483647 w 171"/>
              <a:gd name="T27" fmla="*/ 2147483647 h 87"/>
              <a:gd name="T28" fmla="*/ 2147483647 w 171"/>
              <a:gd name="T29" fmla="*/ 2147483647 h 87"/>
              <a:gd name="T30" fmla="*/ 2147483647 w 171"/>
              <a:gd name="T31" fmla="*/ 2147483647 h 87"/>
              <a:gd name="T32" fmla="*/ 2147483647 w 171"/>
              <a:gd name="T33" fmla="*/ 2147483647 h 87"/>
              <a:gd name="T34" fmla="*/ 2147483647 w 171"/>
              <a:gd name="T35" fmla="*/ 2147483647 h 87"/>
              <a:gd name="T36" fmla="*/ 2147483647 w 171"/>
              <a:gd name="T37" fmla="*/ 2147483647 h 87"/>
              <a:gd name="T38" fmla="*/ 2147483647 w 171"/>
              <a:gd name="T39" fmla="*/ 2147483647 h 87"/>
              <a:gd name="T40" fmla="*/ 2147483647 w 171"/>
              <a:gd name="T41" fmla="*/ 2147483647 h 87"/>
              <a:gd name="T42" fmla="*/ 0 w 171"/>
              <a:gd name="T43" fmla="*/ 2147483647 h 87"/>
              <a:gd name="T44" fmla="*/ 2147483647 w 171"/>
              <a:gd name="T45" fmla="*/ 2147483647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1"/>
              <a:gd name="T70" fmla="*/ 0 h 87"/>
              <a:gd name="T71" fmla="*/ 171 w 171"/>
              <a:gd name="T72" fmla="*/ 87 h 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1" h="87">
                <a:moveTo>
                  <a:pt x="18" y="31"/>
                </a:moveTo>
                <a:lnTo>
                  <a:pt x="27" y="13"/>
                </a:lnTo>
                <a:lnTo>
                  <a:pt x="57" y="2"/>
                </a:lnTo>
                <a:lnTo>
                  <a:pt x="84" y="0"/>
                </a:lnTo>
                <a:lnTo>
                  <a:pt x="101" y="0"/>
                </a:lnTo>
                <a:lnTo>
                  <a:pt x="123" y="1"/>
                </a:lnTo>
                <a:lnTo>
                  <a:pt x="145" y="9"/>
                </a:lnTo>
                <a:lnTo>
                  <a:pt x="148" y="18"/>
                </a:lnTo>
                <a:lnTo>
                  <a:pt x="123" y="38"/>
                </a:lnTo>
                <a:lnTo>
                  <a:pt x="155" y="44"/>
                </a:lnTo>
                <a:lnTo>
                  <a:pt x="171" y="49"/>
                </a:lnTo>
                <a:lnTo>
                  <a:pt x="168" y="67"/>
                </a:lnTo>
                <a:lnTo>
                  <a:pt x="156" y="71"/>
                </a:lnTo>
                <a:lnTo>
                  <a:pt x="132" y="68"/>
                </a:lnTo>
                <a:lnTo>
                  <a:pt x="108" y="69"/>
                </a:lnTo>
                <a:lnTo>
                  <a:pt x="88" y="87"/>
                </a:lnTo>
                <a:lnTo>
                  <a:pt x="58" y="84"/>
                </a:lnTo>
                <a:lnTo>
                  <a:pt x="53" y="74"/>
                </a:lnTo>
                <a:lnTo>
                  <a:pt x="66" y="57"/>
                </a:lnTo>
                <a:lnTo>
                  <a:pt x="36" y="62"/>
                </a:lnTo>
                <a:lnTo>
                  <a:pt x="10" y="63"/>
                </a:lnTo>
                <a:lnTo>
                  <a:pt x="0" y="54"/>
                </a:lnTo>
                <a:lnTo>
                  <a:pt x="18" y="31"/>
                </a:lnTo>
                <a:close/>
              </a:path>
            </a:pathLst>
          </a:custGeom>
          <a:solidFill>
            <a:srgbClr val="FFFFFF"/>
          </a:solidFill>
          <a:ln w="9525">
            <a:noFill/>
            <a:round/>
            <a:headEnd/>
            <a:tailEnd/>
          </a:ln>
        </p:spPr>
        <p:txBody>
          <a:bodyPr/>
          <a:lstStyle/>
          <a:p>
            <a:endParaRPr lang="en-US"/>
          </a:p>
        </p:txBody>
      </p:sp>
      <p:sp>
        <p:nvSpPr>
          <p:cNvPr id="20546" name="Freeform 387"/>
          <p:cNvSpPr>
            <a:spLocks/>
          </p:cNvSpPr>
          <p:nvPr/>
        </p:nvSpPr>
        <p:spPr bwMode="auto">
          <a:xfrm>
            <a:off x="6919913" y="2589213"/>
            <a:ext cx="95250" cy="144462"/>
          </a:xfrm>
          <a:custGeom>
            <a:avLst/>
            <a:gdLst>
              <a:gd name="T0" fmla="*/ 2147483647 w 122"/>
              <a:gd name="T1" fmla="*/ 0 h 182"/>
              <a:gd name="T2" fmla="*/ 2147483647 w 122"/>
              <a:gd name="T3" fmla="*/ 2147483647 h 182"/>
              <a:gd name="T4" fmla="*/ 2147483647 w 122"/>
              <a:gd name="T5" fmla="*/ 2147483647 h 182"/>
              <a:gd name="T6" fmla="*/ 0 w 122"/>
              <a:gd name="T7" fmla="*/ 2147483647 h 182"/>
              <a:gd name="T8" fmla="*/ 2147483647 w 122"/>
              <a:gd name="T9" fmla="*/ 2147483647 h 182"/>
              <a:gd name="T10" fmla="*/ 2147483647 w 122"/>
              <a:gd name="T11" fmla="*/ 2147483647 h 182"/>
              <a:gd name="T12" fmla="*/ 2147483647 w 122"/>
              <a:gd name="T13" fmla="*/ 2147483647 h 182"/>
              <a:gd name="T14" fmla="*/ 2147483647 w 122"/>
              <a:gd name="T15" fmla="*/ 2147483647 h 182"/>
              <a:gd name="T16" fmla="*/ 2147483647 w 122"/>
              <a:gd name="T17" fmla="*/ 2147483647 h 182"/>
              <a:gd name="T18" fmla="*/ 2147483647 w 122"/>
              <a:gd name="T19" fmla="*/ 2147483647 h 182"/>
              <a:gd name="T20" fmla="*/ 2147483647 w 122"/>
              <a:gd name="T21" fmla="*/ 2147483647 h 182"/>
              <a:gd name="T22" fmla="*/ 2147483647 w 122"/>
              <a:gd name="T23" fmla="*/ 2147483647 h 182"/>
              <a:gd name="T24" fmla="*/ 2147483647 w 122"/>
              <a:gd name="T25" fmla="*/ 2147483647 h 182"/>
              <a:gd name="T26" fmla="*/ 2147483647 w 122"/>
              <a:gd name="T27" fmla="*/ 2147483647 h 182"/>
              <a:gd name="T28" fmla="*/ 2147483647 w 122"/>
              <a:gd name="T29" fmla="*/ 2147483647 h 182"/>
              <a:gd name="T30" fmla="*/ 2147483647 w 122"/>
              <a:gd name="T31" fmla="*/ 0 h 1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2"/>
              <a:gd name="T49" fmla="*/ 0 h 182"/>
              <a:gd name="T50" fmla="*/ 122 w 122"/>
              <a:gd name="T51" fmla="*/ 182 h 1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2" h="182">
                <a:moveTo>
                  <a:pt x="84" y="0"/>
                </a:moveTo>
                <a:lnTo>
                  <a:pt x="59" y="11"/>
                </a:lnTo>
                <a:lnTo>
                  <a:pt x="33" y="36"/>
                </a:lnTo>
                <a:lnTo>
                  <a:pt x="0" y="83"/>
                </a:lnTo>
                <a:lnTo>
                  <a:pt x="17" y="113"/>
                </a:lnTo>
                <a:lnTo>
                  <a:pt x="42" y="157"/>
                </a:lnTo>
                <a:lnTo>
                  <a:pt x="40" y="182"/>
                </a:lnTo>
                <a:lnTo>
                  <a:pt x="105" y="166"/>
                </a:lnTo>
                <a:lnTo>
                  <a:pt x="122" y="130"/>
                </a:lnTo>
                <a:lnTo>
                  <a:pt x="114" y="112"/>
                </a:lnTo>
                <a:lnTo>
                  <a:pt x="84" y="94"/>
                </a:lnTo>
                <a:lnTo>
                  <a:pt x="63" y="77"/>
                </a:lnTo>
                <a:lnTo>
                  <a:pt x="63" y="59"/>
                </a:lnTo>
                <a:lnTo>
                  <a:pt x="80" y="38"/>
                </a:lnTo>
                <a:lnTo>
                  <a:pt x="78" y="16"/>
                </a:lnTo>
                <a:lnTo>
                  <a:pt x="84" y="0"/>
                </a:lnTo>
                <a:close/>
              </a:path>
            </a:pathLst>
          </a:custGeom>
          <a:solidFill>
            <a:srgbClr val="AEE0FF"/>
          </a:solidFill>
          <a:ln w="9525">
            <a:noFill/>
            <a:round/>
            <a:headEnd/>
            <a:tailEnd/>
          </a:ln>
        </p:spPr>
        <p:txBody>
          <a:bodyPr/>
          <a:lstStyle/>
          <a:p>
            <a:endParaRPr lang="en-US"/>
          </a:p>
        </p:txBody>
      </p:sp>
      <p:sp>
        <p:nvSpPr>
          <p:cNvPr id="20547" name="Freeform 388"/>
          <p:cNvSpPr>
            <a:spLocks/>
          </p:cNvSpPr>
          <p:nvPr/>
        </p:nvSpPr>
        <p:spPr bwMode="auto">
          <a:xfrm>
            <a:off x="6051551" y="2968626"/>
            <a:ext cx="644525" cy="74613"/>
          </a:xfrm>
          <a:custGeom>
            <a:avLst/>
            <a:gdLst>
              <a:gd name="T0" fmla="*/ 2147483647 w 812"/>
              <a:gd name="T1" fmla="*/ 2147483647 h 96"/>
              <a:gd name="T2" fmla="*/ 2147483647 w 812"/>
              <a:gd name="T3" fmla="*/ 2147483647 h 96"/>
              <a:gd name="T4" fmla="*/ 2147483647 w 812"/>
              <a:gd name="T5" fmla="*/ 2147483647 h 96"/>
              <a:gd name="T6" fmla="*/ 2147483647 w 812"/>
              <a:gd name="T7" fmla="*/ 2147483647 h 96"/>
              <a:gd name="T8" fmla="*/ 2147483647 w 812"/>
              <a:gd name="T9" fmla="*/ 2147483647 h 96"/>
              <a:gd name="T10" fmla="*/ 2147483647 w 812"/>
              <a:gd name="T11" fmla="*/ 2147483647 h 96"/>
              <a:gd name="T12" fmla="*/ 2147483647 w 812"/>
              <a:gd name="T13" fmla="*/ 2147483647 h 96"/>
              <a:gd name="T14" fmla="*/ 2147483647 w 812"/>
              <a:gd name="T15" fmla="*/ 2147483647 h 96"/>
              <a:gd name="T16" fmla="*/ 2147483647 w 812"/>
              <a:gd name="T17" fmla="*/ 2147483647 h 96"/>
              <a:gd name="T18" fmla="*/ 2147483647 w 812"/>
              <a:gd name="T19" fmla="*/ 0 h 96"/>
              <a:gd name="T20" fmla="*/ 2147483647 w 812"/>
              <a:gd name="T21" fmla="*/ 2147483647 h 96"/>
              <a:gd name="T22" fmla="*/ 2147483647 w 812"/>
              <a:gd name="T23" fmla="*/ 2147483647 h 96"/>
              <a:gd name="T24" fmla="*/ 2147483647 w 812"/>
              <a:gd name="T25" fmla="*/ 2147483647 h 96"/>
              <a:gd name="T26" fmla="*/ 2147483647 w 812"/>
              <a:gd name="T27" fmla="*/ 2147483647 h 96"/>
              <a:gd name="T28" fmla="*/ 2147483647 w 812"/>
              <a:gd name="T29" fmla="*/ 2147483647 h 96"/>
              <a:gd name="T30" fmla="*/ 2147483647 w 812"/>
              <a:gd name="T31" fmla="*/ 2147483647 h 96"/>
              <a:gd name="T32" fmla="*/ 2147483647 w 812"/>
              <a:gd name="T33" fmla="*/ 2147483647 h 96"/>
              <a:gd name="T34" fmla="*/ 2147483647 w 812"/>
              <a:gd name="T35" fmla="*/ 2147483647 h 96"/>
              <a:gd name="T36" fmla="*/ 2147483647 w 812"/>
              <a:gd name="T37" fmla="*/ 2147483647 h 96"/>
              <a:gd name="T38" fmla="*/ 2147483647 w 812"/>
              <a:gd name="T39" fmla="*/ 2147483647 h 96"/>
              <a:gd name="T40" fmla="*/ 2147483647 w 812"/>
              <a:gd name="T41" fmla="*/ 2147483647 h 96"/>
              <a:gd name="T42" fmla="*/ 2147483647 w 812"/>
              <a:gd name="T43" fmla="*/ 2147483647 h 96"/>
              <a:gd name="T44" fmla="*/ 2147483647 w 812"/>
              <a:gd name="T45" fmla="*/ 2147483647 h 96"/>
              <a:gd name="T46" fmla="*/ 2147483647 w 812"/>
              <a:gd name="T47" fmla="*/ 2147483647 h 96"/>
              <a:gd name="T48" fmla="*/ 2147483647 w 812"/>
              <a:gd name="T49" fmla="*/ 2147483647 h 96"/>
              <a:gd name="T50" fmla="*/ 2147483647 w 812"/>
              <a:gd name="T51" fmla="*/ 2147483647 h 96"/>
              <a:gd name="T52" fmla="*/ 0 w 812"/>
              <a:gd name="T53" fmla="*/ 2147483647 h 96"/>
              <a:gd name="T54" fmla="*/ 2147483647 w 812"/>
              <a:gd name="T55" fmla="*/ 2147483647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12"/>
              <a:gd name="T85" fmla="*/ 0 h 96"/>
              <a:gd name="T86" fmla="*/ 812 w 812"/>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12" h="96">
                <a:moveTo>
                  <a:pt x="39" y="62"/>
                </a:moveTo>
                <a:lnTo>
                  <a:pt x="121" y="40"/>
                </a:lnTo>
                <a:lnTo>
                  <a:pt x="189" y="26"/>
                </a:lnTo>
                <a:lnTo>
                  <a:pt x="219" y="21"/>
                </a:lnTo>
                <a:lnTo>
                  <a:pt x="244" y="19"/>
                </a:lnTo>
                <a:lnTo>
                  <a:pt x="285" y="8"/>
                </a:lnTo>
                <a:lnTo>
                  <a:pt x="307" y="14"/>
                </a:lnTo>
                <a:lnTo>
                  <a:pt x="332" y="38"/>
                </a:lnTo>
                <a:lnTo>
                  <a:pt x="403" y="3"/>
                </a:lnTo>
                <a:lnTo>
                  <a:pt x="433" y="0"/>
                </a:lnTo>
                <a:lnTo>
                  <a:pt x="464" y="4"/>
                </a:lnTo>
                <a:lnTo>
                  <a:pt x="561" y="38"/>
                </a:lnTo>
                <a:lnTo>
                  <a:pt x="700" y="42"/>
                </a:lnTo>
                <a:lnTo>
                  <a:pt x="812" y="54"/>
                </a:lnTo>
                <a:lnTo>
                  <a:pt x="767" y="58"/>
                </a:lnTo>
                <a:lnTo>
                  <a:pt x="662" y="55"/>
                </a:lnTo>
                <a:lnTo>
                  <a:pt x="601" y="55"/>
                </a:lnTo>
                <a:lnTo>
                  <a:pt x="539" y="60"/>
                </a:lnTo>
                <a:lnTo>
                  <a:pt x="441" y="88"/>
                </a:lnTo>
                <a:lnTo>
                  <a:pt x="285" y="80"/>
                </a:lnTo>
                <a:lnTo>
                  <a:pt x="271" y="73"/>
                </a:lnTo>
                <a:lnTo>
                  <a:pt x="224" y="56"/>
                </a:lnTo>
                <a:lnTo>
                  <a:pt x="198" y="57"/>
                </a:lnTo>
                <a:lnTo>
                  <a:pt x="170" y="64"/>
                </a:lnTo>
                <a:lnTo>
                  <a:pt x="110" y="90"/>
                </a:lnTo>
                <a:lnTo>
                  <a:pt x="16" y="96"/>
                </a:lnTo>
                <a:lnTo>
                  <a:pt x="0" y="87"/>
                </a:lnTo>
                <a:lnTo>
                  <a:pt x="39" y="62"/>
                </a:lnTo>
                <a:close/>
              </a:path>
            </a:pathLst>
          </a:custGeom>
          <a:solidFill>
            <a:srgbClr val="C7C7FB"/>
          </a:solidFill>
          <a:ln w="9525">
            <a:noFill/>
            <a:round/>
            <a:headEnd/>
            <a:tailEnd/>
          </a:ln>
        </p:spPr>
        <p:txBody>
          <a:bodyPr/>
          <a:lstStyle/>
          <a:p>
            <a:endParaRPr lang="en-US"/>
          </a:p>
        </p:txBody>
      </p:sp>
      <p:sp>
        <p:nvSpPr>
          <p:cNvPr id="20548" name="Freeform 389"/>
          <p:cNvSpPr>
            <a:spLocks/>
          </p:cNvSpPr>
          <p:nvPr/>
        </p:nvSpPr>
        <p:spPr bwMode="auto">
          <a:xfrm>
            <a:off x="6142039" y="2867025"/>
            <a:ext cx="73025" cy="82550"/>
          </a:xfrm>
          <a:custGeom>
            <a:avLst/>
            <a:gdLst>
              <a:gd name="T0" fmla="*/ 0 w 91"/>
              <a:gd name="T1" fmla="*/ 2147483647 h 105"/>
              <a:gd name="T2" fmla="*/ 2147483647 w 91"/>
              <a:gd name="T3" fmla="*/ 2147483647 h 105"/>
              <a:gd name="T4" fmla="*/ 2147483647 w 91"/>
              <a:gd name="T5" fmla="*/ 2147483647 h 105"/>
              <a:gd name="T6" fmla="*/ 2147483647 w 91"/>
              <a:gd name="T7" fmla="*/ 2147483647 h 105"/>
              <a:gd name="T8" fmla="*/ 2147483647 w 91"/>
              <a:gd name="T9" fmla="*/ 0 h 105"/>
              <a:gd name="T10" fmla="*/ 2147483647 w 91"/>
              <a:gd name="T11" fmla="*/ 2147483647 h 105"/>
              <a:gd name="T12" fmla="*/ 0 w 91"/>
              <a:gd name="T13" fmla="*/ 2147483647 h 105"/>
              <a:gd name="T14" fmla="*/ 0 60000 65536"/>
              <a:gd name="T15" fmla="*/ 0 60000 65536"/>
              <a:gd name="T16" fmla="*/ 0 60000 65536"/>
              <a:gd name="T17" fmla="*/ 0 60000 65536"/>
              <a:gd name="T18" fmla="*/ 0 60000 65536"/>
              <a:gd name="T19" fmla="*/ 0 60000 65536"/>
              <a:gd name="T20" fmla="*/ 0 60000 65536"/>
              <a:gd name="T21" fmla="*/ 0 w 91"/>
              <a:gd name="T22" fmla="*/ 0 h 105"/>
              <a:gd name="T23" fmla="*/ 91 w 91"/>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105">
                <a:moveTo>
                  <a:pt x="0" y="23"/>
                </a:moveTo>
                <a:lnTo>
                  <a:pt x="20" y="33"/>
                </a:lnTo>
                <a:lnTo>
                  <a:pt x="91" y="105"/>
                </a:lnTo>
                <a:lnTo>
                  <a:pt x="65" y="21"/>
                </a:lnTo>
                <a:lnTo>
                  <a:pt x="45" y="0"/>
                </a:lnTo>
                <a:lnTo>
                  <a:pt x="20" y="4"/>
                </a:lnTo>
                <a:lnTo>
                  <a:pt x="0" y="23"/>
                </a:lnTo>
                <a:close/>
              </a:path>
            </a:pathLst>
          </a:custGeom>
          <a:solidFill>
            <a:srgbClr val="AEE0FF"/>
          </a:solidFill>
          <a:ln w="9525">
            <a:noFill/>
            <a:round/>
            <a:headEnd/>
            <a:tailEnd/>
          </a:ln>
        </p:spPr>
        <p:txBody>
          <a:bodyPr/>
          <a:lstStyle/>
          <a:p>
            <a:endParaRPr lang="en-US"/>
          </a:p>
        </p:txBody>
      </p:sp>
      <p:sp>
        <p:nvSpPr>
          <p:cNvPr id="20549" name="Freeform 390"/>
          <p:cNvSpPr>
            <a:spLocks/>
          </p:cNvSpPr>
          <p:nvPr/>
        </p:nvSpPr>
        <p:spPr bwMode="auto">
          <a:xfrm>
            <a:off x="6503989" y="2911475"/>
            <a:ext cx="104775" cy="71438"/>
          </a:xfrm>
          <a:custGeom>
            <a:avLst/>
            <a:gdLst>
              <a:gd name="T0" fmla="*/ 0 w 131"/>
              <a:gd name="T1" fmla="*/ 2147483647 h 91"/>
              <a:gd name="T2" fmla="*/ 2147483647 w 131"/>
              <a:gd name="T3" fmla="*/ 2147483647 h 91"/>
              <a:gd name="T4" fmla="*/ 2147483647 w 131"/>
              <a:gd name="T5" fmla="*/ 2147483647 h 91"/>
              <a:gd name="T6" fmla="*/ 2147483647 w 131"/>
              <a:gd name="T7" fmla="*/ 2147483647 h 91"/>
              <a:gd name="T8" fmla="*/ 2147483647 w 131"/>
              <a:gd name="T9" fmla="*/ 2147483647 h 91"/>
              <a:gd name="T10" fmla="*/ 2147483647 w 131"/>
              <a:gd name="T11" fmla="*/ 2147483647 h 91"/>
              <a:gd name="T12" fmla="*/ 2147483647 w 131"/>
              <a:gd name="T13" fmla="*/ 2147483647 h 91"/>
              <a:gd name="T14" fmla="*/ 2147483647 w 131"/>
              <a:gd name="T15" fmla="*/ 0 h 91"/>
              <a:gd name="T16" fmla="*/ 2147483647 w 131"/>
              <a:gd name="T17" fmla="*/ 2147483647 h 91"/>
              <a:gd name="T18" fmla="*/ 0 w 131"/>
              <a:gd name="T19" fmla="*/ 2147483647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1"/>
              <a:gd name="T31" fmla="*/ 0 h 91"/>
              <a:gd name="T32" fmla="*/ 131 w 131"/>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1" h="91">
                <a:moveTo>
                  <a:pt x="0" y="11"/>
                </a:moveTo>
                <a:lnTo>
                  <a:pt x="10" y="11"/>
                </a:lnTo>
                <a:lnTo>
                  <a:pt x="40" y="19"/>
                </a:lnTo>
                <a:lnTo>
                  <a:pt x="82" y="43"/>
                </a:lnTo>
                <a:lnTo>
                  <a:pt x="131" y="91"/>
                </a:lnTo>
                <a:lnTo>
                  <a:pt x="115" y="43"/>
                </a:lnTo>
                <a:lnTo>
                  <a:pt x="87" y="15"/>
                </a:lnTo>
                <a:lnTo>
                  <a:pt x="51" y="0"/>
                </a:lnTo>
                <a:lnTo>
                  <a:pt x="13" y="7"/>
                </a:lnTo>
                <a:lnTo>
                  <a:pt x="0" y="11"/>
                </a:lnTo>
                <a:close/>
              </a:path>
            </a:pathLst>
          </a:custGeom>
          <a:solidFill>
            <a:srgbClr val="AEE0FF"/>
          </a:solidFill>
          <a:ln w="9525">
            <a:noFill/>
            <a:round/>
            <a:headEnd/>
            <a:tailEnd/>
          </a:ln>
        </p:spPr>
        <p:txBody>
          <a:bodyPr/>
          <a:lstStyle/>
          <a:p>
            <a:endParaRPr lang="en-US"/>
          </a:p>
        </p:txBody>
      </p:sp>
      <p:sp>
        <p:nvSpPr>
          <p:cNvPr id="20550" name="Freeform 391"/>
          <p:cNvSpPr>
            <a:spLocks/>
          </p:cNvSpPr>
          <p:nvPr/>
        </p:nvSpPr>
        <p:spPr bwMode="auto">
          <a:xfrm>
            <a:off x="4289425" y="3081338"/>
            <a:ext cx="571500" cy="80962"/>
          </a:xfrm>
          <a:custGeom>
            <a:avLst/>
            <a:gdLst>
              <a:gd name="T0" fmla="*/ 2147483647 w 719"/>
              <a:gd name="T1" fmla="*/ 2147483647 h 103"/>
              <a:gd name="T2" fmla="*/ 2147483647 w 719"/>
              <a:gd name="T3" fmla="*/ 2147483647 h 103"/>
              <a:gd name="T4" fmla="*/ 2147483647 w 719"/>
              <a:gd name="T5" fmla="*/ 2147483647 h 103"/>
              <a:gd name="T6" fmla="*/ 2147483647 w 719"/>
              <a:gd name="T7" fmla="*/ 0 h 103"/>
              <a:gd name="T8" fmla="*/ 2147483647 w 719"/>
              <a:gd name="T9" fmla="*/ 2147483647 h 103"/>
              <a:gd name="T10" fmla="*/ 2147483647 w 719"/>
              <a:gd name="T11" fmla="*/ 2147483647 h 103"/>
              <a:gd name="T12" fmla="*/ 2147483647 w 719"/>
              <a:gd name="T13" fmla="*/ 2147483647 h 103"/>
              <a:gd name="T14" fmla="*/ 0 w 719"/>
              <a:gd name="T15" fmla="*/ 2147483647 h 103"/>
              <a:gd name="T16" fmla="*/ 2147483647 w 719"/>
              <a:gd name="T17" fmla="*/ 2147483647 h 103"/>
              <a:gd name="T18" fmla="*/ 2147483647 w 719"/>
              <a:gd name="T19" fmla="*/ 2147483647 h 103"/>
              <a:gd name="T20" fmla="*/ 2147483647 w 719"/>
              <a:gd name="T21" fmla="*/ 2147483647 h 103"/>
              <a:gd name="T22" fmla="*/ 2147483647 w 719"/>
              <a:gd name="T23" fmla="*/ 2147483647 h 103"/>
              <a:gd name="T24" fmla="*/ 2147483647 w 719"/>
              <a:gd name="T25" fmla="*/ 2147483647 h 103"/>
              <a:gd name="T26" fmla="*/ 2147483647 w 719"/>
              <a:gd name="T27" fmla="*/ 2147483647 h 103"/>
              <a:gd name="T28" fmla="*/ 2147483647 w 719"/>
              <a:gd name="T29" fmla="*/ 2147483647 h 103"/>
              <a:gd name="T30" fmla="*/ 2147483647 w 719"/>
              <a:gd name="T31" fmla="*/ 2147483647 h 103"/>
              <a:gd name="T32" fmla="*/ 2147483647 w 719"/>
              <a:gd name="T33" fmla="*/ 2147483647 h 103"/>
              <a:gd name="T34" fmla="*/ 2147483647 w 719"/>
              <a:gd name="T35" fmla="*/ 2147483647 h 103"/>
              <a:gd name="T36" fmla="*/ 2147483647 w 719"/>
              <a:gd name="T37" fmla="*/ 2147483647 h 103"/>
              <a:gd name="T38" fmla="*/ 2147483647 w 719"/>
              <a:gd name="T39" fmla="*/ 2147483647 h 103"/>
              <a:gd name="T40" fmla="*/ 2147483647 w 719"/>
              <a:gd name="T41" fmla="*/ 2147483647 h 103"/>
              <a:gd name="T42" fmla="*/ 2147483647 w 719"/>
              <a:gd name="T43" fmla="*/ 2147483647 h 103"/>
              <a:gd name="T44" fmla="*/ 2147483647 w 719"/>
              <a:gd name="T45" fmla="*/ 2147483647 h 103"/>
              <a:gd name="T46" fmla="*/ 2147483647 w 719"/>
              <a:gd name="T47" fmla="*/ 2147483647 h 103"/>
              <a:gd name="T48" fmla="*/ 2147483647 w 719"/>
              <a:gd name="T49" fmla="*/ 2147483647 h 103"/>
              <a:gd name="T50" fmla="*/ 2147483647 w 719"/>
              <a:gd name="T51" fmla="*/ 2147483647 h 103"/>
              <a:gd name="T52" fmla="*/ 2147483647 w 719"/>
              <a:gd name="T53" fmla="*/ 2147483647 h 1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19"/>
              <a:gd name="T82" fmla="*/ 0 h 103"/>
              <a:gd name="T83" fmla="*/ 719 w 719"/>
              <a:gd name="T84" fmla="*/ 103 h 10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19" h="103">
                <a:moveTo>
                  <a:pt x="289" y="15"/>
                </a:moveTo>
                <a:lnTo>
                  <a:pt x="152" y="41"/>
                </a:lnTo>
                <a:lnTo>
                  <a:pt x="118" y="41"/>
                </a:lnTo>
                <a:lnTo>
                  <a:pt x="231" y="0"/>
                </a:lnTo>
                <a:lnTo>
                  <a:pt x="103" y="5"/>
                </a:lnTo>
                <a:lnTo>
                  <a:pt x="23" y="20"/>
                </a:lnTo>
                <a:lnTo>
                  <a:pt x="2" y="37"/>
                </a:lnTo>
                <a:lnTo>
                  <a:pt x="0" y="49"/>
                </a:lnTo>
                <a:lnTo>
                  <a:pt x="6" y="64"/>
                </a:lnTo>
                <a:lnTo>
                  <a:pt x="69" y="60"/>
                </a:lnTo>
                <a:lnTo>
                  <a:pt x="103" y="60"/>
                </a:lnTo>
                <a:lnTo>
                  <a:pt x="123" y="61"/>
                </a:lnTo>
                <a:lnTo>
                  <a:pt x="146" y="66"/>
                </a:lnTo>
                <a:lnTo>
                  <a:pt x="249" y="103"/>
                </a:lnTo>
                <a:lnTo>
                  <a:pt x="261" y="97"/>
                </a:lnTo>
                <a:lnTo>
                  <a:pt x="268" y="82"/>
                </a:lnTo>
                <a:lnTo>
                  <a:pt x="290" y="69"/>
                </a:lnTo>
                <a:lnTo>
                  <a:pt x="312" y="67"/>
                </a:lnTo>
                <a:lnTo>
                  <a:pt x="326" y="67"/>
                </a:lnTo>
                <a:lnTo>
                  <a:pt x="345" y="70"/>
                </a:lnTo>
                <a:lnTo>
                  <a:pt x="447" y="76"/>
                </a:lnTo>
                <a:lnTo>
                  <a:pt x="508" y="76"/>
                </a:lnTo>
                <a:lnTo>
                  <a:pt x="539" y="76"/>
                </a:lnTo>
                <a:lnTo>
                  <a:pt x="572" y="76"/>
                </a:lnTo>
                <a:lnTo>
                  <a:pt x="719" y="70"/>
                </a:lnTo>
                <a:lnTo>
                  <a:pt x="505" y="42"/>
                </a:lnTo>
                <a:lnTo>
                  <a:pt x="289" y="15"/>
                </a:lnTo>
                <a:close/>
              </a:path>
            </a:pathLst>
          </a:custGeom>
          <a:solidFill>
            <a:srgbClr val="FFFFFF"/>
          </a:solidFill>
          <a:ln w="9525">
            <a:noFill/>
            <a:round/>
            <a:headEnd/>
            <a:tailEnd/>
          </a:ln>
        </p:spPr>
        <p:txBody>
          <a:bodyPr/>
          <a:lstStyle/>
          <a:p>
            <a:endParaRPr lang="en-US"/>
          </a:p>
        </p:txBody>
      </p:sp>
      <p:sp>
        <p:nvSpPr>
          <p:cNvPr id="20551" name="Freeform 392"/>
          <p:cNvSpPr>
            <a:spLocks/>
          </p:cNvSpPr>
          <p:nvPr/>
        </p:nvSpPr>
        <p:spPr bwMode="auto">
          <a:xfrm>
            <a:off x="5740401" y="3095626"/>
            <a:ext cx="169863" cy="85725"/>
          </a:xfrm>
          <a:custGeom>
            <a:avLst/>
            <a:gdLst>
              <a:gd name="T0" fmla="*/ 2147483647 w 213"/>
              <a:gd name="T1" fmla="*/ 2147483647 h 108"/>
              <a:gd name="T2" fmla="*/ 2147483647 w 213"/>
              <a:gd name="T3" fmla="*/ 2147483647 h 108"/>
              <a:gd name="T4" fmla="*/ 2147483647 w 213"/>
              <a:gd name="T5" fmla="*/ 2147483647 h 108"/>
              <a:gd name="T6" fmla="*/ 0 w 213"/>
              <a:gd name="T7" fmla="*/ 2147483647 h 108"/>
              <a:gd name="T8" fmla="*/ 2147483647 w 213"/>
              <a:gd name="T9" fmla="*/ 2147483647 h 108"/>
              <a:gd name="T10" fmla="*/ 2147483647 w 213"/>
              <a:gd name="T11" fmla="*/ 2147483647 h 108"/>
              <a:gd name="T12" fmla="*/ 2147483647 w 213"/>
              <a:gd name="T13" fmla="*/ 2147483647 h 108"/>
              <a:gd name="T14" fmla="*/ 2147483647 w 213"/>
              <a:gd name="T15" fmla="*/ 2147483647 h 108"/>
              <a:gd name="T16" fmla="*/ 2147483647 w 213"/>
              <a:gd name="T17" fmla="*/ 2147483647 h 108"/>
              <a:gd name="T18" fmla="*/ 2147483647 w 213"/>
              <a:gd name="T19" fmla="*/ 2147483647 h 108"/>
              <a:gd name="T20" fmla="*/ 2147483647 w 213"/>
              <a:gd name="T21" fmla="*/ 2147483647 h 108"/>
              <a:gd name="T22" fmla="*/ 2147483647 w 213"/>
              <a:gd name="T23" fmla="*/ 2147483647 h 108"/>
              <a:gd name="T24" fmla="*/ 2147483647 w 213"/>
              <a:gd name="T25" fmla="*/ 2147483647 h 108"/>
              <a:gd name="T26" fmla="*/ 2147483647 w 213"/>
              <a:gd name="T27" fmla="*/ 2147483647 h 108"/>
              <a:gd name="T28" fmla="*/ 2147483647 w 213"/>
              <a:gd name="T29" fmla="*/ 2147483647 h 108"/>
              <a:gd name="T30" fmla="*/ 2147483647 w 213"/>
              <a:gd name="T31" fmla="*/ 2147483647 h 108"/>
              <a:gd name="T32" fmla="*/ 2147483647 w 213"/>
              <a:gd name="T33" fmla="*/ 2147483647 h 108"/>
              <a:gd name="T34" fmla="*/ 2147483647 w 213"/>
              <a:gd name="T35" fmla="*/ 0 h 108"/>
              <a:gd name="T36" fmla="*/ 2147483647 w 213"/>
              <a:gd name="T37" fmla="*/ 2147483647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3"/>
              <a:gd name="T58" fmla="*/ 0 h 108"/>
              <a:gd name="T59" fmla="*/ 213 w 213"/>
              <a:gd name="T60" fmla="*/ 108 h 1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3" h="108">
                <a:moveTo>
                  <a:pt x="39" y="4"/>
                </a:moveTo>
                <a:lnTo>
                  <a:pt x="39" y="8"/>
                </a:lnTo>
                <a:lnTo>
                  <a:pt x="7" y="12"/>
                </a:lnTo>
                <a:lnTo>
                  <a:pt x="0" y="23"/>
                </a:lnTo>
                <a:lnTo>
                  <a:pt x="37" y="58"/>
                </a:lnTo>
                <a:lnTo>
                  <a:pt x="33" y="83"/>
                </a:lnTo>
                <a:lnTo>
                  <a:pt x="36" y="99"/>
                </a:lnTo>
                <a:lnTo>
                  <a:pt x="58" y="108"/>
                </a:lnTo>
                <a:lnTo>
                  <a:pt x="116" y="84"/>
                </a:lnTo>
                <a:lnTo>
                  <a:pt x="172" y="85"/>
                </a:lnTo>
                <a:lnTo>
                  <a:pt x="213" y="81"/>
                </a:lnTo>
                <a:lnTo>
                  <a:pt x="102" y="61"/>
                </a:lnTo>
                <a:lnTo>
                  <a:pt x="70" y="70"/>
                </a:lnTo>
                <a:lnTo>
                  <a:pt x="57" y="54"/>
                </a:lnTo>
                <a:lnTo>
                  <a:pt x="55" y="30"/>
                </a:lnTo>
                <a:lnTo>
                  <a:pt x="56" y="17"/>
                </a:lnTo>
                <a:lnTo>
                  <a:pt x="32" y="4"/>
                </a:lnTo>
                <a:lnTo>
                  <a:pt x="25" y="0"/>
                </a:lnTo>
                <a:lnTo>
                  <a:pt x="39" y="4"/>
                </a:lnTo>
                <a:close/>
              </a:path>
            </a:pathLst>
          </a:custGeom>
          <a:solidFill>
            <a:srgbClr val="ADC9FA"/>
          </a:solidFill>
          <a:ln w="9525">
            <a:noFill/>
            <a:round/>
            <a:headEnd/>
            <a:tailEnd/>
          </a:ln>
        </p:spPr>
        <p:txBody>
          <a:bodyPr/>
          <a:lstStyle/>
          <a:p>
            <a:endParaRPr lang="en-US"/>
          </a:p>
        </p:txBody>
      </p:sp>
      <p:sp>
        <p:nvSpPr>
          <p:cNvPr id="20552" name="Freeform 394"/>
          <p:cNvSpPr>
            <a:spLocks/>
          </p:cNvSpPr>
          <p:nvPr/>
        </p:nvSpPr>
        <p:spPr bwMode="auto">
          <a:xfrm>
            <a:off x="5464175" y="3192463"/>
            <a:ext cx="241300" cy="76200"/>
          </a:xfrm>
          <a:custGeom>
            <a:avLst/>
            <a:gdLst>
              <a:gd name="T0" fmla="*/ 0 w 302"/>
              <a:gd name="T1" fmla="*/ 2147483647 h 94"/>
              <a:gd name="T2" fmla="*/ 2147483647 w 302"/>
              <a:gd name="T3" fmla="*/ 2147483647 h 94"/>
              <a:gd name="T4" fmla="*/ 2147483647 w 302"/>
              <a:gd name="T5" fmla="*/ 2147483647 h 94"/>
              <a:gd name="T6" fmla="*/ 2147483647 w 302"/>
              <a:gd name="T7" fmla="*/ 2147483647 h 94"/>
              <a:gd name="T8" fmla="*/ 2147483647 w 302"/>
              <a:gd name="T9" fmla="*/ 2147483647 h 94"/>
              <a:gd name="T10" fmla="*/ 2147483647 w 302"/>
              <a:gd name="T11" fmla="*/ 0 h 94"/>
              <a:gd name="T12" fmla="*/ 2147483647 w 302"/>
              <a:gd name="T13" fmla="*/ 2147483647 h 94"/>
              <a:gd name="T14" fmla="*/ 2147483647 w 302"/>
              <a:gd name="T15" fmla="*/ 2147483647 h 94"/>
              <a:gd name="T16" fmla="*/ 2147483647 w 302"/>
              <a:gd name="T17" fmla="*/ 2147483647 h 94"/>
              <a:gd name="T18" fmla="*/ 2147483647 w 302"/>
              <a:gd name="T19" fmla="*/ 2147483647 h 94"/>
              <a:gd name="T20" fmla="*/ 2147483647 w 302"/>
              <a:gd name="T21" fmla="*/ 2147483647 h 94"/>
              <a:gd name="T22" fmla="*/ 2147483647 w 302"/>
              <a:gd name="T23" fmla="*/ 2147483647 h 94"/>
              <a:gd name="T24" fmla="*/ 2147483647 w 302"/>
              <a:gd name="T25" fmla="*/ 2147483647 h 94"/>
              <a:gd name="T26" fmla="*/ 2147483647 w 302"/>
              <a:gd name="T27" fmla="*/ 2147483647 h 94"/>
              <a:gd name="T28" fmla="*/ 2147483647 w 302"/>
              <a:gd name="T29" fmla="*/ 2147483647 h 94"/>
              <a:gd name="T30" fmla="*/ 2147483647 w 302"/>
              <a:gd name="T31" fmla="*/ 2147483647 h 94"/>
              <a:gd name="T32" fmla="*/ 2147483647 w 302"/>
              <a:gd name="T33" fmla="*/ 2147483647 h 94"/>
              <a:gd name="T34" fmla="*/ 2147483647 w 302"/>
              <a:gd name="T35" fmla="*/ 2147483647 h 94"/>
              <a:gd name="T36" fmla="*/ 2147483647 w 302"/>
              <a:gd name="T37" fmla="*/ 2147483647 h 94"/>
              <a:gd name="T38" fmla="*/ 2147483647 w 302"/>
              <a:gd name="T39" fmla="*/ 2147483647 h 94"/>
              <a:gd name="T40" fmla="*/ 2147483647 w 302"/>
              <a:gd name="T41" fmla="*/ 2147483647 h 94"/>
              <a:gd name="T42" fmla="*/ 0 w 302"/>
              <a:gd name="T43" fmla="*/ 2147483647 h 9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2"/>
              <a:gd name="T67" fmla="*/ 0 h 94"/>
              <a:gd name="T68" fmla="*/ 302 w 302"/>
              <a:gd name="T69" fmla="*/ 94 h 9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2" h="94">
                <a:moveTo>
                  <a:pt x="0" y="56"/>
                </a:moveTo>
                <a:lnTo>
                  <a:pt x="24" y="22"/>
                </a:lnTo>
                <a:lnTo>
                  <a:pt x="45" y="15"/>
                </a:lnTo>
                <a:lnTo>
                  <a:pt x="87" y="30"/>
                </a:lnTo>
                <a:lnTo>
                  <a:pt x="125" y="2"/>
                </a:lnTo>
                <a:lnTo>
                  <a:pt x="139" y="0"/>
                </a:lnTo>
                <a:lnTo>
                  <a:pt x="164" y="1"/>
                </a:lnTo>
                <a:lnTo>
                  <a:pt x="248" y="27"/>
                </a:lnTo>
                <a:lnTo>
                  <a:pt x="270" y="26"/>
                </a:lnTo>
                <a:lnTo>
                  <a:pt x="285" y="31"/>
                </a:lnTo>
                <a:lnTo>
                  <a:pt x="302" y="50"/>
                </a:lnTo>
                <a:lnTo>
                  <a:pt x="296" y="66"/>
                </a:lnTo>
                <a:lnTo>
                  <a:pt x="285" y="69"/>
                </a:lnTo>
                <a:lnTo>
                  <a:pt x="266" y="61"/>
                </a:lnTo>
                <a:lnTo>
                  <a:pt x="221" y="87"/>
                </a:lnTo>
                <a:lnTo>
                  <a:pt x="206" y="89"/>
                </a:lnTo>
                <a:lnTo>
                  <a:pt x="194" y="86"/>
                </a:lnTo>
                <a:lnTo>
                  <a:pt x="180" y="65"/>
                </a:lnTo>
                <a:lnTo>
                  <a:pt x="81" y="93"/>
                </a:lnTo>
                <a:lnTo>
                  <a:pt x="57" y="94"/>
                </a:lnTo>
                <a:lnTo>
                  <a:pt x="35" y="90"/>
                </a:lnTo>
                <a:lnTo>
                  <a:pt x="0" y="56"/>
                </a:lnTo>
                <a:close/>
              </a:path>
            </a:pathLst>
          </a:custGeom>
          <a:blipFill dpi="0" rotWithShape="0">
            <a:blip cstate="print"/>
            <a:srcRect/>
            <a:tile tx="0" ty="0" sx="100000" sy="100000" flip="none" algn="tl"/>
          </a:blipFill>
          <a:ln w="9525">
            <a:noFill/>
            <a:round/>
            <a:headEnd/>
            <a:tailEnd/>
          </a:ln>
        </p:spPr>
        <p:txBody>
          <a:bodyPr/>
          <a:lstStyle/>
          <a:p>
            <a:endParaRPr lang="en-US"/>
          </a:p>
        </p:txBody>
      </p:sp>
      <p:sp>
        <p:nvSpPr>
          <p:cNvPr id="20553" name="Freeform 395"/>
          <p:cNvSpPr>
            <a:spLocks/>
          </p:cNvSpPr>
          <p:nvPr/>
        </p:nvSpPr>
        <p:spPr bwMode="auto">
          <a:xfrm>
            <a:off x="4427538" y="2568575"/>
            <a:ext cx="652462" cy="266700"/>
          </a:xfrm>
          <a:custGeom>
            <a:avLst/>
            <a:gdLst>
              <a:gd name="T0" fmla="*/ 2147483647 w 821"/>
              <a:gd name="T1" fmla="*/ 2147483647 h 336"/>
              <a:gd name="T2" fmla="*/ 2147483647 w 821"/>
              <a:gd name="T3" fmla="*/ 2147483647 h 336"/>
              <a:gd name="T4" fmla="*/ 2147483647 w 821"/>
              <a:gd name="T5" fmla="*/ 2147483647 h 336"/>
              <a:gd name="T6" fmla="*/ 2147483647 w 821"/>
              <a:gd name="T7" fmla="*/ 2147483647 h 336"/>
              <a:gd name="T8" fmla="*/ 2147483647 w 821"/>
              <a:gd name="T9" fmla="*/ 2147483647 h 336"/>
              <a:gd name="T10" fmla="*/ 2147483647 w 821"/>
              <a:gd name="T11" fmla="*/ 2147483647 h 336"/>
              <a:gd name="T12" fmla="*/ 2147483647 w 821"/>
              <a:gd name="T13" fmla="*/ 2147483647 h 336"/>
              <a:gd name="T14" fmla="*/ 2147483647 w 821"/>
              <a:gd name="T15" fmla="*/ 2147483647 h 336"/>
              <a:gd name="T16" fmla="*/ 2147483647 w 821"/>
              <a:gd name="T17" fmla="*/ 2147483647 h 336"/>
              <a:gd name="T18" fmla="*/ 2147483647 w 821"/>
              <a:gd name="T19" fmla="*/ 0 h 336"/>
              <a:gd name="T20" fmla="*/ 2147483647 w 821"/>
              <a:gd name="T21" fmla="*/ 2147483647 h 336"/>
              <a:gd name="T22" fmla="*/ 2147483647 w 821"/>
              <a:gd name="T23" fmla="*/ 2147483647 h 336"/>
              <a:gd name="T24" fmla="*/ 2147483647 w 821"/>
              <a:gd name="T25" fmla="*/ 2147483647 h 336"/>
              <a:gd name="T26" fmla="*/ 2147483647 w 821"/>
              <a:gd name="T27" fmla="*/ 2147483647 h 336"/>
              <a:gd name="T28" fmla="*/ 2147483647 w 821"/>
              <a:gd name="T29" fmla="*/ 2147483647 h 336"/>
              <a:gd name="T30" fmla="*/ 2147483647 w 821"/>
              <a:gd name="T31" fmla="*/ 2147483647 h 336"/>
              <a:gd name="T32" fmla="*/ 2147483647 w 821"/>
              <a:gd name="T33" fmla="*/ 2147483647 h 336"/>
              <a:gd name="T34" fmla="*/ 2147483647 w 821"/>
              <a:gd name="T35" fmla="*/ 2147483647 h 336"/>
              <a:gd name="T36" fmla="*/ 2147483647 w 821"/>
              <a:gd name="T37" fmla="*/ 2147483647 h 336"/>
              <a:gd name="T38" fmla="*/ 2147483647 w 821"/>
              <a:gd name="T39" fmla="*/ 2147483647 h 336"/>
              <a:gd name="T40" fmla="*/ 2147483647 w 821"/>
              <a:gd name="T41" fmla="*/ 2147483647 h 336"/>
              <a:gd name="T42" fmla="*/ 2147483647 w 821"/>
              <a:gd name="T43" fmla="*/ 2147483647 h 336"/>
              <a:gd name="T44" fmla="*/ 2147483647 w 821"/>
              <a:gd name="T45" fmla="*/ 2147483647 h 336"/>
              <a:gd name="T46" fmla="*/ 2147483647 w 821"/>
              <a:gd name="T47" fmla="*/ 2147483647 h 336"/>
              <a:gd name="T48" fmla="*/ 2147483647 w 821"/>
              <a:gd name="T49" fmla="*/ 2147483647 h 336"/>
              <a:gd name="T50" fmla="*/ 2147483647 w 821"/>
              <a:gd name="T51" fmla="*/ 2147483647 h 336"/>
              <a:gd name="T52" fmla="*/ 2147483647 w 821"/>
              <a:gd name="T53" fmla="*/ 2147483647 h 336"/>
              <a:gd name="T54" fmla="*/ 2147483647 w 821"/>
              <a:gd name="T55" fmla="*/ 2147483647 h 336"/>
              <a:gd name="T56" fmla="*/ 2147483647 w 821"/>
              <a:gd name="T57" fmla="*/ 2147483647 h 336"/>
              <a:gd name="T58" fmla="*/ 2147483647 w 821"/>
              <a:gd name="T59" fmla="*/ 2147483647 h 336"/>
              <a:gd name="T60" fmla="*/ 2147483647 w 821"/>
              <a:gd name="T61" fmla="*/ 2147483647 h 336"/>
              <a:gd name="T62" fmla="*/ 2147483647 w 821"/>
              <a:gd name="T63" fmla="*/ 2147483647 h 336"/>
              <a:gd name="T64" fmla="*/ 2147483647 w 821"/>
              <a:gd name="T65" fmla="*/ 2147483647 h 336"/>
              <a:gd name="T66" fmla="*/ 2147483647 w 821"/>
              <a:gd name="T67" fmla="*/ 2147483647 h 336"/>
              <a:gd name="T68" fmla="*/ 2147483647 w 821"/>
              <a:gd name="T69" fmla="*/ 2147483647 h 336"/>
              <a:gd name="T70" fmla="*/ 2147483647 w 821"/>
              <a:gd name="T71" fmla="*/ 2147483647 h 336"/>
              <a:gd name="T72" fmla="*/ 2147483647 w 821"/>
              <a:gd name="T73" fmla="*/ 2147483647 h 336"/>
              <a:gd name="T74" fmla="*/ 2147483647 w 821"/>
              <a:gd name="T75" fmla="*/ 2147483647 h 336"/>
              <a:gd name="T76" fmla="*/ 2147483647 w 821"/>
              <a:gd name="T77" fmla="*/ 2147483647 h 336"/>
              <a:gd name="T78" fmla="*/ 2147483647 w 821"/>
              <a:gd name="T79" fmla="*/ 2147483647 h 336"/>
              <a:gd name="T80" fmla="*/ 2147483647 w 821"/>
              <a:gd name="T81" fmla="*/ 2147483647 h 336"/>
              <a:gd name="T82" fmla="*/ 2147483647 w 821"/>
              <a:gd name="T83" fmla="*/ 2147483647 h 336"/>
              <a:gd name="T84" fmla="*/ 2147483647 w 821"/>
              <a:gd name="T85" fmla="*/ 2147483647 h 336"/>
              <a:gd name="T86" fmla="*/ 2147483647 w 821"/>
              <a:gd name="T87" fmla="*/ 2147483647 h 336"/>
              <a:gd name="T88" fmla="*/ 2147483647 w 821"/>
              <a:gd name="T89" fmla="*/ 2147483647 h 336"/>
              <a:gd name="T90" fmla="*/ 2147483647 w 821"/>
              <a:gd name="T91" fmla="*/ 2147483647 h 336"/>
              <a:gd name="T92" fmla="*/ 0 w 821"/>
              <a:gd name="T93" fmla="*/ 2147483647 h 336"/>
              <a:gd name="T94" fmla="*/ 2147483647 w 821"/>
              <a:gd name="T95" fmla="*/ 2147483647 h 3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1"/>
              <a:gd name="T145" fmla="*/ 0 h 336"/>
              <a:gd name="T146" fmla="*/ 821 w 821"/>
              <a:gd name="T147" fmla="*/ 336 h 3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1" h="336">
                <a:moveTo>
                  <a:pt x="1" y="120"/>
                </a:moveTo>
                <a:lnTo>
                  <a:pt x="24" y="79"/>
                </a:lnTo>
                <a:lnTo>
                  <a:pt x="64" y="61"/>
                </a:lnTo>
                <a:lnTo>
                  <a:pt x="78" y="61"/>
                </a:lnTo>
                <a:lnTo>
                  <a:pt x="94" y="62"/>
                </a:lnTo>
                <a:lnTo>
                  <a:pt x="135" y="75"/>
                </a:lnTo>
                <a:lnTo>
                  <a:pt x="159" y="52"/>
                </a:lnTo>
                <a:lnTo>
                  <a:pt x="184" y="14"/>
                </a:lnTo>
                <a:lnTo>
                  <a:pt x="202" y="2"/>
                </a:lnTo>
                <a:lnTo>
                  <a:pt x="229" y="0"/>
                </a:lnTo>
                <a:lnTo>
                  <a:pt x="317" y="49"/>
                </a:lnTo>
                <a:lnTo>
                  <a:pt x="393" y="19"/>
                </a:lnTo>
                <a:lnTo>
                  <a:pt x="425" y="14"/>
                </a:lnTo>
                <a:lnTo>
                  <a:pt x="458" y="17"/>
                </a:lnTo>
                <a:lnTo>
                  <a:pt x="512" y="47"/>
                </a:lnTo>
                <a:lnTo>
                  <a:pt x="563" y="110"/>
                </a:lnTo>
                <a:lnTo>
                  <a:pt x="640" y="77"/>
                </a:lnTo>
                <a:lnTo>
                  <a:pt x="680" y="74"/>
                </a:lnTo>
                <a:lnTo>
                  <a:pt x="719" y="82"/>
                </a:lnTo>
                <a:lnTo>
                  <a:pt x="784" y="109"/>
                </a:lnTo>
                <a:lnTo>
                  <a:pt x="821" y="145"/>
                </a:lnTo>
                <a:lnTo>
                  <a:pt x="807" y="144"/>
                </a:lnTo>
                <a:lnTo>
                  <a:pt x="796" y="144"/>
                </a:lnTo>
                <a:lnTo>
                  <a:pt x="789" y="155"/>
                </a:lnTo>
                <a:lnTo>
                  <a:pt x="803" y="199"/>
                </a:lnTo>
                <a:lnTo>
                  <a:pt x="809" y="229"/>
                </a:lnTo>
                <a:lnTo>
                  <a:pt x="809" y="245"/>
                </a:lnTo>
                <a:lnTo>
                  <a:pt x="804" y="263"/>
                </a:lnTo>
                <a:lnTo>
                  <a:pt x="780" y="296"/>
                </a:lnTo>
                <a:lnTo>
                  <a:pt x="728" y="329"/>
                </a:lnTo>
                <a:lnTo>
                  <a:pt x="704" y="336"/>
                </a:lnTo>
                <a:lnTo>
                  <a:pt x="676" y="335"/>
                </a:lnTo>
                <a:lnTo>
                  <a:pt x="610" y="316"/>
                </a:lnTo>
                <a:lnTo>
                  <a:pt x="530" y="294"/>
                </a:lnTo>
                <a:lnTo>
                  <a:pt x="483" y="289"/>
                </a:lnTo>
                <a:lnTo>
                  <a:pt x="458" y="289"/>
                </a:lnTo>
                <a:lnTo>
                  <a:pt x="430" y="293"/>
                </a:lnTo>
                <a:lnTo>
                  <a:pt x="386" y="303"/>
                </a:lnTo>
                <a:lnTo>
                  <a:pt x="363" y="307"/>
                </a:lnTo>
                <a:lnTo>
                  <a:pt x="337" y="307"/>
                </a:lnTo>
                <a:lnTo>
                  <a:pt x="274" y="282"/>
                </a:lnTo>
                <a:lnTo>
                  <a:pt x="183" y="207"/>
                </a:lnTo>
                <a:lnTo>
                  <a:pt x="123" y="219"/>
                </a:lnTo>
                <a:lnTo>
                  <a:pt x="74" y="209"/>
                </a:lnTo>
                <a:lnTo>
                  <a:pt x="30" y="179"/>
                </a:lnTo>
                <a:lnTo>
                  <a:pt x="7" y="153"/>
                </a:lnTo>
                <a:lnTo>
                  <a:pt x="0" y="135"/>
                </a:lnTo>
                <a:lnTo>
                  <a:pt x="1" y="120"/>
                </a:lnTo>
                <a:close/>
              </a:path>
            </a:pathLst>
          </a:custGeom>
          <a:solidFill>
            <a:srgbClr val="F0F0F0"/>
          </a:solidFill>
          <a:ln w="9525">
            <a:noFill/>
            <a:round/>
            <a:headEnd/>
            <a:tailEnd/>
          </a:ln>
        </p:spPr>
        <p:txBody>
          <a:bodyPr/>
          <a:lstStyle/>
          <a:p>
            <a:endParaRPr lang="en-US"/>
          </a:p>
        </p:txBody>
      </p:sp>
      <p:sp>
        <p:nvSpPr>
          <p:cNvPr id="20554" name="Freeform 396"/>
          <p:cNvSpPr>
            <a:spLocks/>
          </p:cNvSpPr>
          <p:nvPr/>
        </p:nvSpPr>
        <p:spPr bwMode="auto">
          <a:xfrm>
            <a:off x="4441826" y="2616201"/>
            <a:ext cx="550863" cy="207963"/>
          </a:xfrm>
          <a:custGeom>
            <a:avLst/>
            <a:gdLst>
              <a:gd name="T0" fmla="*/ 2147483647 w 693"/>
              <a:gd name="T1" fmla="*/ 2147483647 h 261"/>
              <a:gd name="T2" fmla="*/ 0 w 693"/>
              <a:gd name="T3" fmla="*/ 2147483647 h 261"/>
              <a:gd name="T4" fmla="*/ 2147483647 w 693"/>
              <a:gd name="T5" fmla="*/ 2147483647 h 261"/>
              <a:gd name="T6" fmla="*/ 2147483647 w 693"/>
              <a:gd name="T7" fmla="*/ 2147483647 h 261"/>
              <a:gd name="T8" fmla="*/ 2147483647 w 693"/>
              <a:gd name="T9" fmla="*/ 2147483647 h 261"/>
              <a:gd name="T10" fmla="*/ 2147483647 w 693"/>
              <a:gd name="T11" fmla="*/ 2147483647 h 261"/>
              <a:gd name="T12" fmla="*/ 2147483647 w 693"/>
              <a:gd name="T13" fmla="*/ 2147483647 h 261"/>
              <a:gd name="T14" fmla="*/ 2147483647 w 693"/>
              <a:gd name="T15" fmla="*/ 2147483647 h 261"/>
              <a:gd name="T16" fmla="*/ 2147483647 w 693"/>
              <a:gd name="T17" fmla="*/ 2147483647 h 261"/>
              <a:gd name="T18" fmla="*/ 2147483647 w 693"/>
              <a:gd name="T19" fmla="*/ 2147483647 h 261"/>
              <a:gd name="T20" fmla="*/ 2147483647 w 693"/>
              <a:gd name="T21" fmla="*/ 2147483647 h 261"/>
              <a:gd name="T22" fmla="*/ 2147483647 w 693"/>
              <a:gd name="T23" fmla="*/ 2147483647 h 261"/>
              <a:gd name="T24" fmla="*/ 2147483647 w 693"/>
              <a:gd name="T25" fmla="*/ 2147483647 h 261"/>
              <a:gd name="T26" fmla="*/ 2147483647 w 693"/>
              <a:gd name="T27" fmla="*/ 2147483647 h 261"/>
              <a:gd name="T28" fmla="*/ 2147483647 w 693"/>
              <a:gd name="T29" fmla="*/ 2147483647 h 261"/>
              <a:gd name="T30" fmla="*/ 2147483647 w 693"/>
              <a:gd name="T31" fmla="*/ 2147483647 h 261"/>
              <a:gd name="T32" fmla="*/ 2147483647 w 693"/>
              <a:gd name="T33" fmla="*/ 2147483647 h 261"/>
              <a:gd name="T34" fmla="*/ 2147483647 w 693"/>
              <a:gd name="T35" fmla="*/ 2147483647 h 261"/>
              <a:gd name="T36" fmla="*/ 2147483647 w 693"/>
              <a:gd name="T37" fmla="*/ 2147483647 h 261"/>
              <a:gd name="T38" fmla="*/ 2147483647 w 693"/>
              <a:gd name="T39" fmla="*/ 2147483647 h 261"/>
              <a:gd name="T40" fmla="*/ 2147483647 w 693"/>
              <a:gd name="T41" fmla="*/ 2147483647 h 261"/>
              <a:gd name="T42" fmla="*/ 2147483647 w 693"/>
              <a:gd name="T43" fmla="*/ 2147483647 h 261"/>
              <a:gd name="T44" fmla="*/ 2147483647 w 693"/>
              <a:gd name="T45" fmla="*/ 2147483647 h 261"/>
              <a:gd name="T46" fmla="*/ 2147483647 w 693"/>
              <a:gd name="T47" fmla="*/ 2147483647 h 261"/>
              <a:gd name="T48" fmla="*/ 2147483647 w 693"/>
              <a:gd name="T49" fmla="*/ 2147483647 h 261"/>
              <a:gd name="T50" fmla="*/ 2147483647 w 693"/>
              <a:gd name="T51" fmla="*/ 2147483647 h 261"/>
              <a:gd name="T52" fmla="*/ 2147483647 w 693"/>
              <a:gd name="T53" fmla="*/ 2147483647 h 261"/>
              <a:gd name="T54" fmla="*/ 2147483647 w 693"/>
              <a:gd name="T55" fmla="*/ 2147483647 h 261"/>
              <a:gd name="T56" fmla="*/ 2147483647 w 693"/>
              <a:gd name="T57" fmla="*/ 2147483647 h 261"/>
              <a:gd name="T58" fmla="*/ 2147483647 w 693"/>
              <a:gd name="T59" fmla="*/ 2147483647 h 261"/>
              <a:gd name="T60" fmla="*/ 2147483647 w 693"/>
              <a:gd name="T61" fmla="*/ 2147483647 h 261"/>
              <a:gd name="T62" fmla="*/ 2147483647 w 693"/>
              <a:gd name="T63" fmla="*/ 2147483647 h 261"/>
              <a:gd name="T64" fmla="*/ 2147483647 w 693"/>
              <a:gd name="T65" fmla="*/ 2147483647 h 261"/>
              <a:gd name="T66" fmla="*/ 2147483647 w 693"/>
              <a:gd name="T67" fmla="*/ 2147483647 h 261"/>
              <a:gd name="T68" fmla="*/ 2147483647 w 693"/>
              <a:gd name="T69" fmla="*/ 0 h 261"/>
              <a:gd name="T70" fmla="*/ 2147483647 w 693"/>
              <a:gd name="T71" fmla="*/ 0 h 261"/>
              <a:gd name="T72" fmla="*/ 2147483647 w 693"/>
              <a:gd name="T73" fmla="*/ 2147483647 h 261"/>
              <a:gd name="T74" fmla="*/ 2147483647 w 693"/>
              <a:gd name="T75" fmla="*/ 2147483647 h 2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3"/>
              <a:gd name="T115" fmla="*/ 0 h 261"/>
              <a:gd name="T116" fmla="*/ 693 w 693"/>
              <a:gd name="T117" fmla="*/ 261 h 2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3" h="261">
                <a:moveTo>
                  <a:pt x="1" y="39"/>
                </a:moveTo>
                <a:lnTo>
                  <a:pt x="0" y="60"/>
                </a:lnTo>
                <a:lnTo>
                  <a:pt x="11" y="107"/>
                </a:lnTo>
                <a:lnTo>
                  <a:pt x="27" y="127"/>
                </a:lnTo>
                <a:lnTo>
                  <a:pt x="60" y="143"/>
                </a:lnTo>
                <a:lnTo>
                  <a:pt x="107" y="148"/>
                </a:lnTo>
                <a:lnTo>
                  <a:pt x="175" y="138"/>
                </a:lnTo>
                <a:lnTo>
                  <a:pt x="218" y="181"/>
                </a:lnTo>
                <a:lnTo>
                  <a:pt x="277" y="219"/>
                </a:lnTo>
                <a:lnTo>
                  <a:pt x="358" y="236"/>
                </a:lnTo>
                <a:lnTo>
                  <a:pt x="382" y="236"/>
                </a:lnTo>
                <a:lnTo>
                  <a:pt x="411" y="235"/>
                </a:lnTo>
                <a:lnTo>
                  <a:pt x="475" y="220"/>
                </a:lnTo>
                <a:lnTo>
                  <a:pt x="522" y="219"/>
                </a:lnTo>
                <a:lnTo>
                  <a:pt x="559" y="225"/>
                </a:lnTo>
                <a:lnTo>
                  <a:pt x="609" y="246"/>
                </a:lnTo>
                <a:lnTo>
                  <a:pt x="645" y="261"/>
                </a:lnTo>
                <a:lnTo>
                  <a:pt x="665" y="261"/>
                </a:lnTo>
                <a:lnTo>
                  <a:pt x="693" y="248"/>
                </a:lnTo>
                <a:lnTo>
                  <a:pt x="512" y="174"/>
                </a:lnTo>
                <a:lnTo>
                  <a:pt x="409" y="150"/>
                </a:lnTo>
                <a:lnTo>
                  <a:pt x="369" y="147"/>
                </a:lnTo>
                <a:lnTo>
                  <a:pt x="354" y="148"/>
                </a:lnTo>
                <a:lnTo>
                  <a:pt x="342" y="155"/>
                </a:lnTo>
                <a:lnTo>
                  <a:pt x="340" y="136"/>
                </a:lnTo>
                <a:lnTo>
                  <a:pt x="331" y="115"/>
                </a:lnTo>
                <a:lnTo>
                  <a:pt x="296" y="83"/>
                </a:lnTo>
                <a:lnTo>
                  <a:pt x="253" y="71"/>
                </a:lnTo>
                <a:lnTo>
                  <a:pt x="231" y="73"/>
                </a:lnTo>
                <a:lnTo>
                  <a:pt x="209" y="85"/>
                </a:lnTo>
                <a:lnTo>
                  <a:pt x="145" y="73"/>
                </a:lnTo>
                <a:lnTo>
                  <a:pt x="125" y="47"/>
                </a:lnTo>
                <a:lnTo>
                  <a:pt x="129" y="25"/>
                </a:lnTo>
                <a:lnTo>
                  <a:pt x="137" y="14"/>
                </a:lnTo>
                <a:lnTo>
                  <a:pt x="80" y="0"/>
                </a:lnTo>
                <a:lnTo>
                  <a:pt x="62" y="0"/>
                </a:lnTo>
                <a:lnTo>
                  <a:pt x="42" y="6"/>
                </a:lnTo>
                <a:lnTo>
                  <a:pt x="1" y="39"/>
                </a:lnTo>
                <a:close/>
              </a:path>
            </a:pathLst>
          </a:custGeom>
          <a:solidFill>
            <a:srgbClr val="F0F0F0"/>
          </a:solidFill>
          <a:ln w="9525">
            <a:noFill/>
            <a:round/>
            <a:headEnd/>
            <a:tailEnd/>
          </a:ln>
        </p:spPr>
        <p:txBody>
          <a:bodyPr/>
          <a:lstStyle/>
          <a:p>
            <a:endParaRPr lang="en-US"/>
          </a:p>
        </p:txBody>
      </p:sp>
      <p:sp>
        <p:nvSpPr>
          <p:cNvPr id="20555" name="Freeform 397"/>
          <p:cNvSpPr>
            <a:spLocks/>
          </p:cNvSpPr>
          <p:nvPr/>
        </p:nvSpPr>
        <p:spPr bwMode="auto">
          <a:xfrm>
            <a:off x="4876800" y="2651126"/>
            <a:ext cx="103188" cy="87313"/>
          </a:xfrm>
          <a:custGeom>
            <a:avLst/>
            <a:gdLst>
              <a:gd name="T0" fmla="*/ 0 w 129"/>
              <a:gd name="T1" fmla="*/ 2147483647 h 110"/>
              <a:gd name="T2" fmla="*/ 2147483647 w 129"/>
              <a:gd name="T3" fmla="*/ 2147483647 h 110"/>
              <a:gd name="T4" fmla="*/ 2147483647 w 129"/>
              <a:gd name="T5" fmla="*/ 2147483647 h 110"/>
              <a:gd name="T6" fmla="*/ 2147483647 w 129"/>
              <a:gd name="T7" fmla="*/ 2147483647 h 110"/>
              <a:gd name="T8" fmla="*/ 2147483647 w 129"/>
              <a:gd name="T9" fmla="*/ 2147483647 h 110"/>
              <a:gd name="T10" fmla="*/ 2147483647 w 129"/>
              <a:gd name="T11" fmla="*/ 2147483647 h 110"/>
              <a:gd name="T12" fmla="*/ 2147483647 w 129"/>
              <a:gd name="T13" fmla="*/ 2147483647 h 110"/>
              <a:gd name="T14" fmla="*/ 2147483647 w 129"/>
              <a:gd name="T15" fmla="*/ 2147483647 h 110"/>
              <a:gd name="T16" fmla="*/ 2147483647 w 129"/>
              <a:gd name="T17" fmla="*/ 2147483647 h 110"/>
              <a:gd name="T18" fmla="*/ 2147483647 w 129"/>
              <a:gd name="T19" fmla="*/ 2147483647 h 110"/>
              <a:gd name="T20" fmla="*/ 2147483647 w 129"/>
              <a:gd name="T21" fmla="*/ 0 h 110"/>
              <a:gd name="T22" fmla="*/ 0 w 129"/>
              <a:gd name="T23" fmla="*/ 2147483647 h 1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
              <a:gd name="T37" fmla="*/ 0 h 110"/>
              <a:gd name="T38" fmla="*/ 129 w 129"/>
              <a:gd name="T39" fmla="*/ 110 h 1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 h="110">
                <a:moveTo>
                  <a:pt x="0" y="6"/>
                </a:moveTo>
                <a:lnTo>
                  <a:pt x="27" y="20"/>
                </a:lnTo>
                <a:lnTo>
                  <a:pt x="44" y="36"/>
                </a:lnTo>
                <a:lnTo>
                  <a:pt x="50" y="61"/>
                </a:lnTo>
                <a:lnTo>
                  <a:pt x="66" y="62"/>
                </a:lnTo>
                <a:lnTo>
                  <a:pt x="82" y="69"/>
                </a:lnTo>
                <a:lnTo>
                  <a:pt x="106" y="87"/>
                </a:lnTo>
                <a:lnTo>
                  <a:pt x="129" y="110"/>
                </a:lnTo>
                <a:lnTo>
                  <a:pt x="106" y="65"/>
                </a:lnTo>
                <a:lnTo>
                  <a:pt x="73" y="30"/>
                </a:lnTo>
                <a:lnTo>
                  <a:pt x="30" y="0"/>
                </a:lnTo>
                <a:lnTo>
                  <a:pt x="0" y="6"/>
                </a:lnTo>
                <a:close/>
              </a:path>
            </a:pathLst>
          </a:custGeom>
          <a:solidFill>
            <a:srgbClr val="F0F0F0"/>
          </a:solidFill>
          <a:ln w="9525">
            <a:noFill/>
            <a:round/>
            <a:headEnd/>
            <a:tailEnd/>
          </a:ln>
        </p:spPr>
        <p:txBody>
          <a:bodyPr/>
          <a:lstStyle/>
          <a:p>
            <a:endParaRPr lang="en-US"/>
          </a:p>
        </p:txBody>
      </p:sp>
      <p:sp>
        <p:nvSpPr>
          <p:cNvPr id="20556" name="Freeform 398"/>
          <p:cNvSpPr>
            <a:spLocks/>
          </p:cNvSpPr>
          <p:nvPr/>
        </p:nvSpPr>
        <p:spPr bwMode="auto">
          <a:xfrm>
            <a:off x="3963988" y="2841626"/>
            <a:ext cx="323850" cy="100013"/>
          </a:xfrm>
          <a:custGeom>
            <a:avLst/>
            <a:gdLst>
              <a:gd name="T0" fmla="*/ 2147483647 w 406"/>
              <a:gd name="T1" fmla="*/ 2147483647 h 126"/>
              <a:gd name="T2" fmla="*/ 2147483647 w 406"/>
              <a:gd name="T3" fmla="*/ 2147483647 h 126"/>
              <a:gd name="T4" fmla="*/ 2147483647 w 406"/>
              <a:gd name="T5" fmla="*/ 2147483647 h 126"/>
              <a:gd name="T6" fmla="*/ 2147483647 w 406"/>
              <a:gd name="T7" fmla="*/ 2147483647 h 126"/>
              <a:gd name="T8" fmla="*/ 2147483647 w 406"/>
              <a:gd name="T9" fmla="*/ 2147483647 h 126"/>
              <a:gd name="T10" fmla="*/ 2147483647 w 406"/>
              <a:gd name="T11" fmla="*/ 2147483647 h 126"/>
              <a:gd name="T12" fmla="*/ 2147483647 w 406"/>
              <a:gd name="T13" fmla="*/ 2147483647 h 126"/>
              <a:gd name="T14" fmla="*/ 2147483647 w 406"/>
              <a:gd name="T15" fmla="*/ 2147483647 h 126"/>
              <a:gd name="T16" fmla="*/ 2147483647 w 406"/>
              <a:gd name="T17" fmla="*/ 2147483647 h 126"/>
              <a:gd name="T18" fmla="*/ 2147483647 w 406"/>
              <a:gd name="T19" fmla="*/ 0 h 126"/>
              <a:gd name="T20" fmla="*/ 2147483647 w 406"/>
              <a:gd name="T21" fmla="*/ 2147483647 h 126"/>
              <a:gd name="T22" fmla="*/ 2147483647 w 406"/>
              <a:gd name="T23" fmla="*/ 2147483647 h 126"/>
              <a:gd name="T24" fmla="*/ 2147483647 w 406"/>
              <a:gd name="T25" fmla="*/ 2147483647 h 126"/>
              <a:gd name="T26" fmla="*/ 2147483647 w 406"/>
              <a:gd name="T27" fmla="*/ 2147483647 h 126"/>
              <a:gd name="T28" fmla="*/ 2147483647 w 406"/>
              <a:gd name="T29" fmla="*/ 2147483647 h 126"/>
              <a:gd name="T30" fmla="*/ 2147483647 w 406"/>
              <a:gd name="T31" fmla="*/ 2147483647 h 126"/>
              <a:gd name="T32" fmla="*/ 2147483647 w 406"/>
              <a:gd name="T33" fmla="*/ 2147483647 h 126"/>
              <a:gd name="T34" fmla="*/ 2147483647 w 406"/>
              <a:gd name="T35" fmla="*/ 2147483647 h 126"/>
              <a:gd name="T36" fmla="*/ 2147483647 w 406"/>
              <a:gd name="T37" fmla="*/ 2147483647 h 126"/>
              <a:gd name="T38" fmla="*/ 2147483647 w 406"/>
              <a:gd name="T39" fmla="*/ 2147483647 h 126"/>
              <a:gd name="T40" fmla="*/ 2147483647 w 406"/>
              <a:gd name="T41" fmla="*/ 2147483647 h 126"/>
              <a:gd name="T42" fmla="*/ 2147483647 w 406"/>
              <a:gd name="T43" fmla="*/ 2147483647 h 126"/>
              <a:gd name="T44" fmla="*/ 2147483647 w 406"/>
              <a:gd name="T45" fmla="*/ 2147483647 h 126"/>
              <a:gd name="T46" fmla="*/ 2147483647 w 406"/>
              <a:gd name="T47" fmla="*/ 2147483647 h 126"/>
              <a:gd name="T48" fmla="*/ 2147483647 w 406"/>
              <a:gd name="T49" fmla="*/ 2147483647 h 126"/>
              <a:gd name="T50" fmla="*/ 2147483647 w 406"/>
              <a:gd name="T51" fmla="*/ 2147483647 h 126"/>
              <a:gd name="T52" fmla="*/ 2147483647 w 406"/>
              <a:gd name="T53" fmla="*/ 2147483647 h 126"/>
              <a:gd name="T54" fmla="*/ 2147483647 w 406"/>
              <a:gd name="T55" fmla="*/ 2147483647 h 126"/>
              <a:gd name="T56" fmla="*/ 2147483647 w 406"/>
              <a:gd name="T57" fmla="*/ 2147483647 h 126"/>
              <a:gd name="T58" fmla="*/ 0 w 406"/>
              <a:gd name="T59" fmla="*/ 2147483647 h 126"/>
              <a:gd name="T60" fmla="*/ 2147483647 w 406"/>
              <a:gd name="T61" fmla="*/ 2147483647 h 1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6"/>
              <a:gd name="T94" fmla="*/ 0 h 126"/>
              <a:gd name="T95" fmla="*/ 406 w 406"/>
              <a:gd name="T96" fmla="*/ 126 h 1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6" h="126">
                <a:moveTo>
                  <a:pt x="1" y="40"/>
                </a:moveTo>
                <a:lnTo>
                  <a:pt x="37" y="26"/>
                </a:lnTo>
                <a:lnTo>
                  <a:pt x="60" y="26"/>
                </a:lnTo>
                <a:lnTo>
                  <a:pt x="81" y="26"/>
                </a:lnTo>
                <a:lnTo>
                  <a:pt x="105" y="1"/>
                </a:lnTo>
                <a:lnTo>
                  <a:pt x="129" y="1"/>
                </a:lnTo>
                <a:lnTo>
                  <a:pt x="170" y="10"/>
                </a:lnTo>
                <a:lnTo>
                  <a:pt x="195" y="3"/>
                </a:lnTo>
                <a:lnTo>
                  <a:pt x="212" y="1"/>
                </a:lnTo>
                <a:lnTo>
                  <a:pt x="232" y="0"/>
                </a:lnTo>
                <a:lnTo>
                  <a:pt x="267" y="11"/>
                </a:lnTo>
                <a:lnTo>
                  <a:pt x="295" y="47"/>
                </a:lnTo>
                <a:lnTo>
                  <a:pt x="343" y="36"/>
                </a:lnTo>
                <a:lnTo>
                  <a:pt x="374" y="65"/>
                </a:lnTo>
                <a:lnTo>
                  <a:pt x="392" y="65"/>
                </a:lnTo>
                <a:lnTo>
                  <a:pt x="404" y="71"/>
                </a:lnTo>
                <a:lnTo>
                  <a:pt x="406" y="94"/>
                </a:lnTo>
                <a:lnTo>
                  <a:pt x="384" y="112"/>
                </a:lnTo>
                <a:lnTo>
                  <a:pt x="364" y="115"/>
                </a:lnTo>
                <a:lnTo>
                  <a:pt x="342" y="109"/>
                </a:lnTo>
                <a:lnTo>
                  <a:pt x="289" y="125"/>
                </a:lnTo>
                <a:lnTo>
                  <a:pt x="265" y="126"/>
                </a:lnTo>
                <a:lnTo>
                  <a:pt x="241" y="124"/>
                </a:lnTo>
                <a:lnTo>
                  <a:pt x="195" y="109"/>
                </a:lnTo>
                <a:lnTo>
                  <a:pt x="144" y="118"/>
                </a:lnTo>
                <a:lnTo>
                  <a:pt x="109" y="118"/>
                </a:lnTo>
                <a:lnTo>
                  <a:pt x="73" y="114"/>
                </a:lnTo>
                <a:lnTo>
                  <a:pt x="17" y="90"/>
                </a:lnTo>
                <a:lnTo>
                  <a:pt x="2" y="68"/>
                </a:lnTo>
                <a:lnTo>
                  <a:pt x="0" y="55"/>
                </a:lnTo>
                <a:lnTo>
                  <a:pt x="1" y="40"/>
                </a:lnTo>
                <a:close/>
              </a:path>
            </a:pathLst>
          </a:custGeom>
          <a:solidFill>
            <a:srgbClr val="D2D2D2"/>
          </a:solidFill>
          <a:ln w="9525">
            <a:noFill/>
            <a:round/>
            <a:headEnd/>
            <a:tailEnd/>
          </a:ln>
        </p:spPr>
        <p:txBody>
          <a:bodyPr/>
          <a:lstStyle/>
          <a:p>
            <a:endParaRPr lang="en-US"/>
          </a:p>
        </p:txBody>
      </p:sp>
      <p:sp>
        <p:nvSpPr>
          <p:cNvPr id="20557" name="Freeform 399"/>
          <p:cNvSpPr>
            <a:spLocks/>
          </p:cNvSpPr>
          <p:nvPr/>
        </p:nvSpPr>
        <p:spPr bwMode="auto">
          <a:xfrm>
            <a:off x="4078289" y="2844801"/>
            <a:ext cx="33337" cy="41275"/>
          </a:xfrm>
          <a:custGeom>
            <a:avLst/>
            <a:gdLst>
              <a:gd name="T0" fmla="*/ 2147483647 w 42"/>
              <a:gd name="T1" fmla="*/ 0 h 51"/>
              <a:gd name="T2" fmla="*/ 2147483647 w 42"/>
              <a:gd name="T3" fmla="*/ 2147483647 h 51"/>
              <a:gd name="T4" fmla="*/ 2147483647 w 42"/>
              <a:gd name="T5" fmla="*/ 2147483647 h 51"/>
              <a:gd name="T6" fmla="*/ 0 w 42"/>
              <a:gd name="T7" fmla="*/ 2147483647 h 51"/>
              <a:gd name="T8" fmla="*/ 2147483647 w 42"/>
              <a:gd name="T9" fmla="*/ 2147483647 h 51"/>
              <a:gd name="T10" fmla="*/ 2147483647 w 42"/>
              <a:gd name="T11" fmla="*/ 2147483647 h 51"/>
              <a:gd name="T12" fmla="*/ 2147483647 w 42"/>
              <a:gd name="T13" fmla="*/ 2147483647 h 51"/>
              <a:gd name="T14" fmla="*/ 2147483647 w 42"/>
              <a:gd name="T15" fmla="*/ 2147483647 h 51"/>
              <a:gd name="T16" fmla="*/ 2147483647 w 42"/>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51"/>
              <a:gd name="T29" fmla="*/ 42 w 42"/>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51">
                <a:moveTo>
                  <a:pt x="42" y="0"/>
                </a:moveTo>
                <a:lnTo>
                  <a:pt x="18" y="10"/>
                </a:lnTo>
                <a:lnTo>
                  <a:pt x="3" y="26"/>
                </a:lnTo>
                <a:lnTo>
                  <a:pt x="0" y="37"/>
                </a:lnTo>
                <a:lnTo>
                  <a:pt x="1" y="51"/>
                </a:lnTo>
                <a:lnTo>
                  <a:pt x="16" y="48"/>
                </a:lnTo>
                <a:lnTo>
                  <a:pt x="15" y="28"/>
                </a:lnTo>
                <a:lnTo>
                  <a:pt x="26" y="12"/>
                </a:lnTo>
                <a:lnTo>
                  <a:pt x="42" y="0"/>
                </a:lnTo>
                <a:close/>
              </a:path>
            </a:pathLst>
          </a:custGeom>
          <a:solidFill>
            <a:srgbClr val="ADC9FA"/>
          </a:solidFill>
          <a:ln w="9525">
            <a:noFill/>
            <a:round/>
            <a:headEnd/>
            <a:tailEnd/>
          </a:ln>
        </p:spPr>
        <p:txBody>
          <a:bodyPr/>
          <a:lstStyle/>
          <a:p>
            <a:endParaRPr lang="en-US"/>
          </a:p>
        </p:txBody>
      </p:sp>
      <p:sp>
        <p:nvSpPr>
          <p:cNvPr id="20558" name="Freeform 400"/>
          <p:cNvSpPr>
            <a:spLocks/>
          </p:cNvSpPr>
          <p:nvPr/>
        </p:nvSpPr>
        <p:spPr bwMode="auto">
          <a:xfrm>
            <a:off x="3962400" y="2862264"/>
            <a:ext cx="120650" cy="73025"/>
          </a:xfrm>
          <a:custGeom>
            <a:avLst/>
            <a:gdLst>
              <a:gd name="T0" fmla="*/ 2147483647 w 153"/>
              <a:gd name="T1" fmla="*/ 0 h 92"/>
              <a:gd name="T2" fmla="*/ 2147483647 w 153"/>
              <a:gd name="T3" fmla="*/ 2147483647 h 92"/>
              <a:gd name="T4" fmla="*/ 0 w 153"/>
              <a:gd name="T5" fmla="*/ 2147483647 h 92"/>
              <a:gd name="T6" fmla="*/ 2147483647 w 153"/>
              <a:gd name="T7" fmla="*/ 2147483647 h 92"/>
              <a:gd name="T8" fmla="*/ 2147483647 w 153"/>
              <a:gd name="T9" fmla="*/ 2147483647 h 92"/>
              <a:gd name="T10" fmla="*/ 2147483647 w 153"/>
              <a:gd name="T11" fmla="*/ 2147483647 h 92"/>
              <a:gd name="T12" fmla="*/ 2147483647 w 153"/>
              <a:gd name="T13" fmla="*/ 2147483647 h 92"/>
              <a:gd name="T14" fmla="*/ 2147483647 w 153"/>
              <a:gd name="T15" fmla="*/ 2147483647 h 92"/>
              <a:gd name="T16" fmla="*/ 2147483647 w 153"/>
              <a:gd name="T17" fmla="*/ 2147483647 h 92"/>
              <a:gd name="T18" fmla="*/ 2147483647 w 153"/>
              <a:gd name="T19" fmla="*/ 2147483647 h 92"/>
              <a:gd name="T20" fmla="*/ 2147483647 w 153"/>
              <a:gd name="T21" fmla="*/ 2147483647 h 92"/>
              <a:gd name="T22" fmla="*/ 2147483647 w 153"/>
              <a:gd name="T23" fmla="*/ 2147483647 h 92"/>
              <a:gd name="T24" fmla="*/ 2147483647 w 153"/>
              <a:gd name="T25" fmla="*/ 2147483647 h 92"/>
              <a:gd name="T26" fmla="*/ 2147483647 w 153"/>
              <a:gd name="T27" fmla="*/ 2147483647 h 92"/>
              <a:gd name="T28" fmla="*/ 2147483647 w 153"/>
              <a:gd name="T29" fmla="*/ 0 h 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3"/>
              <a:gd name="T46" fmla="*/ 0 h 92"/>
              <a:gd name="T47" fmla="*/ 153 w 153"/>
              <a:gd name="T48" fmla="*/ 92 h 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3" h="92">
                <a:moveTo>
                  <a:pt x="39" y="0"/>
                </a:moveTo>
                <a:lnTo>
                  <a:pt x="12" y="6"/>
                </a:lnTo>
                <a:lnTo>
                  <a:pt x="0" y="22"/>
                </a:lnTo>
                <a:lnTo>
                  <a:pt x="12" y="55"/>
                </a:lnTo>
                <a:lnTo>
                  <a:pt x="59" y="84"/>
                </a:lnTo>
                <a:lnTo>
                  <a:pt x="100" y="92"/>
                </a:lnTo>
                <a:lnTo>
                  <a:pt x="124" y="92"/>
                </a:lnTo>
                <a:lnTo>
                  <a:pt x="153" y="87"/>
                </a:lnTo>
                <a:lnTo>
                  <a:pt x="119" y="78"/>
                </a:lnTo>
                <a:lnTo>
                  <a:pt x="101" y="73"/>
                </a:lnTo>
                <a:lnTo>
                  <a:pt x="80" y="72"/>
                </a:lnTo>
                <a:lnTo>
                  <a:pt x="21" y="42"/>
                </a:lnTo>
                <a:lnTo>
                  <a:pt x="15" y="19"/>
                </a:lnTo>
                <a:lnTo>
                  <a:pt x="23" y="5"/>
                </a:lnTo>
                <a:lnTo>
                  <a:pt x="39" y="0"/>
                </a:lnTo>
                <a:close/>
              </a:path>
            </a:pathLst>
          </a:custGeom>
          <a:solidFill>
            <a:srgbClr val="ADC9FA"/>
          </a:solidFill>
          <a:ln w="9525">
            <a:noFill/>
            <a:round/>
            <a:headEnd/>
            <a:tailEnd/>
          </a:ln>
        </p:spPr>
        <p:txBody>
          <a:bodyPr/>
          <a:lstStyle/>
          <a:p>
            <a:endParaRPr lang="en-US"/>
          </a:p>
        </p:txBody>
      </p:sp>
      <p:sp>
        <p:nvSpPr>
          <p:cNvPr id="20559" name="Freeform 401"/>
          <p:cNvSpPr>
            <a:spLocks/>
          </p:cNvSpPr>
          <p:nvPr/>
        </p:nvSpPr>
        <p:spPr bwMode="auto">
          <a:xfrm>
            <a:off x="4024313" y="2844800"/>
            <a:ext cx="19050" cy="25400"/>
          </a:xfrm>
          <a:custGeom>
            <a:avLst/>
            <a:gdLst>
              <a:gd name="T0" fmla="*/ 2147483647 w 24"/>
              <a:gd name="T1" fmla="*/ 0 h 32"/>
              <a:gd name="T2" fmla="*/ 0 w 24"/>
              <a:gd name="T3" fmla="*/ 2147483647 h 32"/>
              <a:gd name="T4" fmla="*/ 2147483647 w 24"/>
              <a:gd name="T5" fmla="*/ 2147483647 h 32"/>
              <a:gd name="T6" fmla="*/ 2147483647 w 24"/>
              <a:gd name="T7" fmla="*/ 2147483647 h 32"/>
              <a:gd name="T8" fmla="*/ 2147483647 w 24"/>
              <a:gd name="T9" fmla="*/ 0 h 32"/>
              <a:gd name="T10" fmla="*/ 0 60000 65536"/>
              <a:gd name="T11" fmla="*/ 0 60000 65536"/>
              <a:gd name="T12" fmla="*/ 0 60000 65536"/>
              <a:gd name="T13" fmla="*/ 0 60000 65536"/>
              <a:gd name="T14" fmla="*/ 0 60000 65536"/>
              <a:gd name="T15" fmla="*/ 0 w 24"/>
              <a:gd name="T16" fmla="*/ 0 h 32"/>
              <a:gd name="T17" fmla="*/ 24 w 24"/>
              <a:gd name="T18" fmla="*/ 32 h 32"/>
            </a:gdLst>
            <a:ahLst/>
            <a:cxnLst>
              <a:cxn ang="T10">
                <a:pos x="T0" y="T1"/>
              </a:cxn>
              <a:cxn ang="T11">
                <a:pos x="T2" y="T3"/>
              </a:cxn>
              <a:cxn ang="T12">
                <a:pos x="T4" y="T5"/>
              </a:cxn>
              <a:cxn ang="T13">
                <a:pos x="T6" y="T7"/>
              </a:cxn>
              <a:cxn ang="T14">
                <a:pos x="T8" y="T9"/>
              </a:cxn>
            </a:cxnLst>
            <a:rect l="T15" t="T16" r="T17" b="T18"/>
            <a:pathLst>
              <a:path w="24" h="32">
                <a:moveTo>
                  <a:pt x="24" y="0"/>
                </a:moveTo>
                <a:lnTo>
                  <a:pt x="0" y="29"/>
                </a:lnTo>
                <a:lnTo>
                  <a:pt x="13" y="32"/>
                </a:lnTo>
                <a:lnTo>
                  <a:pt x="19" y="11"/>
                </a:lnTo>
                <a:lnTo>
                  <a:pt x="24" y="0"/>
                </a:lnTo>
                <a:close/>
              </a:path>
            </a:pathLst>
          </a:custGeom>
          <a:solidFill>
            <a:srgbClr val="ADC9FA"/>
          </a:solidFill>
          <a:ln w="9525">
            <a:noFill/>
            <a:round/>
            <a:headEnd/>
            <a:tailEnd/>
          </a:ln>
        </p:spPr>
        <p:txBody>
          <a:bodyPr/>
          <a:lstStyle/>
          <a:p>
            <a:endParaRPr lang="en-US"/>
          </a:p>
        </p:txBody>
      </p:sp>
      <p:sp>
        <p:nvSpPr>
          <p:cNvPr id="20560" name="Freeform 402"/>
          <p:cNvSpPr>
            <a:spLocks/>
          </p:cNvSpPr>
          <p:nvPr/>
        </p:nvSpPr>
        <p:spPr bwMode="auto">
          <a:xfrm>
            <a:off x="6159501" y="3074988"/>
            <a:ext cx="1146175" cy="82550"/>
          </a:xfrm>
          <a:custGeom>
            <a:avLst/>
            <a:gdLst>
              <a:gd name="T0" fmla="*/ 0 w 1445"/>
              <a:gd name="T1" fmla="*/ 2147483647 h 104"/>
              <a:gd name="T2" fmla="*/ 2147483647 w 1445"/>
              <a:gd name="T3" fmla="*/ 2147483647 h 104"/>
              <a:gd name="T4" fmla="*/ 2147483647 w 1445"/>
              <a:gd name="T5" fmla="*/ 2147483647 h 104"/>
              <a:gd name="T6" fmla="*/ 2147483647 w 1445"/>
              <a:gd name="T7" fmla="*/ 2147483647 h 104"/>
              <a:gd name="T8" fmla="*/ 2147483647 w 1445"/>
              <a:gd name="T9" fmla="*/ 2147483647 h 104"/>
              <a:gd name="T10" fmla="*/ 2147483647 w 1445"/>
              <a:gd name="T11" fmla="*/ 2147483647 h 104"/>
              <a:gd name="T12" fmla="*/ 2147483647 w 1445"/>
              <a:gd name="T13" fmla="*/ 2147483647 h 104"/>
              <a:gd name="T14" fmla="*/ 2147483647 w 1445"/>
              <a:gd name="T15" fmla="*/ 0 h 104"/>
              <a:gd name="T16" fmla="*/ 2147483647 w 1445"/>
              <a:gd name="T17" fmla="*/ 0 h 104"/>
              <a:gd name="T18" fmla="*/ 2147483647 w 1445"/>
              <a:gd name="T19" fmla="*/ 2147483647 h 104"/>
              <a:gd name="T20" fmla="*/ 2147483647 w 1445"/>
              <a:gd name="T21" fmla="*/ 2147483647 h 104"/>
              <a:gd name="T22" fmla="*/ 2147483647 w 1445"/>
              <a:gd name="T23" fmla="*/ 2147483647 h 104"/>
              <a:gd name="T24" fmla="*/ 2147483647 w 1445"/>
              <a:gd name="T25" fmla="*/ 2147483647 h 104"/>
              <a:gd name="T26" fmla="*/ 2147483647 w 1445"/>
              <a:gd name="T27" fmla="*/ 2147483647 h 104"/>
              <a:gd name="T28" fmla="*/ 2147483647 w 1445"/>
              <a:gd name="T29" fmla="*/ 2147483647 h 104"/>
              <a:gd name="T30" fmla="*/ 2147483647 w 1445"/>
              <a:gd name="T31" fmla="*/ 2147483647 h 104"/>
              <a:gd name="T32" fmla="*/ 2147483647 w 1445"/>
              <a:gd name="T33" fmla="*/ 2147483647 h 104"/>
              <a:gd name="T34" fmla="*/ 2147483647 w 1445"/>
              <a:gd name="T35" fmla="*/ 2147483647 h 104"/>
              <a:gd name="T36" fmla="*/ 2147483647 w 1445"/>
              <a:gd name="T37" fmla="*/ 2147483647 h 104"/>
              <a:gd name="T38" fmla="*/ 2147483647 w 1445"/>
              <a:gd name="T39" fmla="*/ 2147483647 h 104"/>
              <a:gd name="T40" fmla="*/ 2147483647 w 1445"/>
              <a:gd name="T41" fmla="*/ 2147483647 h 104"/>
              <a:gd name="T42" fmla="*/ 2147483647 w 1445"/>
              <a:gd name="T43" fmla="*/ 2147483647 h 104"/>
              <a:gd name="T44" fmla="*/ 2147483647 w 1445"/>
              <a:gd name="T45" fmla="*/ 2147483647 h 104"/>
              <a:gd name="T46" fmla="*/ 2147483647 w 1445"/>
              <a:gd name="T47" fmla="*/ 2147483647 h 104"/>
              <a:gd name="T48" fmla="*/ 2147483647 w 1445"/>
              <a:gd name="T49" fmla="*/ 2147483647 h 104"/>
              <a:gd name="T50" fmla="*/ 2147483647 w 1445"/>
              <a:gd name="T51" fmla="*/ 2147483647 h 104"/>
              <a:gd name="T52" fmla="*/ 2147483647 w 1445"/>
              <a:gd name="T53" fmla="*/ 2147483647 h 104"/>
              <a:gd name="T54" fmla="*/ 2147483647 w 1445"/>
              <a:gd name="T55" fmla="*/ 2147483647 h 104"/>
              <a:gd name="T56" fmla="*/ 2147483647 w 1445"/>
              <a:gd name="T57" fmla="*/ 2147483647 h 104"/>
              <a:gd name="T58" fmla="*/ 2147483647 w 1445"/>
              <a:gd name="T59" fmla="*/ 2147483647 h 104"/>
              <a:gd name="T60" fmla="*/ 0 w 1445"/>
              <a:gd name="T61" fmla="*/ 2147483647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45"/>
              <a:gd name="T94" fmla="*/ 0 h 104"/>
              <a:gd name="T95" fmla="*/ 1445 w 1445"/>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45" h="104">
                <a:moveTo>
                  <a:pt x="0" y="40"/>
                </a:moveTo>
                <a:lnTo>
                  <a:pt x="428" y="19"/>
                </a:lnTo>
                <a:lnTo>
                  <a:pt x="747" y="6"/>
                </a:lnTo>
                <a:lnTo>
                  <a:pt x="870" y="3"/>
                </a:lnTo>
                <a:lnTo>
                  <a:pt x="914" y="3"/>
                </a:lnTo>
                <a:lnTo>
                  <a:pt x="931" y="3"/>
                </a:lnTo>
                <a:lnTo>
                  <a:pt x="946" y="4"/>
                </a:lnTo>
                <a:lnTo>
                  <a:pt x="984" y="0"/>
                </a:lnTo>
                <a:lnTo>
                  <a:pt x="975" y="0"/>
                </a:lnTo>
                <a:lnTo>
                  <a:pt x="950" y="1"/>
                </a:lnTo>
                <a:lnTo>
                  <a:pt x="758" y="16"/>
                </a:lnTo>
                <a:lnTo>
                  <a:pt x="547" y="36"/>
                </a:lnTo>
                <a:lnTo>
                  <a:pt x="491" y="43"/>
                </a:lnTo>
                <a:lnTo>
                  <a:pt x="496" y="48"/>
                </a:lnTo>
                <a:lnTo>
                  <a:pt x="701" y="59"/>
                </a:lnTo>
                <a:lnTo>
                  <a:pt x="854" y="60"/>
                </a:lnTo>
                <a:lnTo>
                  <a:pt x="1021" y="57"/>
                </a:lnTo>
                <a:lnTo>
                  <a:pt x="1445" y="43"/>
                </a:lnTo>
                <a:lnTo>
                  <a:pt x="1257" y="75"/>
                </a:lnTo>
                <a:lnTo>
                  <a:pt x="1014" y="91"/>
                </a:lnTo>
                <a:lnTo>
                  <a:pt x="852" y="92"/>
                </a:lnTo>
                <a:lnTo>
                  <a:pt x="660" y="83"/>
                </a:lnTo>
                <a:lnTo>
                  <a:pt x="508" y="104"/>
                </a:lnTo>
                <a:lnTo>
                  <a:pt x="445" y="101"/>
                </a:lnTo>
                <a:lnTo>
                  <a:pt x="390" y="91"/>
                </a:lnTo>
                <a:lnTo>
                  <a:pt x="286" y="48"/>
                </a:lnTo>
                <a:lnTo>
                  <a:pt x="191" y="56"/>
                </a:lnTo>
                <a:lnTo>
                  <a:pt x="144" y="56"/>
                </a:lnTo>
                <a:lnTo>
                  <a:pt x="121" y="56"/>
                </a:lnTo>
                <a:lnTo>
                  <a:pt x="97" y="55"/>
                </a:lnTo>
                <a:lnTo>
                  <a:pt x="0" y="40"/>
                </a:lnTo>
                <a:close/>
              </a:path>
            </a:pathLst>
          </a:custGeom>
          <a:solidFill>
            <a:srgbClr val="F0F0F0"/>
          </a:solidFill>
          <a:ln w="9525">
            <a:noFill/>
            <a:round/>
            <a:headEnd/>
            <a:tailEnd/>
          </a:ln>
        </p:spPr>
        <p:txBody>
          <a:bodyPr/>
          <a:lstStyle/>
          <a:p>
            <a:endParaRPr lang="en-US"/>
          </a:p>
        </p:txBody>
      </p:sp>
      <p:sp>
        <p:nvSpPr>
          <p:cNvPr id="20561" name="Freeform 403"/>
          <p:cNvSpPr>
            <a:spLocks/>
          </p:cNvSpPr>
          <p:nvPr/>
        </p:nvSpPr>
        <p:spPr bwMode="auto">
          <a:xfrm>
            <a:off x="5168900" y="3162301"/>
            <a:ext cx="217488" cy="98425"/>
          </a:xfrm>
          <a:custGeom>
            <a:avLst/>
            <a:gdLst>
              <a:gd name="T0" fmla="*/ 2147483647 w 273"/>
              <a:gd name="T1" fmla="*/ 2147483647 h 123"/>
              <a:gd name="T2" fmla="*/ 2147483647 w 273"/>
              <a:gd name="T3" fmla="*/ 2147483647 h 123"/>
              <a:gd name="T4" fmla="*/ 2147483647 w 273"/>
              <a:gd name="T5" fmla="*/ 2147483647 h 123"/>
              <a:gd name="T6" fmla="*/ 2147483647 w 273"/>
              <a:gd name="T7" fmla="*/ 0 h 123"/>
              <a:gd name="T8" fmla="*/ 2147483647 w 273"/>
              <a:gd name="T9" fmla="*/ 2147483647 h 123"/>
              <a:gd name="T10" fmla="*/ 2147483647 w 273"/>
              <a:gd name="T11" fmla="*/ 2147483647 h 123"/>
              <a:gd name="T12" fmla="*/ 2147483647 w 273"/>
              <a:gd name="T13" fmla="*/ 2147483647 h 123"/>
              <a:gd name="T14" fmla="*/ 2147483647 w 273"/>
              <a:gd name="T15" fmla="*/ 2147483647 h 123"/>
              <a:gd name="T16" fmla="*/ 2147483647 w 273"/>
              <a:gd name="T17" fmla="*/ 2147483647 h 123"/>
              <a:gd name="T18" fmla="*/ 2147483647 w 273"/>
              <a:gd name="T19" fmla="*/ 2147483647 h 123"/>
              <a:gd name="T20" fmla="*/ 2147483647 w 273"/>
              <a:gd name="T21" fmla="*/ 2147483647 h 123"/>
              <a:gd name="T22" fmla="*/ 2147483647 w 273"/>
              <a:gd name="T23" fmla="*/ 2147483647 h 123"/>
              <a:gd name="T24" fmla="*/ 2147483647 w 273"/>
              <a:gd name="T25" fmla="*/ 2147483647 h 123"/>
              <a:gd name="T26" fmla="*/ 2147483647 w 273"/>
              <a:gd name="T27" fmla="*/ 2147483647 h 123"/>
              <a:gd name="T28" fmla="*/ 2147483647 w 273"/>
              <a:gd name="T29" fmla="*/ 2147483647 h 123"/>
              <a:gd name="T30" fmla="*/ 2147483647 w 273"/>
              <a:gd name="T31" fmla="*/ 2147483647 h 123"/>
              <a:gd name="T32" fmla="*/ 2147483647 w 273"/>
              <a:gd name="T33" fmla="*/ 2147483647 h 123"/>
              <a:gd name="T34" fmla="*/ 2147483647 w 273"/>
              <a:gd name="T35" fmla="*/ 2147483647 h 123"/>
              <a:gd name="T36" fmla="*/ 2147483647 w 273"/>
              <a:gd name="T37" fmla="*/ 2147483647 h 123"/>
              <a:gd name="T38" fmla="*/ 2147483647 w 273"/>
              <a:gd name="T39" fmla="*/ 2147483647 h 123"/>
              <a:gd name="T40" fmla="*/ 2147483647 w 273"/>
              <a:gd name="T41" fmla="*/ 2147483647 h 123"/>
              <a:gd name="T42" fmla="*/ 2147483647 w 273"/>
              <a:gd name="T43" fmla="*/ 2147483647 h 123"/>
              <a:gd name="T44" fmla="*/ 2147483647 w 273"/>
              <a:gd name="T45" fmla="*/ 2147483647 h 123"/>
              <a:gd name="T46" fmla="*/ 2147483647 w 273"/>
              <a:gd name="T47" fmla="*/ 2147483647 h 123"/>
              <a:gd name="T48" fmla="*/ 2147483647 w 273"/>
              <a:gd name="T49" fmla="*/ 2147483647 h 123"/>
              <a:gd name="T50" fmla="*/ 0 w 273"/>
              <a:gd name="T51" fmla="*/ 2147483647 h 123"/>
              <a:gd name="T52" fmla="*/ 2147483647 w 273"/>
              <a:gd name="T53" fmla="*/ 2147483647 h 1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3"/>
              <a:gd name="T82" fmla="*/ 0 h 123"/>
              <a:gd name="T83" fmla="*/ 273 w 273"/>
              <a:gd name="T84" fmla="*/ 123 h 1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3" h="123">
                <a:moveTo>
                  <a:pt x="8" y="36"/>
                </a:moveTo>
                <a:lnTo>
                  <a:pt x="8" y="27"/>
                </a:lnTo>
                <a:lnTo>
                  <a:pt x="11" y="10"/>
                </a:lnTo>
                <a:lnTo>
                  <a:pt x="24" y="0"/>
                </a:lnTo>
                <a:lnTo>
                  <a:pt x="55" y="11"/>
                </a:lnTo>
                <a:lnTo>
                  <a:pt x="90" y="1"/>
                </a:lnTo>
                <a:lnTo>
                  <a:pt x="111" y="5"/>
                </a:lnTo>
                <a:lnTo>
                  <a:pt x="132" y="24"/>
                </a:lnTo>
                <a:lnTo>
                  <a:pt x="165" y="23"/>
                </a:lnTo>
                <a:lnTo>
                  <a:pt x="188" y="24"/>
                </a:lnTo>
                <a:lnTo>
                  <a:pt x="209" y="36"/>
                </a:lnTo>
                <a:lnTo>
                  <a:pt x="213" y="65"/>
                </a:lnTo>
                <a:lnTo>
                  <a:pt x="263" y="71"/>
                </a:lnTo>
                <a:lnTo>
                  <a:pt x="273" y="82"/>
                </a:lnTo>
                <a:lnTo>
                  <a:pt x="235" y="114"/>
                </a:lnTo>
                <a:lnTo>
                  <a:pt x="215" y="122"/>
                </a:lnTo>
                <a:lnTo>
                  <a:pt x="198" y="123"/>
                </a:lnTo>
                <a:lnTo>
                  <a:pt x="179" y="123"/>
                </a:lnTo>
                <a:lnTo>
                  <a:pt x="110" y="109"/>
                </a:lnTo>
                <a:lnTo>
                  <a:pt x="86" y="108"/>
                </a:lnTo>
                <a:lnTo>
                  <a:pt x="51" y="109"/>
                </a:lnTo>
                <a:lnTo>
                  <a:pt x="33" y="100"/>
                </a:lnTo>
                <a:lnTo>
                  <a:pt x="59" y="70"/>
                </a:lnTo>
                <a:lnTo>
                  <a:pt x="18" y="70"/>
                </a:lnTo>
                <a:lnTo>
                  <a:pt x="2" y="63"/>
                </a:lnTo>
                <a:lnTo>
                  <a:pt x="0" y="54"/>
                </a:lnTo>
                <a:lnTo>
                  <a:pt x="8" y="36"/>
                </a:lnTo>
                <a:close/>
              </a:path>
            </a:pathLst>
          </a:custGeom>
          <a:solidFill>
            <a:srgbClr val="F0F0F0"/>
          </a:solidFill>
          <a:ln w="9525">
            <a:noFill/>
            <a:round/>
            <a:headEnd/>
            <a:tailEnd/>
          </a:ln>
        </p:spPr>
        <p:txBody>
          <a:bodyPr/>
          <a:lstStyle/>
          <a:p>
            <a:endParaRPr lang="en-US"/>
          </a:p>
        </p:txBody>
      </p:sp>
      <p:sp>
        <p:nvSpPr>
          <p:cNvPr id="20562" name="Freeform 404"/>
          <p:cNvSpPr>
            <a:spLocks/>
          </p:cNvSpPr>
          <p:nvPr/>
        </p:nvSpPr>
        <p:spPr bwMode="auto">
          <a:xfrm>
            <a:off x="5965825" y="3201989"/>
            <a:ext cx="198438" cy="77787"/>
          </a:xfrm>
          <a:custGeom>
            <a:avLst/>
            <a:gdLst>
              <a:gd name="T0" fmla="*/ 2147483647 w 248"/>
              <a:gd name="T1" fmla="*/ 2147483647 h 98"/>
              <a:gd name="T2" fmla="*/ 2147483647 w 248"/>
              <a:gd name="T3" fmla="*/ 2147483647 h 98"/>
              <a:gd name="T4" fmla="*/ 2147483647 w 248"/>
              <a:gd name="T5" fmla="*/ 2147483647 h 98"/>
              <a:gd name="T6" fmla="*/ 2147483647 w 248"/>
              <a:gd name="T7" fmla="*/ 2147483647 h 98"/>
              <a:gd name="T8" fmla="*/ 2147483647 w 248"/>
              <a:gd name="T9" fmla="*/ 2147483647 h 98"/>
              <a:gd name="T10" fmla="*/ 2147483647 w 248"/>
              <a:gd name="T11" fmla="*/ 2147483647 h 98"/>
              <a:gd name="T12" fmla="*/ 2147483647 w 248"/>
              <a:gd name="T13" fmla="*/ 2147483647 h 98"/>
              <a:gd name="T14" fmla="*/ 0 w 248"/>
              <a:gd name="T15" fmla="*/ 2147483647 h 98"/>
              <a:gd name="T16" fmla="*/ 2147483647 w 248"/>
              <a:gd name="T17" fmla="*/ 2147483647 h 98"/>
              <a:gd name="T18" fmla="*/ 0 w 248"/>
              <a:gd name="T19" fmla="*/ 2147483647 h 98"/>
              <a:gd name="T20" fmla="*/ 2147483647 w 248"/>
              <a:gd name="T21" fmla="*/ 2147483647 h 98"/>
              <a:gd name="T22" fmla="*/ 2147483647 w 248"/>
              <a:gd name="T23" fmla="*/ 2147483647 h 98"/>
              <a:gd name="T24" fmla="*/ 2147483647 w 248"/>
              <a:gd name="T25" fmla="*/ 0 h 98"/>
              <a:gd name="T26" fmla="*/ 2147483647 w 248"/>
              <a:gd name="T27" fmla="*/ 2147483647 h 98"/>
              <a:gd name="T28" fmla="*/ 2147483647 w 248"/>
              <a:gd name="T29" fmla="*/ 2147483647 h 98"/>
              <a:gd name="T30" fmla="*/ 2147483647 w 248"/>
              <a:gd name="T31" fmla="*/ 2147483647 h 98"/>
              <a:gd name="T32" fmla="*/ 2147483647 w 248"/>
              <a:gd name="T33" fmla="*/ 2147483647 h 98"/>
              <a:gd name="T34" fmla="*/ 2147483647 w 248"/>
              <a:gd name="T35" fmla="*/ 2147483647 h 98"/>
              <a:gd name="T36" fmla="*/ 2147483647 w 248"/>
              <a:gd name="T37" fmla="*/ 2147483647 h 98"/>
              <a:gd name="T38" fmla="*/ 2147483647 w 248"/>
              <a:gd name="T39" fmla="*/ 2147483647 h 98"/>
              <a:gd name="T40" fmla="*/ 2147483647 w 248"/>
              <a:gd name="T41" fmla="*/ 2147483647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8"/>
              <a:gd name="T64" fmla="*/ 0 h 98"/>
              <a:gd name="T65" fmla="*/ 248 w 248"/>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8" h="98">
                <a:moveTo>
                  <a:pt x="222" y="90"/>
                </a:moveTo>
                <a:lnTo>
                  <a:pt x="187" y="98"/>
                </a:lnTo>
                <a:lnTo>
                  <a:pt x="167" y="95"/>
                </a:lnTo>
                <a:lnTo>
                  <a:pt x="144" y="79"/>
                </a:lnTo>
                <a:lnTo>
                  <a:pt x="72" y="95"/>
                </a:lnTo>
                <a:lnTo>
                  <a:pt x="42" y="95"/>
                </a:lnTo>
                <a:lnTo>
                  <a:pt x="14" y="73"/>
                </a:lnTo>
                <a:lnTo>
                  <a:pt x="0" y="68"/>
                </a:lnTo>
                <a:lnTo>
                  <a:pt x="2" y="44"/>
                </a:lnTo>
                <a:lnTo>
                  <a:pt x="0" y="28"/>
                </a:lnTo>
                <a:lnTo>
                  <a:pt x="1" y="18"/>
                </a:lnTo>
                <a:lnTo>
                  <a:pt x="43" y="4"/>
                </a:lnTo>
                <a:lnTo>
                  <a:pt x="65" y="0"/>
                </a:lnTo>
                <a:lnTo>
                  <a:pt x="99" y="16"/>
                </a:lnTo>
                <a:lnTo>
                  <a:pt x="145" y="6"/>
                </a:lnTo>
                <a:lnTo>
                  <a:pt x="169" y="8"/>
                </a:lnTo>
                <a:lnTo>
                  <a:pt x="176" y="18"/>
                </a:lnTo>
                <a:lnTo>
                  <a:pt x="177" y="36"/>
                </a:lnTo>
                <a:lnTo>
                  <a:pt x="231" y="43"/>
                </a:lnTo>
                <a:lnTo>
                  <a:pt x="248" y="57"/>
                </a:lnTo>
                <a:lnTo>
                  <a:pt x="222" y="90"/>
                </a:lnTo>
                <a:close/>
              </a:path>
            </a:pathLst>
          </a:custGeom>
          <a:solidFill>
            <a:srgbClr val="FFFFFF"/>
          </a:solidFill>
          <a:ln w="9525">
            <a:noFill/>
            <a:round/>
            <a:headEnd/>
            <a:tailEnd/>
          </a:ln>
        </p:spPr>
        <p:txBody>
          <a:bodyPr/>
          <a:lstStyle/>
          <a:p>
            <a:endParaRPr lang="en-US"/>
          </a:p>
        </p:txBody>
      </p:sp>
      <p:sp>
        <p:nvSpPr>
          <p:cNvPr id="20563" name="Freeform 405"/>
          <p:cNvSpPr>
            <a:spLocks/>
          </p:cNvSpPr>
          <p:nvPr/>
        </p:nvSpPr>
        <p:spPr bwMode="auto">
          <a:xfrm>
            <a:off x="5748339" y="3270251"/>
            <a:ext cx="134937" cy="55563"/>
          </a:xfrm>
          <a:custGeom>
            <a:avLst/>
            <a:gdLst>
              <a:gd name="T0" fmla="*/ 2147483647 w 170"/>
              <a:gd name="T1" fmla="*/ 2147483647 h 70"/>
              <a:gd name="T2" fmla="*/ 2147483647 w 170"/>
              <a:gd name="T3" fmla="*/ 2147483647 h 70"/>
              <a:gd name="T4" fmla="*/ 2147483647 w 170"/>
              <a:gd name="T5" fmla="*/ 2147483647 h 70"/>
              <a:gd name="T6" fmla="*/ 2147483647 w 170"/>
              <a:gd name="T7" fmla="*/ 2147483647 h 70"/>
              <a:gd name="T8" fmla="*/ 2147483647 w 170"/>
              <a:gd name="T9" fmla="*/ 0 h 70"/>
              <a:gd name="T10" fmla="*/ 2147483647 w 170"/>
              <a:gd name="T11" fmla="*/ 2147483647 h 70"/>
              <a:gd name="T12" fmla="*/ 2147483647 w 170"/>
              <a:gd name="T13" fmla="*/ 2147483647 h 70"/>
              <a:gd name="T14" fmla="*/ 2147483647 w 170"/>
              <a:gd name="T15" fmla="*/ 2147483647 h 70"/>
              <a:gd name="T16" fmla="*/ 2147483647 w 170"/>
              <a:gd name="T17" fmla="*/ 2147483647 h 70"/>
              <a:gd name="T18" fmla="*/ 2147483647 w 170"/>
              <a:gd name="T19" fmla="*/ 2147483647 h 70"/>
              <a:gd name="T20" fmla="*/ 2147483647 w 170"/>
              <a:gd name="T21" fmla="*/ 2147483647 h 70"/>
              <a:gd name="T22" fmla="*/ 2147483647 w 170"/>
              <a:gd name="T23" fmla="*/ 2147483647 h 70"/>
              <a:gd name="T24" fmla="*/ 2147483647 w 170"/>
              <a:gd name="T25" fmla="*/ 2147483647 h 70"/>
              <a:gd name="T26" fmla="*/ 2147483647 w 170"/>
              <a:gd name="T27" fmla="*/ 2147483647 h 70"/>
              <a:gd name="T28" fmla="*/ 2147483647 w 170"/>
              <a:gd name="T29" fmla="*/ 2147483647 h 70"/>
              <a:gd name="T30" fmla="*/ 0 w 170"/>
              <a:gd name="T31" fmla="*/ 2147483647 h 70"/>
              <a:gd name="T32" fmla="*/ 2147483647 w 170"/>
              <a:gd name="T33" fmla="*/ 2147483647 h 70"/>
              <a:gd name="T34" fmla="*/ 2147483647 w 170"/>
              <a:gd name="T35" fmla="*/ 2147483647 h 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0"/>
              <a:gd name="T55" fmla="*/ 0 h 70"/>
              <a:gd name="T56" fmla="*/ 170 w 170"/>
              <a:gd name="T57" fmla="*/ 70 h 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0" h="70">
                <a:moveTo>
                  <a:pt x="41" y="24"/>
                </a:moveTo>
                <a:lnTo>
                  <a:pt x="48" y="11"/>
                </a:lnTo>
                <a:lnTo>
                  <a:pt x="62" y="10"/>
                </a:lnTo>
                <a:lnTo>
                  <a:pt x="84" y="17"/>
                </a:lnTo>
                <a:lnTo>
                  <a:pt x="125" y="0"/>
                </a:lnTo>
                <a:lnTo>
                  <a:pt x="143" y="4"/>
                </a:lnTo>
                <a:lnTo>
                  <a:pt x="155" y="19"/>
                </a:lnTo>
                <a:lnTo>
                  <a:pt x="170" y="32"/>
                </a:lnTo>
                <a:lnTo>
                  <a:pt x="157" y="49"/>
                </a:lnTo>
                <a:lnTo>
                  <a:pt x="170" y="58"/>
                </a:lnTo>
                <a:lnTo>
                  <a:pt x="150" y="66"/>
                </a:lnTo>
                <a:lnTo>
                  <a:pt x="134" y="70"/>
                </a:lnTo>
                <a:lnTo>
                  <a:pt x="113" y="64"/>
                </a:lnTo>
                <a:lnTo>
                  <a:pt x="88" y="50"/>
                </a:lnTo>
                <a:lnTo>
                  <a:pt x="24" y="59"/>
                </a:lnTo>
                <a:lnTo>
                  <a:pt x="0" y="48"/>
                </a:lnTo>
                <a:lnTo>
                  <a:pt x="10" y="34"/>
                </a:lnTo>
                <a:lnTo>
                  <a:pt x="41" y="24"/>
                </a:lnTo>
                <a:close/>
              </a:path>
            </a:pathLst>
          </a:custGeom>
          <a:solidFill>
            <a:srgbClr val="FFFFFF"/>
          </a:solidFill>
          <a:ln w="9525">
            <a:noFill/>
            <a:round/>
            <a:headEnd/>
            <a:tailEnd/>
          </a:ln>
        </p:spPr>
        <p:txBody>
          <a:bodyPr/>
          <a:lstStyle/>
          <a:p>
            <a:endParaRPr lang="en-US"/>
          </a:p>
        </p:txBody>
      </p:sp>
      <p:sp>
        <p:nvSpPr>
          <p:cNvPr id="20564" name="Freeform 407"/>
          <p:cNvSpPr>
            <a:spLocks/>
          </p:cNvSpPr>
          <p:nvPr/>
        </p:nvSpPr>
        <p:spPr bwMode="auto">
          <a:xfrm rot="-7932879">
            <a:off x="4752976" y="4552951"/>
            <a:ext cx="57150"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565" name="Freeform 408"/>
          <p:cNvSpPr>
            <a:spLocks/>
          </p:cNvSpPr>
          <p:nvPr/>
        </p:nvSpPr>
        <p:spPr bwMode="auto">
          <a:xfrm rot="-7932879">
            <a:off x="4293395" y="4585495"/>
            <a:ext cx="55563"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566" name="Freeform 409"/>
          <p:cNvSpPr>
            <a:spLocks/>
          </p:cNvSpPr>
          <p:nvPr/>
        </p:nvSpPr>
        <p:spPr bwMode="auto">
          <a:xfrm rot="-7932879">
            <a:off x="4010820" y="4814095"/>
            <a:ext cx="55563"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567" name="Freeform 410"/>
          <p:cNvSpPr>
            <a:spLocks/>
          </p:cNvSpPr>
          <p:nvPr/>
        </p:nvSpPr>
        <p:spPr bwMode="auto">
          <a:xfrm rot="-7932879">
            <a:off x="5464176" y="4543426"/>
            <a:ext cx="55563" cy="74613"/>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568" name="Freeform 413"/>
          <p:cNvSpPr>
            <a:spLocks/>
          </p:cNvSpPr>
          <p:nvPr/>
        </p:nvSpPr>
        <p:spPr bwMode="auto">
          <a:xfrm rot="-7932879">
            <a:off x="5113338" y="4556126"/>
            <a:ext cx="55563" cy="74612"/>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569" name="Freeform 414"/>
          <p:cNvSpPr>
            <a:spLocks/>
          </p:cNvSpPr>
          <p:nvPr/>
        </p:nvSpPr>
        <p:spPr bwMode="auto">
          <a:xfrm rot="-7932879">
            <a:off x="4596607" y="4763295"/>
            <a:ext cx="53975" cy="74612"/>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570" name="Freeform 415"/>
          <p:cNvSpPr>
            <a:spLocks/>
          </p:cNvSpPr>
          <p:nvPr/>
        </p:nvSpPr>
        <p:spPr bwMode="auto">
          <a:xfrm rot="-7932879">
            <a:off x="5781676" y="4597401"/>
            <a:ext cx="57150"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571" name="Freeform 416"/>
          <p:cNvSpPr>
            <a:spLocks/>
          </p:cNvSpPr>
          <p:nvPr/>
        </p:nvSpPr>
        <p:spPr bwMode="auto">
          <a:xfrm rot="-7932879">
            <a:off x="6220619" y="4617244"/>
            <a:ext cx="57150" cy="71438"/>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572" name="Freeform 433"/>
          <p:cNvSpPr>
            <a:spLocks/>
          </p:cNvSpPr>
          <p:nvPr/>
        </p:nvSpPr>
        <p:spPr bwMode="auto">
          <a:xfrm rot="-7932879">
            <a:off x="5617370" y="4814095"/>
            <a:ext cx="55563"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573" name="Freeform 434"/>
          <p:cNvSpPr>
            <a:spLocks/>
          </p:cNvSpPr>
          <p:nvPr/>
        </p:nvSpPr>
        <p:spPr bwMode="auto">
          <a:xfrm rot="-7932879">
            <a:off x="5269707" y="4753770"/>
            <a:ext cx="55563"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574" name="Freeform 435"/>
          <p:cNvSpPr>
            <a:spLocks/>
          </p:cNvSpPr>
          <p:nvPr/>
        </p:nvSpPr>
        <p:spPr bwMode="auto">
          <a:xfrm rot="-7932879">
            <a:off x="4880770" y="4785520"/>
            <a:ext cx="55563"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575" name="Freeform 436"/>
          <p:cNvSpPr>
            <a:spLocks/>
          </p:cNvSpPr>
          <p:nvPr/>
        </p:nvSpPr>
        <p:spPr bwMode="auto">
          <a:xfrm rot="-7932879">
            <a:off x="5143501" y="5038726"/>
            <a:ext cx="57150"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576" name="Freeform 437"/>
          <p:cNvSpPr>
            <a:spLocks/>
          </p:cNvSpPr>
          <p:nvPr/>
        </p:nvSpPr>
        <p:spPr bwMode="auto">
          <a:xfrm rot="-7932879">
            <a:off x="4598195" y="5071270"/>
            <a:ext cx="55563"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577" name="Freeform 438"/>
          <p:cNvSpPr>
            <a:spLocks/>
          </p:cNvSpPr>
          <p:nvPr/>
        </p:nvSpPr>
        <p:spPr bwMode="auto">
          <a:xfrm rot="-7932879">
            <a:off x="4382295" y="5242720"/>
            <a:ext cx="55563"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578" name="Freeform 439"/>
          <p:cNvSpPr>
            <a:spLocks/>
          </p:cNvSpPr>
          <p:nvPr/>
        </p:nvSpPr>
        <p:spPr bwMode="auto">
          <a:xfrm rot="-7932879">
            <a:off x="5854701" y="5105401"/>
            <a:ext cx="55563" cy="74613"/>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579" name="Freeform 440"/>
          <p:cNvSpPr>
            <a:spLocks/>
          </p:cNvSpPr>
          <p:nvPr/>
        </p:nvSpPr>
        <p:spPr bwMode="auto">
          <a:xfrm rot="-7932879">
            <a:off x="5503863" y="5070476"/>
            <a:ext cx="55563" cy="74612"/>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580" name="Freeform 441"/>
          <p:cNvSpPr>
            <a:spLocks/>
          </p:cNvSpPr>
          <p:nvPr/>
        </p:nvSpPr>
        <p:spPr bwMode="auto">
          <a:xfrm rot="-7932879">
            <a:off x="4285457" y="5537995"/>
            <a:ext cx="53975" cy="74612"/>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581" name="Freeform 442"/>
          <p:cNvSpPr>
            <a:spLocks/>
          </p:cNvSpPr>
          <p:nvPr/>
        </p:nvSpPr>
        <p:spPr bwMode="auto">
          <a:xfrm rot="-7932879">
            <a:off x="5351464" y="5289551"/>
            <a:ext cx="58737" cy="74613"/>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582" name="Freeform 443"/>
          <p:cNvSpPr>
            <a:spLocks/>
          </p:cNvSpPr>
          <p:nvPr/>
        </p:nvSpPr>
        <p:spPr bwMode="auto">
          <a:xfrm rot="-7932879">
            <a:off x="4872832" y="5144295"/>
            <a:ext cx="53975" cy="74612"/>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583" name="Freeform 444"/>
          <p:cNvSpPr>
            <a:spLocks/>
          </p:cNvSpPr>
          <p:nvPr/>
        </p:nvSpPr>
        <p:spPr bwMode="auto">
          <a:xfrm rot="-7932879">
            <a:off x="6229351" y="5102226"/>
            <a:ext cx="57150"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584" name="Freeform 445"/>
          <p:cNvSpPr>
            <a:spLocks/>
          </p:cNvSpPr>
          <p:nvPr/>
        </p:nvSpPr>
        <p:spPr bwMode="auto">
          <a:xfrm rot="-7932879">
            <a:off x="6630194" y="4969669"/>
            <a:ext cx="57150" cy="71438"/>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585" name="Freeform 446"/>
          <p:cNvSpPr>
            <a:spLocks/>
          </p:cNvSpPr>
          <p:nvPr/>
        </p:nvSpPr>
        <p:spPr bwMode="auto">
          <a:xfrm rot="-7932879">
            <a:off x="4889501" y="5437188"/>
            <a:ext cx="55562" cy="74613"/>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586" name="Freeform 447"/>
          <p:cNvSpPr>
            <a:spLocks/>
          </p:cNvSpPr>
          <p:nvPr/>
        </p:nvSpPr>
        <p:spPr bwMode="auto">
          <a:xfrm rot="-7932879">
            <a:off x="4568826" y="5362576"/>
            <a:ext cx="55562" cy="71437"/>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587" name="Freeform 448"/>
          <p:cNvSpPr>
            <a:spLocks/>
          </p:cNvSpPr>
          <p:nvPr/>
        </p:nvSpPr>
        <p:spPr bwMode="auto">
          <a:xfrm rot="-7932879">
            <a:off x="5888832" y="5501482"/>
            <a:ext cx="55562"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588" name="Freeform 449"/>
          <p:cNvSpPr>
            <a:spLocks/>
          </p:cNvSpPr>
          <p:nvPr/>
        </p:nvSpPr>
        <p:spPr bwMode="auto">
          <a:xfrm rot="-7932879">
            <a:off x="6395245" y="4849020"/>
            <a:ext cx="58737"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589" name="Freeform 450"/>
          <p:cNvSpPr>
            <a:spLocks/>
          </p:cNvSpPr>
          <p:nvPr/>
        </p:nvSpPr>
        <p:spPr bwMode="auto">
          <a:xfrm rot="-7932879">
            <a:off x="5588001" y="5330826"/>
            <a:ext cx="57150"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590" name="Freeform 451"/>
          <p:cNvSpPr>
            <a:spLocks/>
          </p:cNvSpPr>
          <p:nvPr/>
        </p:nvSpPr>
        <p:spPr bwMode="auto">
          <a:xfrm rot="-7932879">
            <a:off x="6334920" y="5369720"/>
            <a:ext cx="60325" cy="77787"/>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591" name="Freeform 454"/>
          <p:cNvSpPr>
            <a:spLocks/>
          </p:cNvSpPr>
          <p:nvPr/>
        </p:nvSpPr>
        <p:spPr bwMode="auto">
          <a:xfrm rot="-7932879">
            <a:off x="6751638" y="4670426"/>
            <a:ext cx="57150"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592" name="Freeform 455"/>
          <p:cNvSpPr>
            <a:spLocks/>
          </p:cNvSpPr>
          <p:nvPr/>
        </p:nvSpPr>
        <p:spPr bwMode="auto">
          <a:xfrm rot="-7932879">
            <a:off x="6922295" y="5536407"/>
            <a:ext cx="55562"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593" name="Freeform 456"/>
          <p:cNvSpPr>
            <a:spLocks/>
          </p:cNvSpPr>
          <p:nvPr/>
        </p:nvSpPr>
        <p:spPr bwMode="auto">
          <a:xfrm rot="-7932879">
            <a:off x="4045745" y="5395120"/>
            <a:ext cx="55563"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594" name="Freeform 457"/>
          <p:cNvSpPr>
            <a:spLocks/>
          </p:cNvSpPr>
          <p:nvPr/>
        </p:nvSpPr>
        <p:spPr bwMode="auto">
          <a:xfrm rot="-7932879">
            <a:off x="4069557" y="5049045"/>
            <a:ext cx="55563"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595" name="Freeform 458"/>
          <p:cNvSpPr>
            <a:spLocks/>
          </p:cNvSpPr>
          <p:nvPr/>
        </p:nvSpPr>
        <p:spPr bwMode="auto">
          <a:xfrm rot="-7932879">
            <a:off x="6902450" y="5203825"/>
            <a:ext cx="58738" cy="71438"/>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596" name="Freeform 459"/>
          <p:cNvSpPr>
            <a:spLocks/>
          </p:cNvSpPr>
          <p:nvPr/>
        </p:nvSpPr>
        <p:spPr bwMode="auto">
          <a:xfrm rot="-7932879">
            <a:off x="6638926" y="5486401"/>
            <a:ext cx="57150"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597" name="Freeform 460"/>
          <p:cNvSpPr>
            <a:spLocks/>
          </p:cNvSpPr>
          <p:nvPr/>
        </p:nvSpPr>
        <p:spPr bwMode="auto">
          <a:xfrm rot="-7932879">
            <a:off x="6950870" y="4890295"/>
            <a:ext cx="55563"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598" name="Freeform 461"/>
          <p:cNvSpPr>
            <a:spLocks/>
          </p:cNvSpPr>
          <p:nvPr/>
        </p:nvSpPr>
        <p:spPr bwMode="auto">
          <a:xfrm rot="-7932879">
            <a:off x="6096795" y="5747545"/>
            <a:ext cx="55563"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599" name="Freeform 462"/>
          <p:cNvSpPr>
            <a:spLocks/>
          </p:cNvSpPr>
          <p:nvPr/>
        </p:nvSpPr>
        <p:spPr bwMode="auto">
          <a:xfrm rot="-7932879">
            <a:off x="6574632" y="5258595"/>
            <a:ext cx="55563"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00" name="Freeform 463"/>
          <p:cNvSpPr>
            <a:spLocks/>
          </p:cNvSpPr>
          <p:nvPr/>
        </p:nvSpPr>
        <p:spPr bwMode="auto">
          <a:xfrm rot="-7932879">
            <a:off x="6453982" y="5734845"/>
            <a:ext cx="53975" cy="74612"/>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01" name="Freeform 464"/>
          <p:cNvSpPr>
            <a:spLocks/>
          </p:cNvSpPr>
          <p:nvPr/>
        </p:nvSpPr>
        <p:spPr bwMode="auto">
          <a:xfrm rot="-7932879">
            <a:off x="6071395" y="5328445"/>
            <a:ext cx="55563"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02" name="Freeform 465"/>
          <p:cNvSpPr>
            <a:spLocks/>
          </p:cNvSpPr>
          <p:nvPr/>
        </p:nvSpPr>
        <p:spPr bwMode="auto">
          <a:xfrm rot="-7932879">
            <a:off x="6814345" y="5899945"/>
            <a:ext cx="55563"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03" name="Freeform 466"/>
          <p:cNvSpPr>
            <a:spLocks/>
          </p:cNvSpPr>
          <p:nvPr/>
        </p:nvSpPr>
        <p:spPr bwMode="auto">
          <a:xfrm rot="-7932879">
            <a:off x="6598445" y="5966620"/>
            <a:ext cx="55563"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04" name="Freeform 467"/>
          <p:cNvSpPr>
            <a:spLocks/>
          </p:cNvSpPr>
          <p:nvPr/>
        </p:nvSpPr>
        <p:spPr bwMode="auto">
          <a:xfrm rot="-7932879">
            <a:off x="6212682" y="5953920"/>
            <a:ext cx="55563"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05" name="Freeform 453"/>
          <p:cNvSpPr>
            <a:spLocks/>
          </p:cNvSpPr>
          <p:nvPr/>
        </p:nvSpPr>
        <p:spPr bwMode="auto">
          <a:xfrm rot="-7932879">
            <a:off x="6074570" y="4777582"/>
            <a:ext cx="55562"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06" name="Freeform 468"/>
          <p:cNvSpPr>
            <a:spLocks/>
          </p:cNvSpPr>
          <p:nvPr/>
        </p:nvSpPr>
        <p:spPr bwMode="auto">
          <a:xfrm rot="-7932879">
            <a:off x="5692775" y="5622925"/>
            <a:ext cx="58738" cy="71438"/>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07" name="Freeform 469"/>
          <p:cNvSpPr>
            <a:spLocks/>
          </p:cNvSpPr>
          <p:nvPr/>
        </p:nvSpPr>
        <p:spPr bwMode="auto">
          <a:xfrm rot="-7932879">
            <a:off x="5524501" y="5886451"/>
            <a:ext cx="57150"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08" name="Freeform 471"/>
          <p:cNvSpPr>
            <a:spLocks/>
          </p:cNvSpPr>
          <p:nvPr/>
        </p:nvSpPr>
        <p:spPr bwMode="auto">
          <a:xfrm rot="-7932879">
            <a:off x="4334670" y="5909470"/>
            <a:ext cx="55563"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09" name="Freeform 472"/>
          <p:cNvSpPr>
            <a:spLocks/>
          </p:cNvSpPr>
          <p:nvPr/>
        </p:nvSpPr>
        <p:spPr bwMode="auto">
          <a:xfrm rot="-7932879">
            <a:off x="5393532" y="5601495"/>
            <a:ext cx="55563"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10" name="Freeform 473"/>
          <p:cNvSpPr>
            <a:spLocks/>
          </p:cNvSpPr>
          <p:nvPr/>
        </p:nvSpPr>
        <p:spPr bwMode="auto">
          <a:xfrm rot="-7932879">
            <a:off x="4044157" y="5830095"/>
            <a:ext cx="53975" cy="74612"/>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11" name="Freeform 474"/>
          <p:cNvSpPr>
            <a:spLocks/>
          </p:cNvSpPr>
          <p:nvPr/>
        </p:nvSpPr>
        <p:spPr bwMode="auto">
          <a:xfrm rot="-7932879">
            <a:off x="4299745" y="4871245"/>
            <a:ext cx="55563"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12" name="Freeform 475"/>
          <p:cNvSpPr>
            <a:spLocks/>
          </p:cNvSpPr>
          <p:nvPr/>
        </p:nvSpPr>
        <p:spPr bwMode="auto">
          <a:xfrm rot="-7932879">
            <a:off x="4737895" y="5918995"/>
            <a:ext cx="55563"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13" name="Freeform 476"/>
          <p:cNvSpPr>
            <a:spLocks/>
          </p:cNvSpPr>
          <p:nvPr/>
        </p:nvSpPr>
        <p:spPr bwMode="auto">
          <a:xfrm rot="-7932879">
            <a:off x="5845970" y="5871370"/>
            <a:ext cx="55563"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14" name="Rectangle 478"/>
          <p:cNvSpPr>
            <a:spLocks noChangeArrowheads="1"/>
          </p:cNvSpPr>
          <p:nvPr/>
        </p:nvSpPr>
        <p:spPr bwMode="auto">
          <a:xfrm>
            <a:off x="5032376" y="5740400"/>
            <a:ext cx="244475" cy="203200"/>
          </a:xfrm>
          <a:prstGeom prst="rect">
            <a:avLst/>
          </a:prstGeom>
          <a:solidFill>
            <a:srgbClr val="33CCCC"/>
          </a:solidFill>
          <a:ln w="9525">
            <a:noFill/>
            <a:miter lim="800000"/>
            <a:headEnd/>
            <a:tailEnd/>
          </a:ln>
        </p:spPr>
        <p:txBody>
          <a:bodyPr wrap="none" anchor="ctr"/>
          <a:lstStyle/>
          <a:p>
            <a:endParaRPr lang="en-US"/>
          </a:p>
        </p:txBody>
      </p:sp>
      <p:sp>
        <p:nvSpPr>
          <p:cNvPr id="20615" name="Freeform 477"/>
          <p:cNvSpPr>
            <a:spLocks/>
          </p:cNvSpPr>
          <p:nvPr/>
        </p:nvSpPr>
        <p:spPr bwMode="auto">
          <a:xfrm rot="-7932879">
            <a:off x="4574382" y="5658645"/>
            <a:ext cx="55563"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16" name="Freeform 470"/>
          <p:cNvSpPr>
            <a:spLocks/>
          </p:cNvSpPr>
          <p:nvPr/>
        </p:nvSpPr>
        <p:spPr bwMode="auto">
          <a:xfrm rot="-7932879">
            <a:off x="5112545" y="5918995"/>
            <a:ext cx="55563"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17" name="Freeform 479"/>
          <p:cNvSpPr>
            <a:spLocks/>
          </p:cNvSpPr>
          <p:nvPr/>
        </p:nvSpPr>
        <p:spPr bwMode="auto">
          <a:xfrm rot="-7932879">
            <a:off x="5143501" y="5335588"/>
            <a:ext cx="55562" cy="74613"/>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18" name="Freeform 480"/>
          <p:cNvSpPr>
            <a:spLocks/>
          </p:cNvSpPr>
          <p:nvPr/>
        </p:nvSpPr>
        <p:spPr bwMode="auto">
          <a:xfrm rot="-7932879">
            <a:off x="5210970" y="5706270"/>
            <a:ext cx="55563"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19" name="Freeform 481"/>
          <p:cNvSpPr>
            <a:spLocks/>
          </p:cNvSpPr>
          <p:nvPr/>
        </p:nvSpPr>
        <p:spPr bwMode="auto">
          <a:xfrm rot="-7932879">
            <a:off x="4890295" y="5684045"/>
            <a:ext cx="55563"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20" name="Freeform 230"/>
          <p:cNvSpPr>
            <a:spLocks/>
          </p:cNvSpPr>
          <p:nvPr/>
        </p:nvSpPr>
        <p:spPr bwMode="auto">
          <a:xfrm rot="-7932879">
            <a:off x="4902200" y="4289425"/>
            <a:ext cx="58738" cy="71438"/>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21" name="Freeform 231"/>
          <p:cNvSpPr>
            <a:spLocks/>
          </p:cNvSpPr>
          <p:nvPr/>
        </p:nvSpPr>
        <p:spPr bwMode="auto">
          <a:xfrm rot="-7932879">
            <a:off x="5487988" y="4232275"/>
            <a:ext cx="61912" cy="71438"/>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22" name="Freeform 232"/>
          <p:cNvSpPr>
            <a:spLocks/>
          </p:cNvSpPr>
          <p:nvPr/>
        </p:nvSpPr>
        <p:spPr bwMode="auto">
          <a:xfrm rot="-7932879">
            <a:off x="5856288" y="3460751"/>
            <a:ext cx="57150"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23" name="Freeform 233"/>
          <p:cNvSpPr>
            <a:spLocks/>
          </p:cNvSpPr>
          <p:nvPr/>
        </p:nvSpPr>
        <p:spPr bwMode="auto">
          <a:xfrm rot="-7932879">
            <a:off x="5191126" y="3667126"/>
            <a:ext cx="57150"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24" name="Freeform 234"/>
          <p:cNvSpPr>
            <a:spLocks/>
          </p:cNvSpPr>
          <p:nvPr/>
        </p:nvSpPr>
        <p:spPr bwMode="auto">
          <a:xfrm rot="-7932879">
            <a:off x="4645820" y="3699670"/>
            <a:ext cx="55563"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25" name="Freeform 235"/>
          <p:cNvSpPr>
            <a:spLocks/>
          </p:cNvSpPr>
          <p:nvPr/>
        </p:nvSpPr>
        <p:spPr bwMode="auto">
          <a:xfrm rot="-7932879">
            <a:off x="4429920" y="3871120"/>
            <a:ext cx="55563"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26" name="Freeform 236"/>
          <p:cNvSpPr>
            <a:spLocks/>
          </p:cNvSpPr>
          <p:nvPr/>
        </p:nvSpPr>
        <p:spPr bwMode="auto">
          <a:xfrm rot="-7932879">
            <a:off x="5902326" y="3733801"/>
            <a:ext cx="55563" cy="74613"/>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27" name="Freeform 237"/>
          <p:cNvSpPr>
            <a:spLocks/>
          </p:cNvSpPr>
          <p:nvPr/>
        </p:nvSpPr>
        <p:spPr bwMode="auto">
          <a:xfrm rot="-7932879">
            <a:off x="5398295" y="3459957"/>
            <a:ext cx="55562"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28" name="Freeform 238"/>
          <p:cNvSpPr>
            <a:spLocks/>
          </p:cNvSpPr>
          <p:nvPr/>
        </p:nvSpPr>
        <p:spPr bwMode="auto">
          <a:xfrm rot="-7932879">
            <a:off x="4945857" y="3496470"/>
            <a:ext cx="55563"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29" name="Freeform 239"/>
          <p:cNvSpPr>
            <a:spLocks/>
          </p:cNvSpPr>
          <p:nvPr/>
        </p:nvSpPr>
        <p:spPr bwMode="auto">
          <a:xfrm rot="-7932879">
            <a:off x="5551488" y="3698876"/>
            <a:ext cx="55563" cy="74612"/>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30" name="Freeform 240"/>
          <p:cNvSpPr>
            <a:spLocks/>
          </p:cNvSpPr>
          <p:nvPr/>
        </p:nvSpPr>
        <p:spPr bwMode="auto">
          <a:xfrm rot="-7932879">
            <a:off x="4333082" y="4166395"/>
            <a:ext cx="53975" cy="74612"/>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31" name="Freeform 241"/>
          <p:cNvSpPr>
            <a:spLocks/>
          </p:cNvSpPr>
          <p:nvPr/>
        </p:nvSpPr>
        <p:spPr bwMode="auto">
          <a:xfrm rot="-7932879">
            <a:off x="5360989" y="3971926"/>
            <a:ext cx="58737" cy="74613"/>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32" name="Freeform 242"/>
          <p:cNvSpPr>
            <a:spLocks/>
          </p:cNvSpPr>
          <p:nvPr/>
        </p:nvSpPr>
        <p:spPr bwMode="auto">
          <a:xfrm rot="-7932879">
            <a:off x="4910932" y="3877470"/>
            <a:ext cx="53975" cy="74612"/>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33" name="Freeform 243"/>
          <p:cNvSpPr>
            <a:spLocks/>
          </p:cNvSpPr>
          <p:nvPr/>
        </p:nvSpPr>
        <p:spPr bwMode="auto">
          <a:xfrm rot="-7932879">
            <a:off x="6276976" y="3730626"/>
            <a:ext cx="57150"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34" name="Freeform 244"/>
          <p:cNvSpPr>
            <a:spLocks/>
          </p:cNvSpPr>
          <p:nvPr/>
        </p:nvSpPr>
        <p:spPr bwMode="auto">
          <a:xfrm rot="-7932879">
            <a:off x="6592094" y="3807619"/>
            <a:ext cx="57150" cy="71438"/>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35" name="Freeform 245"/>
          <p:cNvSpPr>
            <a:spLocks/>
          </p:cNvSpPr>
          <p:nvPr/>
        </p:nvSpPr>
        <p:spPr bwMode="auto">
          <a:xfrm rot="-7932879">
            <a:off x="5045076" y="4075113"/>
            <a:ext cx="55562" cy="74613"/>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36" name="Freeform 247"/>
          <p:cNvSpPr>
            <a:spLocks/>
          </p:cNvSpPr>
          <p:nvPr/>
        </p:nvSpPr>
        <p:spPr bwMode="auto">
          <a:xfrm rot="-7932879">
            <a:off x="4490245" y="3528220"/>
            <a:ext cx="55563"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37" name="Freeform 248"/>
          <p:cNvSpPr>
            <a:spLocks/>
          </p:cNvSpPr>
          <p:nvPr/>
        </p:nvSpPr>
        <p:spPr bwMode="auto">
          <a:xfrm rot="-7932879">
            <a:off x="4616451" y="3990976"/>
            <a:ext cx="55562" cy="71437"/>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38" name="Freeform 249"/>
          <p:cNvSpPr>
            <a:spLocks/>
          </p:cNvSpPr>
          <p:nvPr/>
        </p:nvSpPr>
        <p:spPr bwMode="auto">
          <a:xfrm rot="-7932879">
            <a:off x="6219032" y="4290220"/>
            <a:ext cx="60325" cy="74612"/>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39" name="Freeform 251"/>
          <p:cNvSpPr>
            <a:spLocks/>
          </p:cNvSpPr>
          <p:nvPr/>
        </p:nvSpPr>
        <p:spPr bwMode="auto">
          <a:xfrm rot="-7932879">
            <a:off x="5926932" y="4177507"/>
            <a:ext cx="55562"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40" name="Freeform 252"/>
          <p:cNvSpPr>
            <a:spLocks/>
          </p:cNvSpPr>
          <p:nvPr/>
        </p:nvSpPr>
        <p:spPr bwMode="auto">
          <a:xfrm rot="-7932879">
            <a:off x="6099970" y="3934620"/>
            <a:ext cx="58737"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41" name="Freeform 253"/>
          <p:cNvSpPr>
            <a:spLocks/>
          </p:cNvSpPr>
          <p:nvPr/>
        </p:nvSpPr>
        <p:spPr bwMode="auto">
          <a:xfrm rot="-7932879">
            <a:off x="5749926" y="4006851"/>
            <a:ext cx="57150"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42" name="Freeform 254"/>
          <p:cNvSpPr>
            <a:spLocks/>
          </p:cNvSpPr>
          <p:nvPr/>
        </p:nvSpPr>
        <p:spPr bwMode="auto">
          <a:xfrm rot="-7932879">
            <a:off x="6382545" y="3998120"/>
            <a:ext cx="60325" cy="77787"/>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43" name="Freeform 255"/>
          <p:cNvSpPr>
            <a:spLocks/>
          </p:cNvSpPr>
          <p:nvPr/>
        </p:nvSpPr>
        <p:spPr bwMode="auto">
          <a:xfrm rot="-7932879">
            <a:off x="6794501" y="3956051"/>
            <a:ext cx="55563" cy="74613"/>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44" name="Freeform 256"/>
          <p:cNvSpPr>
            <a:spLocks/>
          </p:cNvSpPr>
          <p:nvPr/>
        </p:nvSpPr>
        <p:spPr bwMode="auto">
          <a:xfrm rot="-7932879">
            <a:off x="6560345" y="4139407"/>
            <a:ext cx="55562"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45" name="Freeform 393"/>
          <p:cNvSpPr>
            <a:spLocks/>
          </p:cNvSpPr>
          <p:nvPr/>
        </p:nvSpPr>
        <p:spPr bwMode="auto">
          <a:xfrm>
            <a:off x="5557839" y="3341689"/>
            <a:ext cx="104775" cy="47625"/>
          </a:xfrm>
          <a:custGeom>
            <a:avLst/>
            <a:gdLst>
              <a:gd name="T0" fmla="*/ 0 w 101"/>
              <a:gd name="T1" fmla="*/ 2147483647 h 60"/>
              <a:gd name="T2" fmla="*/ 2147483647 w 101"/>
              <a:gd name="T3" fmla="*/ 2147483647 h 60"/>
              <a:gd name="T4" fmla="*/ 2147483647 w 101"/>
              <a:gd name="T5" fmla="*/ 2147483647 h 60"/>
              <a:gd name="T6" fmla="*/ 2147483647 w 101"/>
              <a:gd name="T7" fmla="*/ 0 h 60"/>
              <a:gd name="T8" fmla="*/ 2147483647 w 101"/>
              <a:gd name="T9" fmla="*/ 2147483647 h 60"/>
              <a:gd name="T10" fmla="*/ 2147483647 w 101"/>
              <a:gd name="T11" fmla="*/ 2147483647 h 60"/>
              <a:gd name="T12" fmla="*/ 2147483647 w 101"/>
              <a:gd name="T13" fmla="*/ 2147483647 h 60"/>
              <a:gd name="T14" fmla="*/ 2147483647 w 101"/>
              <a:gd name="T15" fmla="*/ 2147483647 h 60"/>
              <a:gd name="T16" fmla="*/ 2147483647 w 101"/>
              <a:gd name="T17" fmla="*/ 2147483647 h 60"/>
              <a:gd name="T18" fmla="*/ 2147483647 w 101"/>
              <a:gd name="T19" fmla="*/ 2147483647 h 60"/>
              <a:gd name="T20" fmla="*/ 2147483647 w 101"/>
              <a:gd name="T21" fmla="*/ 2147483647 h 60"/>
              <a:gd name="T22" fmla="*/ 2147483647 w 101"/>
              <a:gd name="T23" fmla="*/ 2147483647 h 60"/>
              <a:gd name="T24" fmla="*/ 0 w 101"/>
              <a:gd name="T25" fmla="*/ 2147483647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1"/>
              <a:gd name="T40" fmla="*/ 0 h 60"/>
              <a:gd name="T41" fmla="*/ 101 w 101"/>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1" h="60">
                <a:moveTo>
                  <a:pt x="0" y="35"/>
                </a:moveTo>
                <a:lnTo>
                  <a:pt x="27" y="18"/>
                </a:lnTo>
                <a:lnTo>
                  <a:pt x="39" y="2"/>
                </a:lnTo>
                <a:lnTo>
                  <a:pt x="52" y="0"/>
                </a:lnTo>
                <a:lnTo>
                  <a:pt x="82" y="17"/>
                </a:lnTo>
                <a:lnTo>
                  <a:pt x="94" y="18"/>
                </a:lnTo>
                <a:lnTo>
                  <a:pt x="101" y="31"/>
                </a:lnTo>
                <a:lnTo>
                  <a:pt x="89" y="40"/>
                </a:lnTo>
                <a:lnTo>
                  <a:pt x="65" y="55"/>
                </a:lnTo>
                <a:lnTo>
                  <a:pt x="59" y="42"/>
                </a:lnTo>
                <a:lnTo>
                  <a:pt x="28" y="60"/>
                </a:lnTo>
                <a:lnTo>
                  <a:pt x="12" y="59"/>
                </a:lnTo>
                <a:lnTo>
                  <a:pt x="0" y="35"/>
                </a:lnTo>
                <a:close/>
              </a:path>
            </a:pathLst>
          </a:custGeom>
          <a:solidFill>
            <a:srgbClr val="FFFFFF"/>
          </a:solidFill>
          <a:ln w="9525">
            <a:noFill/>
            <a:round/>
            <a:headEnd/>
            <a:tailEnd/>
          </a:ln>
        </p:spPr>
        <p:txBody>
          <a:bodyPr/>
          <a:lstStyle/>
          <a:p>
            <a:endParaRPr lang="en-US"/>
          </a:p>
        </p:txBody>
      </p:sp>
      <p:sp>
        <p:nvSpPr>
          <p:cNvPr id="20646" name="Freeform 406"/>
          <p:cNvSpPr>
            <a:spLocks/>
          </p:cNvSpPr>
          <p:nvPr/>
        </p:nvSpPr>
        <p:spPr bwMode="auto">
          <a:xfrm rot="-7932879">
            <a:off x="5741988" y="4384676"/>
            <a:ext cx="57150"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47" name="Freeform 411"/>
          <p:cNvSpPr>
            <a:spLocks/>
          </p:cNvSpPr>
          <p:nvPr/>
        </p:nvSpPr>
        <p:spPr bwMode="auto">
          <a:xfrm rot="-7932879">
            <a:off x="5217320" y="4317207"/>
            <a:ext cx="55562"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48" name="Freeform 412"/>
          <p:cNvSpPr>
            <a:spLocks/>
          </p:cNvSpPr>
          <p:nvPr/>
        </p:nvSpPr>
        <p:spPr bwMode="auto">
          <a:xfrm rot="-7932879">
            <a:off x="4574382" y="4344195"/>
            <a:ext cx="55563"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49" name="Freeform 417"/>
          <p:cNvSpPr>
            <a:spLocks/>
          </p:cNvSpPr>
          <p:nvPr/>
        </p:nvSpPr>
        <p:spPr bwMode="auto">
          <a:xfrm rot="-7932879">
            <a:off x="4071145" y="4414045"/>
            <a:ext cx="55563"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50" name="Freeform 418"/>
          <p:cNvSpPr>
            <a:spLocks/>
          </p:cNvSpPr>
          <p:nvPr/>
        </p:nvSpPr>
        <p:spPr bwMode="auto">
          <a:xfrm rot="-7932879">
            <a:off x="6542088" y="3565526"/>
            <a:ext cx="57150"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51" name="Freeform 419"/>
          <p:cNvSpPr>
            <a:spLocks/>
          </p:cNvSpPr>
          <p:nvPr/>
        </p:nvSpPr>
        <p:spPr bwMode="auto">
          <a:xfrm rot="-7932879">
            <a:off x="6160295" y="3536157"/>
            <a:ext cx="55562"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52" name="Freeform 420"/>
          <p:cNvSpPr>
            <a:spLocks/>
          </p:cNvSpPr>
          <p:nvPr/>
        </p:nvSpPr>
        <p:spPr bwMode="auto">
          <a:xfrm rot="-7932879">
            <a:off x="7218363" y="3451226"/>
            <a:ext cx="57150"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53" name="Freeform 421"/>
          <p:cNvSpPr>
            <a:spLocks/>
          </p:cNvSpPr>
          <p:nvPr/>
        </p:nvSpPr>
        <p:spPr bwMode="auto">
          <a:xfrm rot="-7932879">
            <a:off x="6836570" y="3488532"/>
            <a:ext cx="55562"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54" name="Freeform 422"/>
          <p:cNvSpPr>
            <a:spLocks/>
          </p:cNvSpPr>
          <p:nvPr/>
        </p:nvSpPr>
        <p:spPr bwMode="auto">
          <a:xfrm rot="-7932879">
            <a:off x="7094538" y="3651251"/>
            <a:ext cx="57150"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55" name="Freeform 423"/>
          <p:cNvSpPr>
            <a:spLocks/>
          </p:cNvSpPr>
          <p:nvPr/>
        </p:nvSpPr>
        <p:spPr bwMode="auto">
          <a:xfrm rot="-7932879">
            <a:off x="6969920" y="4164807"/>
            <a:ext cx="55562"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56" name="Freeform 424"/>
          <p:cNvSpPr>
            <a:spLocks/>
          </p:cNvSpPr>
          <p:nvPr/>
        </p:nvSpPr>
        <p:spPr bwMode="auto">
          <a:xfrm rot="-7932879">
            <a:off x="6732588" y="4337051"/>
            <a:ext cx="57150"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57" name="Freeform 425"/>
          <p:cNvSpPr>
            <a:spLocks/>
          </p:cNvSpPr>
          <p:nvPr/>
        </p:nvSpPr>
        <p:spPr bwMode="auto">
          <a:xfrm rot="-7932879">
            <a:off x="6465095" y="4460082"/>
            <a:ext cx="55562"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58" name="Freeform 430"/>
          <p:cNvSpPr>
            <a:spLocks/>
          </p:cNvSpPr>
          <p:nvPr/>
        </p:nvSpPr>
        <p:spPr bwMode="auto">
          <a:xfrm rot="-7932879">
            <a:off x="4093370" y="3928270"/>
            <a:ext cx="55563"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59" name="Freeform 431"/>
          <p:cNvSpPr>
            <a:spLocks/>
          </p:cNvSpPr>
          <p:nvPr/>
        </p:nvSpPr>
        <p:spPr bwMode="auto">
          <a:xfrm rot="-7932879">
            <a:off x="4193382" y="3677445"/>
            <a:ext cx="55563"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60" name="Freeform 432"/>
          <p:cNvSpPr>
            <a:spLocks/>
          </p:cNvSpPr>
          <p:nvPr/>
        </p:nvSpPr>
        <p:spPr bwMode="auto">
          <a:xfrm rot="-7932879">
            <a:off x="4099720" y="3432970"/>
            <a:ext cx="55563"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61" name="Freeform 452"/>
          <p:cNvSpPr>
            <a:spLocks/>
          </p:cNvSpPr>
          <p:nvPr/>
        </p:nvSpPr>
        <p:spPr bwMode="auto">
          <a:xfrm rot="-7932879">
            <a:off x="7004051" y="4498976"/>
            <a:ext cx="55563" cy="74613"/>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62" name="Freeform 482"/>
          <p:cNvSpPr>
            <a:spLocks/>
          </p:cNvSpPr>
          <p:nvPr/>
        </p:nvSpPr>
        <p:spPr bwMode="auto">
          <a:xfrm rot="-7932879">
            <a:off x="7104063" y="3908426"/>
            <a:ext cx="57150"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63" name="Freeform 483"/>
          <p:cNvSpPr>
            <a:spLocks/>
          </p:cNvSpPr>
          <p:nvPr/>
        </p:nvSpPr>
        <p:spPr bwMode="auto">
          <a:xfrm rot="-7932879">
            <a:off x="6818313" y="3708401"/>
            <a:ext cx="57150" cy="73025"/>
          </a:xfrm>
          <a:custGeom>
            <a:avLst/>
            <a:gdLst>
              <a:gd name="T0" fmla="*/ 2147483647 w 383"/>
              <a:gd name="T1" fmla="*/ 2147483647 h 508"/>
              <a:gd name="T2" fmla="*/ 2147483647 w 383"/>
              <a:gd name="T3" fmla="*/ 2147483647 h 508"/>
              <a:gd name="T4" fmla="*/ 2147483647 w 383"/>
              <a:gd name="T5" fmla="*/ 2147483647 h 508"/>
              <a:gd name="T6" fmla="*/ 2147483647 w 383"/>
              <a:gd name="T7" fmla="*/ 2147483647 h 508"/>
              <a:gd name="T8" fmla="*/ 2147483647 w 383"/>
              <a:gd name="T9" fmla="*/ 2147483647 h 508"/>
              <a:gd name="T10" fmla="*/ 2147483647 w 383"/>
              <a:gd name="T11" fmla="*/ 2147483647 h 508"/>
              <a:gd name="T12" fmla="*/ 2147483647 w 383"/>
              <a:gd name="T13" fmla="*/ 2147483647 h 508"/>
              <a:gd name="T14" fmla="*/ 2147483647 w 383"/>
              <a:gd name="T15" fmla="*/ 2147483647 h 508"/>
              <a:gd name="T16" fmla="*/ 2147483647 w 383"/>
              <a:gd name="T17" fmla="*/ 2147483647 h 508"/>
              <a:gd name="T18" fmla="*/ 2147483647 w 383"/>
              <a:gd name="T19" fmla="*/ 2147483647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C3E1FF"/>
          </a:solidFill>
          <a:ln w="9525">
            <a:noFill/>
            <a:round/>
            <a:headEnd/>
            <a:tailEnd/>
          </a:ln>
        </p:spPr>
        <p:txBody>
          <a:bodyPr/>
          <a:lstStyle/>
          <a:p>
            <a:endParaRPr lang="en-US"/>
          </a:p>
        </p:txBody>
      </p:sp>
      <p:sp>
        <p:nvSpPr>
          <p:cNvPr id="20664" name="Freeform 485"/>
          <p:cNvSpPr>
            <a:spLocks/>
          </p:cNvSpPr>
          <p:nvPr/>
        </p:nvSpPr>
        <p:spPr bwMode="auto">
          <a:xfrm>
            <a:off x="2952751" y="3971925"/>
            <a:ext cx="2105025" cy="966788"/>
          </a:xfrm>
          <a:custGeom>
            <a:avLst/>
            <a:gdLst>
              <a:gd name="T0" fmla="*/ 0 w 1326"/>
              <a:gd name="T1" fmla="*/ 2147483647 h 609"/>
              <a:gd name="T2" fmla="*/ 2147483647 w 1326"/>
              <a:gd name="T3" fmla="*/ 0 h 609"/>
              <a:gd name="T4" fmla="*/ 0 60000 65536"/>
              <a:gd name="T5" fmla="*/ 0 60000 65536"/>
              <a:gd name="T6" fmla="*/ 0 w 1326"/>
              <a:gd name="T7" fmla="*/ 0 h 609"/>
              <a:gd name="T8" fmla="*/ 1326 w 1326"/>
              <a:gd name="T9" fmla="*/ 609 h 609"/>
            </a:gdLst>
            <a:ahLst/>
            <a:cxnLst>
              <a:cxn ang="T4">
                <a:pos x="T0" y="T1"/>
              </a:cxn>
              <a:cxn ang="T5">
                <a:pos x="T2" y="T3"/>
              </a:cxn>
            </a:cxnLst>
            <a:rect l="T6" t="T7" r="T8" b="T9"/>
            <a:pathLst>
              <a:path w="1326" h="609">
                <a:moveTo>
                  <a:pt x="0" y="609"/>
                </a:moveTo>
                <a:lnTo>
                  <a:pt x="1326" y="0"/>
                </a:lnTo>
              </a:path>
            </a:pathLst>
          </a:custGeom>
          <a:noFill/>
          <a:ln w="12700">
            <a:solidFill>
              <a:srgbClr val="FFFF99"/>
            </a:solidFill>
            <a:prstDash val="lgDash"/>
            <a:round/>
            <a:headEnd/>
            <a:tailEnd/>
          </a:ln>
        </p:spPr>
        <p:txBody>
          <a:bodyPr wrap="none" anchor="ctr"/>
          <a:lstStyle/>
          <a:p>
            <a:endParaRPr lang="en-US"/>
          </a:p>
        </p:txBody>
      </p:sp>
      <p:sp>
        <p:nvSpPr>
          <p:cNvPr id="20665" name="Freeform 486"/>
          <p:cNvSpPr>
            <a:spLocks/>
          </p:cNvSpPr>
          <p:nvPr/>
        </p:nvSpPr>
        <p:spPr bwMode="auto">
          <a:xfrm>
            <a:off x="2947988" y="4281489"/>
            <a:ext cx="2500312" cy="657225"/>
          </a:xfrm>
          <a:custGeom>
            <a:avLst/>
            <a:gdLst>
              <a:gd name="T0" fmla="*/ 0 w 1575"/>
              <a:gd name="T1" fmla="*/ 2147483647 h 414"/>
              <a:gd name="T2" fmla="*/ 2147483647 w 1575"/>
              <a:gd name="T3" fmla="*/ 0 h 414"/>
              <a:gd name="T4" fmla="*/ 0 60000 65536"/>
              <a:gd name="T5" fmla="*/ 0 60000 65536"/>
              <a:gd name="T6" fmla="*/ 0 w 1575"/>
              <a:gd name="T7" fmla="*/ 0 h 414"/>
              <a:gd name="T8" fmla="*/ 1575 w 1575"/>
              <a:gd name="T9" fmla="*/ 414 h 414"/>
            </a:gdLst>
            <a:ahLst/>
            <a:cxnLst>
              <a:cxn ang="T4">
                <a:pos x="T0" y="T1"/>
              </a:cxn>
              <a:cxn ang="T5">
                <a:pos x="T2" y="T3"/>
              </a:cxn>
            </a:cxnLst>
            <a:rect l="T6" t="T7" r="T8" b="T9"/>
            <a:pathLst>
              <a:path w="1575" h="414">
                <a:moveTo>
                  <a:pt x="0" y="414"/>
                </a:moveTo>
                <a:lnTo>
                  <a:pt x="1575" y="0"/>
                </a:lnTo>
              </a:path>
            </a:pathLst>
          </a:custGeom>
          <a:noFill/>
          <a:ln w="12700">
            <a:solidFill>
              <a:srgbClr val="FFFF99"/>
            </a:solidFill>
            <a:prstDash val="lgDash"/>
            <a:round/>
            <a:headEnd/>
            <a:tailEnd/>
          </a:ln>
        </p:spPr>
        <p:txBody>
          <a:bodyPr wrap="none" anchor="ctr"/>
          <a:lstStyle/>
          <a:p>
            <a:endParaRPr lang="en-US"/>
          </a:p>
        </p:txBody>
      </p:sp>
      <p:sp>
        <p:nvSpPr>
          <p:cNvPr id="20666" name="Text Box 181"/>
          <p:cNvSpPr txBox="1">
            <a:spLocks noChangeArrowheads="1"/>
          </p:cNvSpPr>
          <p:nvPr/>
        </p:nvSpPr>
        <p:spPr bwMode="auto">
          <a:xfrm>
            <a:off x="4619625" y="3719514"/>
            <a:ext cx="1531140" cy="408549"/>
          </a:xfrm>
          <a:prstGeom prst="rect">
            <a:avLst/>
          </a:prstGeom>
          <a:noFill/>
          <a:ln w="9525">
            <a:noFill/>
            <a:miter lim="800000"/>
            <a:headEnd/>
            <a:tailEnd/>
          </a:ln>
        </p:spPr>
        <p:txBody>
          <a:bodyPr wrap="none" lIns="99798" tIns="49899" rIns="99798" bIns="49899">
            <a:spAutoFit/>
          </a:bodyPr>
          <a:lstStyle/>
          <a:p>
            <a:pPr defTabSz="998538"/>
            <a:r>
              <a:rPr lang="en-US" sz="2000">
                <a:solidFill>
                  <a:srgbClr val="000066"/>
                </a:solidFill>
              </a:rPr>
              <a:t>Precipitation</a:t>
            </a:r>
          </a:p>
        </p:txBody>
      </p:sp>
      <p:sp>
        <p:nvSpPr>
          <p:cNvPr id="20667" name="TextBox 1"/>
          <p:cNvSpPr txBox="1">
            <a:spLocks noChangeArrowheads="1"/>
          </p:cNvSpPr>
          <p:nvPr/>
        </p:nvSpPr>
        <p:spPr bwMode="auto">
          <a:xfrm>
            <a:off x="7556500" y="6319838"/>
            <a:ext cx="3035300" cy="461962"/>
          </a:xfrm>
          <a:prstGeom prst="rect">
            <a:avLst/>
          </a:prstGeom>
          <a:noFill/>
          <a:ln w="9525">
            <a:noFill/>
            <a:miter lim="800000"/>
            <a:headEnd/>
            <a:tailEnd/>
          </a:ln>
        </p:spPr>
        <p:txBody>
          <a:bodyPr>
            <a:spAutoFit/>
          </a:bodyPr>
          <a:lstStyle/>
          <a:p>
            <a:r>
              <a:rPr lang="en-US" sz="2400">
                <a:solidFill>
                  <a:schemeClr val="bg1"/>
                </a:solidFill>
              </a:rPr>
              <a:t>More is coming</a:t>
            </a:r>
          </a:p>
        </p:txBody>
      </p:sp>
    </p:spTree>
    <p:extLst>
      <p:ext uri="{BB962C8B-B14F-4D97-AF65-F5344CB8AC3E}">
        <p14:creationId xmlns:p14="http://schemas.microsoft.com/office/powerpoint/2010/main" val="181979464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reeform 145"/>
          <p:cNvSpPr>
            <a:spLocks noChangeArrowheads="1"/>
          </p:cNvSpPr>
          <p:nvPr/>
        </p:nvSpPr>
        <p:spPr bwMode="auto">
          <a:xfrm>
            <a:off x="7259638" y="3995738"/>
            <a:ext cx="3408362" cy="1384300"/>
          </a:xfrm>
          <a:custGeom>
            <a:avLst/>
            <a:gdLst>
              <a:gd name="T0" fmla="*/ 2147483647 w 2147"/>
              <a:gd name="T1" fmla="*/ 2147483647 h 907"/>
              <a:gd name="T2" fmla="*/ 2147483647 w 2147"/>
              <a:gd name="T3" fmla="*/ 0 h 907"/>
              <a:gd name="T4" fmla="*/ 2147483647 w 2147"/>
              <a:gd name="T5" fmla="*/ 2147483647 h 907"/>
              <a:gd name="T6" fmla="*/ 0 w 2147"/>
              <a:gd name="T7" fmla="*/ 2147483647 h 907"/>
              <a:gd name="T8" fmla="*/ 2147483647 w 2147"/>
              <a:gd name="T9" fmla="*/ 2147483647 h 907"/>
              <a:gd name="T10" fmla="*/ 0 60000 65536"/>
              <a:gd name="T11" fmla="*/ 0 60000 65536"/>
              <a:gd name="T12" fmla="*/ 0 60000 65536"/>
              <a:gd name="T13" fmla="*/ 0 60000 65536"/>
              <a:gd name="T14" fmla="*/ 0 60000 65536"/>
              <a:gd name="T15" fmla="*/ 0 w 2147"/>
              <a:gd name="T16" fmla="*/ 0 h 907"/>
              <a:gd name="T17" fmla="*/ 2147 w 2147"/>
              <a:gd name="T18" fmla="*/ 907 h 907"/>
            </a:gdLst>
            <a:ahLst/>
            <a:cxnLst>
              <a:cxn ang="T10">
                <a:pos x="T0" y="T1"/>
              </a:cxn>
              <a:cxn ang="T11">
                <a:pos x="T2" y="T3"/>
              </a:cxn>
              <a:cxn ang="T12">
                <a:pos x="T4" y="T5"/>
              </a:cxn>
              <a:cxn ang="T13">
                <a:pos x="T6" y="T7"/>
              </a:cxn>
              <a:cxn ang="T14">
                <a:pos x="T8" y="T9"/>
              </a:cxn>
            </a:cxnLst>
            <a:rect l="T15" t="T16" r="T17" b="T18"/>
            <a:pathLst>
              <a:path w="2147" h="907">
                <a:moveTo>
                  <a:pt x="14" y="411"/>
                </a:moveTo>
                <a:lnTo>
                  <a:pt x="2142" y="0"/>
                </a:lnTo>
                <a:lnTo>
                  <a:pt x="2147" y="907"/>
                </a:lnTo>
                <a:lnTo>
                  <a:pt x="0" y="895"/>
                </a:lnTo>
                <a:lnTo>
                  <a:pt x="14" y="411"/>
                </a:lnTo>
                <a:close/>
              </a:path>
            </a:pathLst>
          </a:custGeom>
          <a:solidFill>
            <a:srgbClr val="EC7600"/>
          </a:solidFill>
          <a:ln w="25400">
            <a:noFill/>
            <a:round/>
            <a:headEnd/>
            <a:tailEnd/>
          </a:ln>
        </p:spPr>
        <p:txBody>
          <a:bodyPr wrap="none"/>
          <a:lstStyle/>
          <a:p>
            <a:endParaRPr lang="en-US"/>
          </a:p>
        </p:txBody>
      </p:sp>
      <p:sp>
        <p:nvSpPr>
          <p:cNvPr id="25602" name="AutoShape 135"/>
          <p:cNvSpPr>
            <a:spLocks noChangeArrowheads="1"/>
          </p:cNvSpPr>
          <p:nvPr/>
        </p:nvSpPr>
        <p:spPr bwMode="auto">
          <a:xfrm rot="-5400000">
            <a:off x="5653881" y="340519"/>
            <a:ext cx="2522538" cy="7505700"/>
          </a:xfrm>
          <a:prstGeom prst="rtTriangle">
            <a:avLst/>
          </a:prstGeom>
          <a:solidFill>
            <a:srgbClr val="3366FF">
              <a:alpha val="25882"/>
            </a:srgbClr>
          </a:solidFill>
          <a:ln w="9525">
            <a:solidFill>
              <a:schemeClr val="tx1"/>
            </a:solidFill>
            <a:miter lim="800000"/>
            <a:headEnd/>
            <a:tailEnd/>
          </a:ln>
        </p:spPr>
        <p:txBody>
          <a:bodyPr wrap="none" anchor="ctr"/>
          <a:lstStyle/>
          <a:p>
            <a:endParaRPr lang="en-US"/>
          </a:p>
        </p:txBody>
      </p:sp>
      <p:sp>
        <p:nvSpPr>
          <p:cNvPr id="25603" name="Freeform 23"/>
          <p:cNvSpPr>
            <a:spLocks noChangeArrowheads="1"/>
          </p:cNvSpPr>
          <p:nvPr/>
        </p:nvSpPr>
        <p:spPr bwMode="auto">
          <a:xfrm>
            <a:off x="1524000" y="4632326"/>
            <a:ext cx="9196388" cy="2225675"/>
          </a:xfrm>
          <a:custGeom>
            <a:avLst/>
            <a:gdLst>
              <a:gd name="T0" fmla="*/ 2147483647 w 5793"/>
              <a:gd name="T1" fmla="*/ 2147483647 h 1344"/>
              <a:gd name="T2" fmla="*/ 2147483647 w 5793"/>
              <a:gd name="T3" fmla="*/ 2147483647 h 1344"/>
              <a:gd name="T4" fmla="*/ 2147483647 w 5793"/>
              <a:gd name="T5" fmla="*/ 2147483647 h 1344"/>
              <a:gd name="T6" fmla="*/ 2147483647 w 5793"/>
              <a:gd name="T7" fmla="*/ 2147483647 h 1344"/>
              <a:gd name="T8" fmla="*/ 2147483647 w 5793"/>
              <a:gd name="T9" fmla="*/ 2147483647 h 1344"/>
              <a:gd name="T10" fmla="*/ 2147483647 w 5793"/>
              <a:gd name="T11" fmla="*/ 2147483647 h 1344"/>
              <a:gd name="T12" fmla="*/ 2147483647 w 5793"/>
              <a:gd name="T13" fmla="*/ 2147483647 h 1344"/>
              <a:gd name="T14" fmla="*/ 2147483647 w 5793"/>
              <a:gd name="T15" fmla="*/ 2147483647 h 1344"/>
              <a:gd name="T16" fmla="*/ 2147483647 w 5793"/>
              <a:gd name="T17" fmla="*/ 2147483647 h 1344"/>
              <a:gd name="T18" fmla="*/ 2147483647 w 5793"/>
              <a:gd name="T19" fmla="*/ 2147483647 h 1344"/>
              <a:gd name="T20" fmla="*/ 2147483647 w 5793"/>
              <a:gd name="T21" fmla="*/ 2147483647 h 1344"/>
              <a:gd name="T22" fmla="*/ 2147483647 w 5793"/>
              <a:gd name="T23" fmla="*/ 2147483647 h 1344"/>
              <a:gd name="T24" fmla="*/ 2147483647 w 5793"/>
              <a:gd name="T25" fmla="*/ 2147483647 h 1344"/>
              <a:gd name="T26" fmla="*/ 2147483647 w 5793"/>
              <a:gd name="T27" fmla="*/ 2147483647 h 1344"/>
              <a:gd name="T28" fmla="*/ 2147483647 w 5793"/>
              <a:gd name="T29" fmla="*/ 2147483647 h 1344"/>
              <a:gd name="T30" fmla="*/ 2147483647 w 5793"/>
              <a:gd name="T31" fmla="*/ 2147483647 h 1344"/>
              <a:gd name="T32" fmla="*/ 2147483647 w 5793"/>
              <a:gd name="T33" fmla="*/ 2147483647 h 1344"/>
              <a:gd name="T34" fmla="*/ 2147483647 w 5793"/>
              <a:gd name="T35" fmla="*/ 2147483647 h 1344"/>
              <a:gd name="T36" fmla="*/ 2147483647 w 5793"/>
              <a:gd name="T37" fmla="*/ 2147483647 h 1344"/>
              <a:gd name="T38" fmla="*/ 2147483647 w 5793"/>
              <a:gd name="T39" fmla="*/ 2147483647 h 1344"/>
              <a:gd name="T40" fmla="*/ 2147483647 w 5793"/>
              <a:gd name="T41" fmla="*/ 2147483647 h 1344"/>
              <a:gd name="T42" fmla="*/ 2147483647 w 5793"/>
              <a:gd name="T43" fmla="*/ 2147483647 h 1344"/>
              <a:gd name="T44" fmla="*/ 2147483647 w 5793"/>
              <a:gd name="T45" fmla="*/ 2147483647 h 1344"/>
              <a:gd name="T46" fmla="*/ 2147483647 w 5793"/>
              <a:gd name="T47" fmla="*/ 2147483647 h 1344"/>
              <a:gd name="T48" fmla="*/ 2147483647 w 5793"/>
              <a:gd name="T49" fmla="*/ 2147483647 h 1344"/>
              <a:gd name="T50" fmla="*/ 2147483647 w 5793"/>
              <a:gd name="T51" fmla="*/ 2147483647 h 1344"/>
              <a:gd name="T52" fmla="*/ 2147483647 w 5793"/>
              <a:gd name="T53" fmla="*/ 2147483647 h 1344"/>
              <a:gd name="T54" fmla="*/ 2147483647 w 5793"/>
              <a:gd name="T55" fmla="*/ 2147483647 h 1344"/>
              <a:gd name="T56" fmla="*/ 2147483647 w 5793"/>
              <a:gd name="T57" fmla="*/ 2147483647 h 1344"/>
              <a:gd name="T58" fmla="*/ 2147483647 w 5793"/>
              <a:gd name="T59" fmla="*/ 2147483647 h 1344"/>
              <a:gd name="T60" fmla="*/ 2147483647 w 5793"/>
              <a:gd name="T61" fmla="*/ 2147483647 h 1344"/>
              <a:gd name="T62" fmla="*/ 2147483647 w 5793"/>
              <a:gd name="T63" fmla="*/ 2147483647 h 1344"/>
              <a:gd name="T64" fmla="*/ 2147483647 w 5793"/>
              <a:gd name="T65" fmla="*/ 2147483647 h 1344"/>
              <a:gd name="T66" fmla="*/ 2147483647 w 5793"/>
              <a:gd name="T67" fmla="*/ 2147483647 h 1344"/>
              <a:gd name="T68" fmla="*/ 2147483647 w 5793"/>
              <a:gd name="T69" fmla="*/ 2147483647 h 1344"/>
              <a:gd name="T70" fmla="*/ 2147483647 w 5793"/>
              <a:gd name="T71" fmla="*/ 2147483647 h 1344"/>
              <a:gd name="T72" fmla="*/ 2147483647 w 5793"/>
              <a:gd name="T73" fmla="*/ 2147483647 h 1344"/>
              <a:gd name="T74" fmla="*/ 2147483647 w 5793"/>
              <a:gd name="T75" fmla="*/ 2147483647 h 1344"/>
              <a:gd name="T76" fmla="*/ 0 w 5793"/>
              <a:gd name="T77" fmla="*/ 2147483647 h 1344"/>
              <a:gd name="T78" fmla="*/ 0 w 5793"/>
              <a:gd name="T79" fmla="*/ 2147483647 h 1344"/>
              <a:gd name="T80" fmla="*/ 2147483647 w 5793"/>
              <a:gd name="T81" fmla="*/ 2147483647 h 13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93"/>
              <a:gd name="T124" fmla="*/ 0 h 1344"/>
              <a:gd name="T125" fmla="*/ 5793 w 5793"/>
              <a:gd name="T126" fmla="*/ 1344 h 13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93" h="1344">
                <a:moveTo>
                  <a:pt x="1497" y="657"/>
                </a:moveTo>
                <a:lnTo>
                  <a:pt x="1614" y="650"/>
                </a:lnTo>
                <a:cubicBezTo>
                  <a:pt x="1646" y="647"/>
                  <a:pt x="1658" y="644"/>
                  <a:pt x="1684" y="638"/>
                </a:cubicBezTo>
                <a:cubicBezTo>
                  <a:pt x="1710" y="631"/>
                  <a:pt x="1735" y="612"/>
                  <a:pt x="1769" y="610"/>
                </a:cubicBezTo>
                <a:cubicBezTo>
                  <a:pt x="1803" y="608"/>
                  <a:pt x="1851" y="612"/>
                  <a:pt x="1886" y="622"/>
                </a:cubicBezTo>
                <a:cubicBezTo>
                  <a:pt x="1921" y="632"/>
                  <a:pt x="1943" y="661"/>
                  <a:pt x="1979" y="668"/>
                </a:cubicBezTo>
                <a:cubicBezTo>
                  <a:pt x="2015" y="675"/>
                  <a:pt x="2060" y="661"/>
                  <a:pt x="2103" y="663"/>
                </a:cubicBezTo>
                <a:cubicBezTo>
                  <a:pt x="2146" y="664"/>
                  <a:pt x="2196" y="686"/>
                  <a:pt x="2236" y="679"/>
                </a:cubicBezTo>
                <a:cubicBezTo>
                  <a:pt x="2276" y="674"/>
                  <a:pt x="2312" y="645"/>
                  <a:pt x="2342" y="628"/>
                </a:cubicBezTo>
                <a:cubicBezTo>
                  <a:pt x="2372" y="612"/>
                  <a:pt x="2380" y="604"/>
                  <a:pt x="2418" y="583"/>
                </a:cubicBezTo>
                <a:cubicBezTo>
                  <a:pt x="2456" y="561"/>
                  <a:pt x="2524" y="510"/>
                  <a:pt x="2571" y="502"/>
                </a:cubicBezTo>
                <a:cubicBezTo>
                  <a:pt x="2618" y="493"/>
                  <a:pt x="2663" y="511"/>
                  <a:pt x="2703" y="530"/>
                </a:cubicBezTo>
                <a:cubicBezTo>
                  <a:pt x="2743" y="548"/>
                  <a:pt x="2776" y="595"/>
                  <a:pt x="2812" y="610"/>
                </a:cubicBezTo>
                <a:cubicBezTo>
                  <a:pt x="2848" y="625"/>
                  <a:pt x="2886" y="629"/>
                  <a:pt x="2921" y="622"/>
                </a:cubicBezTo>
                <a:cubicBezTo>
                  <a:pt x="2956" y="614"/>
                  <a:pt x="2992" y="590"/>
                  <a:pt x="3022" y="564"/>
                </a:cubicBezTo>
                <a:cubicBezTo>
                  <a:pt x="3052" y="538"/>
                  <a:pt x="3065" y="509"/>
                  <a:pt x="3100" y="466"/>
                </a:cubicBezTo>
                <a:cubicBezTo>
                  <a:pt x="3135" y="424"/>
                  <a:pt x="3189" y="360"/>
                  <a:pt x="3232" y="312"/>
                </a:cubicBezTo>
                <a:cubicBezTo>
                  <a:pt x="3275" y="263"/>
                  <a:pt x="3315" y="217"/>
                  <a:pt x="3357" y="177"/>
                </a:cubicBezTo>
                <a:cubicBezTo>
                  <a:pt x="3399" y="137"/>
                  <a:pt x="3436" y="99"/>
                  <a:pt x="3481" y="70"/>
                </a:cubicBezTo>
                <a:cubicBezTo>
                  <a:pt x="3526" y="42"/>
                  <a:pt x="3584" y="13"/>
                  <a:pt x="3629" y="6"/>
                </a:cubicBezTo>
                <a:cubicBezTo>
                  <a:pt x="3674" y="0"/>
                  <a:pt x="3713" y="6"/>
                  <a:pt x="3754" y="30"/>
                </a:cubicBezTo>
                <a:cubicBezTo>
                  <a:pt x="3795" y="52"/>
                  <a:pt x="3839" y="107"/>
                  <a:pt x="3878" y="145"/>
                </a:cubicBezTo>
                <a:cubicBezTo>
                  <a:pt x="3917" y="182"/>
                  <a:pt x="3951" y="213"/>
                  <a:pt x="3987" y="254"/>
                </a:cubicBezTo>
                <a:cubicBezTo>
                  <a:pt x="4023" y="296"/>
                  <a:pt x="4062" y="354"/>
                  <a:pt x="4096" y="392"/>
                </a:cubicBezTo>
                <a:cubicBezTo>
                  <a:pt x="4130" y="430"/>
                  <a:pt x="4152" y="451"/>
                  <a:pt x="4190" y="484"/>
                </a:cubicBezTo>
                <a:cubicBezTo>
                  <a:pt x="4228" y="517"/>
                  <a:pt x="4279" y="566"/>
                  <a:pt x="4322" y="593"/>
                </a:cubicBezTo>
                <a:cubicBezTo>
                  <a:pt x="4365" y="621"/>
                  <a:pt x="4406" y="637"/>
                  <a:pt x="4449" y="650"/>
                </a:cubicBezTo>
                <a:cubicBezTo>
                  <a:pt x="4492" y="662"/>
                  <a:pt x="4536" y="668"/>
                  <a:pt x="4582" y="669"/>
                </a:cubicBezTo>
                <a:cubicBezTo>
                  <a:pt x="4627" y="671"/>
                  <a:pt x="4681" y="665"/>
                  <a:pt x="4719" y="657"/>
                </a:cubicBezTo>
                <a:cubicBezTo>
                  <a:pt x="4757" y="650"/>
                  <a:pt x="4777" y="629"/>
                  <a:pt x="4812" y="617"/>
                </a:cubicBezTo>
                <a:cubicBezTo>
                  <a:pt x="4847" y="604"/>
                  <a:pt x="4882" y="582"/>
                  <a:pt x="4929" y="581"/>
                </a:cubicBezTo>
                <a:cubicBezTo>
                  <a:pt x="4976" y="578"/>
                  <a:pt x="5047" y="593"/>
                  <a:pt x="5092" y="605"/>
                </a:cubicBezTo>
                <a:cubicBezTo>
                  <a:pt x="5137" y="617"/>
                  <a:pt x="5173" y="643"/>
                  <a:pt x="5201" y="651"/>
                </a:cubicBezTo>
                <a:cubicBezTo>
                  <a:pt x="5229" y="662"/>
                  <a:pt x="5221" y="665"/>
                  <a:pt x="5263" y="663"/>
                </a:cubicBezTo>
                <a:cubicBezTo>
                  <a:pt x="5305" y="661"/>
                  <a:pt x="5381" y="636"/>
                  <a:pt x="5451" y="636"/>
                </a:cubicBezTo>
                <a:cubicBezTo>
                  <a:pt x="5521" y="637"/>
                  <a:pt x="5625" y="665"/>
                  <a:pt x="5681" y="668"/>
                </a:cubicBezTo>
                <a:lnTo>
                  <a:pt x="5788" y="656"/>
                </a:lnTo>
                <a:lnTo>
                  <a:pt x="5793" y="1344"/>
                </a:lnTo>
                <a:lnTo>
                  <a:pt x="0" y="1344"/>
                </a:lnTo>
                <a:lnTo>
                  <a:pt x="0" y="640"/>
                </a:lnTo>
                <a:lnTo>
                  <a:pt x="1497" y="657"/>
                </a:lnTo>
                <a:close/>
              </a:path>
            </a:pathLst>
          </a:custGeom>
          <a:gradFill rotWithShape="0">
            <a:gsLst>
              <a:gs pos="0">
                <a:srgbClr val="BCE800"/>
              </a:gs>
              <a:gs pos="100000">
                <a:srgbClr val="003300"/>
              </a:gs>
            </a:gsLst>
            <a:lin ang="5400000" scaled="1"/>
          </a:gradFill>
          <a:ln w="25400">
            <a:noFill/>
            <a:round/>
            <a:headEnd/>
            <a:tailEnd/>
          </a:ln>
        </p:spPr>
        <p:txBody>
          <a:bodyPr wrap="none"/>
          <a:lstStyle/>
          <a:p>
            <a:endParaRPr lang="en-US"/>
          </a:p>
        </p:txBody>
      </p:sp>
      <p:sp>
        <p:nvSpPr>
          <p:cNvPr id="25604" name="Slide Number Placeholder 3"/>
          <p:cNvSpPr>
            <a:spLocks noGrp="1"/>
          </p:cNvSpPr>
          <p:nvPr>
            <p:ph type="sldNum" sz="quarter" idx="12"/>
          </p:nvPr>
        </p:nvSpPr>
        <p:spPr bwMode="auto">
          <a:noFill/>
          <a:ln>
            <a:miter lim="800000"/>
            <a:headEnd/>
            <a:tailEnd/>
          </a:ln>
        </p:spPr>
        <p:txBody>
          <a:bodyPr/>
          <a:lstStyle/>
          <a:p>
            <a:pPr>
              <a:lnSpc>
                <a:spcPct val="80000"/>
              </a:lnSpc>
            </a:pPr>
            <a:fld id="{F7570B75-16F0-4628-B836-E72234AED18F}" type="slidenum">
              <a:rPr lang="en-US"/>
              <a:pPr>
                <a:lnSpc>
                  <a:spcPct val="80000"/>
                </a:lnSpc>
              </a:pPr>
              <a:t>7</a:t>
            </a:fld>
            <a:endParaRPr lang="en-US"/>
          </a:p>
        </p:txBody>
      </p:sp>
      <p:pic>
        <p:nvPicPr>
          <p:cNvPr id="25606" name="Picture 18" descr="MC900413602[1]"/>
          <p:cNvPicPr>
            <a:picLocks noChangeAspect="1" noChangeArrowheads="1"/>
          </p:cNvPicPr>
          <p:nvPr/>
        </p:nvPicPr>
        <p:blipFill>
          <a:blip r:embed="rId3" cstate="print"/>
          <a:srcRect/>
          <a:stretch>
            <a:fillRect/>
          </a:stretch>
        </p:blipFill>
        <p:spPr bwMode="auto">
          <a:xfrm>
            <a:off x="2136776" y="5189538"/>
            <a:ext cx="1063625" cy="1058862"/>
          </a:xfrm>
          <a:prstGeom prst="rect">
            <a:avLst/>
          </a:prstGeom>
          <a:noFill/>
          <a:ln w="9525">
            <a:noFill/>
            <a:miter lim="800000"/>
            <a:headEnd/>
            <a:tailEnd/>
          </a:ln>
        </p:spPr>
      </p:pic>
      <p:grpSp>
        <p:nvGrpSpPr>
          <p:cNvPr id="2" name="Group 24"/>
          <p:cNvGrpSpPr>
            <a:grpSpLocks/>
          </p:cNvGrpSpPr>
          <p:nvPr/>
        </p:nvGrpSpPr>
        <p:grpSpPr bwMode="auto">
          <a:xfrm>
            <a:off x="1524000" y="5738813"/>
            <a:ext cx="285750" cy="419100"/>
            <a:chOff x="1561" y="3918"/>
            <a:chExt cx="210" cy="107"/>
          </a:xfrm>
        </p:grpSpPr>
        <p:sp>
          <p:nvSpPr>
            <p:cNvPr id="25719" name="Freeform 25"/>
            <p:cNvSpPr>
              <a:spLocks/>
            </p:cNvSpPr>
            <p:nvPr/>
          </p:nvSpPr>
          <p:spPr bwMode="auto">
            <a:xfrm>
              <a:off x="1601" y="3918"/>
              <a:ext cx="170" cy="88"/>
            </a:xfrm>
            <a:custGeom>
              <a:avLst/>
              <a:gdLst>
                <a:gd name="T0" fmla="*/ 1 w 333"/>
                <a:gd name="T1" fmla="*/ 0 h 264"/>
                <a:gd name="T2" fmla="*/ 1 w 333"/>
                <a:gd name="T3" fmla="*/ 0 h 264"/>
                <a:gd name="T4" fmla="*/ 1 w 333"/>
                <a:gd name="T5" fmla="*/ 0 h 264"/>
                <a:gd name="T6" fmla="*/ 1 w 333"/>
                <a:gd name="T7" fmla="*/ 0 h 264"/>
                <a:gd name="T8" fmla="*/ 1 w 333"/>
                <a:gd name="T9" fmla="*/ 0 h 264"/>
                <a:gd name="T10" fmla="*/ 1 w 333"/>
                <a:gd name="T11" fmla="*/ 0 h 264"/>
                <a:gd name="T12" fmla="*/ 1 w 333"/>
                <a:gd name="T13" fmla="*/ 0 h 264"/>
                <a:gd name="T14" fmla="*/ 1 w 333"/>
                <a:gd name="T15" fmla="*/ 0 h 264"/>
                <a:gd name="T16" fmla="*/ 1 w 333"/>
                <a:gd name="T17" fmla="*/ 0 h 264"/>
                <a:gd name="T18" fmla="*/ 1 w 333"/>
                <a:gd name="T19" fmla="*/ 0 h 264"/>
                <a:gd name="T20" fmla="*/ 1 w 333"/>
                <a:gd name="T21" fmla="*/ 0 h 264"/>
                <a:gd name="T22" fmla="*/ 1 w 333"/>
                <a:gd name="T23" fmla="*/ 0 h 264"/>
                <a:gd name="T24" fmla="*/ 1 w 333"/>
                <a:gd name="T25" fmla="*/ 0 h 264"/>
                <a:gd name="T26" fmla="*/ 1 w 333"/>
                <a:gd name="T27" fmla="*/ 0 h 264"/>
                <a:gd name="T28" fmla="*/ 1 w 333"/>
                <a:gd name="T29" fmla="*/ 0 h 264"/>
                <a:gd name="T30" fmla="*/ 1 w 333"/>
                <a:gd name="T31" fmla="*/ 0 h 264"/>
                <a:gd name="T32" fmla="*/ 1 w 333"/>
                <a:gd name="T33" fmla="*/ 0 h 264"/>
                <a:gd name="T34" fmla="*/ 1 w 333"/>
                <a:gd name="T35" fmla="*/ 0 h 264"/>
                <a:gd name="T36" fmla="*/ 1 w 333"/>
                <a:gd name="T37" fmla="*/ 0 h 264"/>
                <a:gd name="T38" fmla="*/ 1 w 333"/>
                <a:gd name="T39" fmla="*/ 0 h 264"/>
                <a:gd name="T40" fmla="*/ 1 w 333"/>
                <a:gd name="T41" fmla="*/ 0 h 264"/>
                <a:gd name="T42" fmla="*/ 1 w 333"/>
                <a:gd name="T43" fmla="*/ 0 h 264"/>
                <a:gd name="T44" fmla="*/ 1 w 333"/>
                <a:gd name="T45" fmla="*/ 0 h 264"/>
                <a:gd name="T46" fmla="*/ 1 w 333"/>
                <a:gd name="T47" fmla="*/ 0 h 264"/>
                <a:gd name="T48" fmla="*/ 1 w 333"/>
                <a:gd name="T49" fmla="*/ 0 h 264"/>
                <a:gd name="T50" fmla="*/ 1 w 333"/>
                <a:gd name="T51" fmla="*/ 0 h 264"/>
                <a:gd name="T52" fmla="*/ 1 w 333"/>
                <a:gd name="T53" fmla="*/ 0 h 264"/>
                <a:gd name="T54" fmla="*/ 1 w 333"/>
                <a:gd name="T55" fmla="*/ 0 h 264"/>
                <a:gd name="T56" fmla="*/ 1 w 333"/>
                <a:gd name="T57" fmla="*/ 0 h 264"/>
                <a:gd name="T58" fmla="*/ 1 w 333"/>
                <a:gd name="T59" fmla="*/ 0 h 264"/>
                <a:gd name="T60" fmla="*/ 0 w 333"/>
                <a:gd name="T61" fmla="*/ 0 h 264"/>
                <a:gd name="T62" fmla="*/ 1 w 333"/>
                <a:gd name="T63" fmla="*/ 0 h 264"/>
                <a:gd name="T64" fmla="*/ 1 w 333"/>
                <a:gd name="T65" fmla="*/ 0 h 264"/>
                <a:gd name="T66" fmla="*/ 1 w 333"/>
                <a:gd name="T67" fmla="*/ 0 h 264"/>
                <a:gd name="T68" fmla="*/ 1 w 333"/>
                <a:gd name="T69" fmla="*/ 0 h 264"/>
                <a:gd name="T70" fmla="*/ 1 w 333"/>
                <a:gd name="T71" fmla="*/ 0 h 264"/>
                <a:gd name="T72" fmla="*/ 1 w 333"/>
                <a:gd name="T73" fmla="*/ 0 h 264"/>
                <a:gd name="T74" fmla="*/ 1 w 333"/>
                <a:gd name="T75" fmla="*/ 0 h 2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3"/>
                <a:gd name="T115" fmla="*/ 0 h 264"/>
                <a:gd name="T116" fmla="*/ 333 w 333"/>
                <a:gd name="T117" fmla="*/ 264 h 2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3" h="264">
                  <a:moveTo>
                    <a:pt x="136" y="264"/>
                  </a:moveTo>
                  <a:lnTo>
                    <a:pt x="169" y="264"/>
                  </a:lnTo>
                  <a:lnTo>
                    <a:pt x="203" y="262"/>
                  </a:lnTo>
                  <a:lnTo>
                    <a:pt x="224" y="264"/>
                  </a:lnTo>
                  <a:lnTo>
                    <a:pt x="243" y="257"/>
                  </a:lnTo>
                  <a:lnTo>
                    <a:pt x="272" y="247"/>
                  </a:lnTo>
                  <a:lnTo>
                    <a:pt x="285" y="233"/>
                  </a:lnTo>
                  <a:lnTo>
                    <a:pt x="297" y="229"/>
                  </a:lnTo>
                  <a:lnTo>
                    <a:pt x="321" y="225"/>
                  </a:lnTo>
                  <a:lnTo>
                    <a:pt x="324" y="195"/>
                  </a:lnTo>
                  <a:lnTo>
                    <a:pt x="333" y="180"/>
                  </a:lnTo>
                  <a:lnTo>
                    <a:pt x="327" y="158"/>
                  </a:lnTo>
                  <a:lnTo>
                    <a:pt x="311" y="138"/>
                  </a:lnTo>
                  <a:lnTo>
                    <a:pt x="282" y="105"/>
                  </a:lnTo>
                  <a:lnTo>
                    <a:pt x="281" y="84"/>
                  </a:lnTo>
                  <a:lnTo>
                    <a:pt x="258" y="72"/>
                  </a:lnTo>
                  <a:lnTo>
                    <a:pt x="256" y="58"/>
                  </a:lnTo>
                  <a:lnTo>
                    <a:pt x="243" y="41"/>
                  </a:lnTo>
                  <a:lnTo>
                    <a:pt x="198" y="18"/>
                  </a:lnTo>
                  <a:lnTo>
                    <a:pt x="163" y="14"/>
                  </a:lnTo>
                  <a:lnTo>
                    <a:pt x="144" y="0"/>
                  </a:lnTo>
                  <a:lnTo>
                    <a:pt x="112" y="11"/>
                  </a:lnTo>
                  <a:lnTo>
                    <a:pt x="88" y="34"/>
                  </a:lnTo>
                  <a:lnTo>
                    <a:pt x="68" y="42"/>
                  </a:lnTo>
                  <a:lnTo>
                    <a:pt x="50" y="75"/>
                  </a:lnTo>
                  <a:lnTo>
                    <a:pt x="39" y="94"/>
                  </a:lnTo>
                  <a:lnTo>
                    <a:pt x="28" y="105"/>
                  </a:lnTo>
                  <a:lnTo>
                    <a:pt x="20" y="116"/>
                  </a:lnTo>
                  <a:lnTo>
                    <a:pt x="9" y="142"/>
                  </a:lnTo>
                  <a:lnTo>
                    <a:pt x="9" y="172"/>
                  </a:lnTo>
                  <a:lnTo>
                    <a:pt x="0" y="187"/>
                  </a:lnTo>
                  <a:lnTo>
                    <a:pt x="9" y="205"/>
                  </a:lnTo>
                  <a:lnTo>
                    <a:pt x="16" y="216"/>
                  </a:lnTo>
                  <a:lnTo>
                    <a:pt x="20" y="233"/>
                  </a:lnTo>
                  <a:lnTo>
                    <a:pt x="49" y="247"/>
                  </a:lnTo>
                  <a:lnTo>
                    <a:pt x="88" y="253"/>
                  </a:lnTo>
                  <a:lnTo>
                    <a:pt x="102" y="259"/>
                  </a:lnTo>
                  <a:lnTo>
                    <a:pt x="136" y="264"/>
                  </a:lnTo>
                  <a:close/>
                </a:path>
              </a:pathLst>
            </a:custGeom>
            <a:solidFill>
              <a:srgbClr val="005100"/>
            </a:solidFill>
            <a:ln w="9525">
              <a:noFill/>
              <a:round/>
              <a:headEnd/>
              <a:tailEnd/>
            </a:ln>
          </p:spPr>
          <p:txBody>
            <a:bodyPr/>
            <a:lstStyle/>
            <a:p>
              <a:endParaRPr lang="en-US"/>
            </a:p>
          </p:txBody>
        </p:sp>
        <p:sp>
          <p:nvSpPr>
            <p:cNvPr id="25720" name="Freeform 26"/>
            <p:cNvSpPr>
              <a:spLocks/>
            </p:cNvSpPr>
            <p:nvPr/>
          </p:nvSpPr>
          <p:spPr bwMode="auto">
            <a:xfrm>
              <a:off x="1702" y="3924"/>
              <a:ext cx="69" cy="80"/>
            </a:xfrm>
            <a:custGeom>
              <a:avLst/>
              <a:gdLst>
                <a:gd name="T0" fmla="*/ 1 w 135"/>
                <a:gd name="T1" fmla="*/ 0 h 241"/>
                <a:gd name="T2" fmla="*/ 1 w 135"/>
                <a:gd name="T3" fmla="*/ 0 h 241"/>
                <a:gd name="T4" fmla="*/ 1 w 135"/>
                <a:gd name="T5" fmla="*/ 0 h 241"/>
                <a:gd name="T6" fmla="*/ 1 w 135"/>
                <a:gd name="T7" fmla="*/ 0 h 241"/>
                <a:gd name="T8" fmla="*/ 1 w 135"/>
                <a:gd name="T9" fmla="*/ 0 h 241"/>
                <a:gd name="T10" fmla="*/ 1 w 135"/>
                <a:gd name="T11" fmla="*/ 0 h 241"/>
                <a:gd name="T12" fmla="*/ 1 w 135"/>
                <a:gd name="T13" fmla="*/ 0 h 241"/>
                <a:gd name="T14" fmla="*/ 1 w 135"/>
                <a:gd name="T15" fmla="*/ 0 h 241"/>
                <a:gd name="T16" fmla="*/ 1 w 135"/>
                <a:gd name="T17" fmla="*/ 0 h 241"/>
                <a:gd name="T18" fmla="*/ 1 w 135"/>
                <a:gd name="T19" fmla="*/ 0 h 241"/>
                <a:gd name="T20" fmla="*/ 1 w 135"/>
                <a:gd name="T21" fmla="*/ 0 h 241"/>
                <a:gd name="T22" fmla="*/ 1 w 135"/>
                <a:gd name="T23" fmla="*/ 0 h 241"/>
                <a:gd name="T24" fmla="*/ 1 w 135"/>
                <a:gd name="T25" fmla="*/ 0 h 241"/>
                <a:gd name="T26" fmla="*/ 1 w 135"/>
                <a:gd name="T27" fmla="*/ 0 h 241"/>
                <a:gd name="T28" fmla="*/ 1 w 135"/>
                <a:gd name="T29" fmla="*/ 0 h 241"/>
                <a:gd name="T30" fmla="*/ 1 w 135"/>
                <a:gd name="T31" fmla="*/ 0 h 241"/>
                <a:gd name="T32" fmla="*/ 1 w 135"/>
                <a:gd name="T33" fmla="*/ 0 h 241"/>
                <a:gd name="T34" fmla="*/ 1 w 135"/>
                <a:gd name="T35" fmla="*/ 0 h 241"/>
                <a:gd name="T36" fmla="*/ 1 w 135"/>
                <a:gd name="T37" fmla="*/ 0 h 241"/>
                <a:gd name="T38" fmla="*/ 1 w 135"/>
                <a:gd name="T39" fmla="*/ 0 h 241"/>
                <a:gd name="T40" fmla="*/ 1 w 135"/>
                <a:gd name="T41" fmla="*/ 0 h 241"/>
                <a:gd name="T42" fmla="*/ 1 w 135"/>
                <a:gd name="T43" fmla="*/ 0 h 241"/>
                <a:gd name="T44" fmla="*/ 1 w 135"/>
                <a:gd name="T45" fmla="*/ 0 h 241"/>
                <a:gd name="T46" fmla="*/ 1 w 135"/>
                <a:gd name="T47" fmla="*/ 0 h 241"/>
                <a:gd name="T48" fmla="*/ 1 w 135"/>
                <a:gd name="T49" fmla="*/ 0 h 241"/>
                <a:gd name="T50" fmla="*/ 1 w 135"/>
                <a:gd name="T51" fmla="*/ 0 h 241"/>
                <a:gd name="T52" fmla="*/ 1 w 135"/>
                <a:gd name="T53" fmla="*/ 0 h 241"/>
                <a:gd name="T54" fmla="*/ 0 w 135"/>
                <a:gd name="T55" fmla="*/ 0 h 241"/>
                <a:gd name="T56" fmla="*/ 1 w 135"/>
                <a:gd name="T57" fmla="*/ 0 h 241"/>
                <a:gd name="T58" fmla="*/ 1 w 135"/>
                <a:gd name="T59" fmla="*/ 0 h 241"/>
                <a:gd name="T60" fmla="*/ 1 w 135"/>
                <a:gd name="T61" fmla="*/ 0 h 241"/>
                <a:gd name="T62" fmla="*/ 1 w 135"/>
                <a:gd name="T63" fmla="*/ 0 h 241"/>
                <a:gd name="T64" fmla="*/ 1 w 135"/>
                <a:gd name="T65" fmla="*/ 0 h 241"/>
                <a:gd name="T66" fmla="*/ 1 w 135"/>
                <a:gd name="T67" fmla="*/ 0 h 241"/>
                <a:gd name="T68" fmla="*/ 1 w 135"/>
                <a:gd name="T69" fmla="*/ 0 h 241"/>
                <a:gd name="T70" fmla="*/ 1 w 135"/>
                <a:gd name="T71" fmla="*/ 0 h 241"/>
                <a:gd name="T72" fmla="*/ 1 w 135"/>
                <a:gd name="T73" fmla="*/ 0 h 2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5"/>
                <a:gd name="T112" fmla="*/ 0 h 241"/>
                <a:gd name="T113" fmla="*/ 135 w 135"/>
                <a:gd name="T114" fmla="*/ 241 h 2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5" h="241">
                  <a:moveTo>
                    <a:pt x="87" y="113"/>
                  </a:moveTo>
                  <a:lnTo>
                    <a:pt x="84" y="113"/>
                  </a:lnTo>
                  <a:lnTo>
                    <a:pt x="83" y="131"/>
                  </a:lnTo>
                  <a:lnTo>
                    <a:pt x="77" y="134"/>
                  </a:lnTo>
                  <a:lnTo>
                    <a:pt x="74" y="135"/>
                  </a:lnTo>
                  <a:lnTo>
                    <a:pt x="94" y="134"/>
                  </a:lnTo>
                  <a:lnTo>
                    <a:pt x="99" y="145"/>
                  </a:lnTo>
                  <a:lnTo>
                    <a:pt x="99" y="154"/>
                  </a:lnTo>
                  <a:lnTo>
                    <a:pt x="113" y="164"/>
                  </a:lnTo>
                  <a:lnTo>
                    <a:pt x="113" y="174"/>
                  </a:lnTo>
                  <a:lnTo>
                    <a:pt x="99" y="181"/>
                  </a:lnTo>
                  <a:lnTo>
                    <a:pt x="73" y="194"/>
                  </a:lnTo>
                  <a:lnTo>
                    <a:pt x="60" y="221"/>
                  </a:lnTo>
                  <a:lnTo>
                    <a:pt x="39" y="241"/>
                  </a:lnTo>
                  <a:lnTo>
                    <a:pt x="105" y="215"/>
                  </a:lnTo>
                  <a:lnTo>
                    <a:pt x="123" y="198"/>
                  </a:lnTo>
                  <a:lnTo>
                    <a:pt x="107" y="197"/>
                  </a:lnTo>
                  <a:lnTo>
                    <a:pt x="113" y="187"/>
                  </a:lnTo>
                  <a:lnTo>
                    <a:pt x="123" y="181"/>
                  </a:lnTo>
                  <a:lnTo>
                    <a:pt x="135" y="169"/>
                  </a:lnTo>
                  <a:lnTo>
                    <a:pt x="126" y="158"/>
                  </a:lnTo>
                  <a:lnTo>
                    <a:pt x="129" y="145"/>
                  </a:lnTo>
                  <a:lnTo>
                    <a:pt x="116" y="138"/>
                  </a:lnTo>
                  <a:lnTo>
                    <a:pt x="106" y="113"/>
                  </a:lnTo>
                  <a:lnTo>
                    <a:pt x="77" y="88"/>
                  </a:lnTo>
                  <a:lnTo>
                    <a:pt x="72" y="63"/>
                  </a:lnTo>
                  <a:lnTo>
                    <a:pt x="33" y="21"/>
                  </a:lnTo>
                  <a:lnTo>
                    <a:pt x="0" y="0"/>
                  </a:lnTo>
                  <a:lnTo>
                    <a:pt x="41" y="46"/>
                  </a:lnTo>
                  <a:lnTo>
                    <a:pt x="54" y="70"/>
                  </a:lnTo>
                  <a:lnTo>
                    <a:pt x="45" y="84"/>
                  </a:lnTo>
                  <a:lnTo>
                    <a:pt x="50" y="91"/>
                  </a:lnTo>
                  <a:lnTo>
                    <a:pt x="54" y="103"/>
                  </a:lnTo>
                  <a:lnTo>
                    <a:pt x="72" y="100"/>
                  </a:lnTo>
                  <a:lnTo>
                    <a:pt x="74" y="111"/>
                  </a:lnTo>
                  <a:lnTo>
                    <a:pt x="87" y="111"/>
                  </a:lnTo>
                  <a:lnTo>
                    <a:pt x="87" y="113"/>
                  </a:lnTo>
                  <a:close/>
                </a:path>
              </a:pathLst>
            </a:custGeom>
            <a:solidFill>
              <a:srgbClr val="008000"/>
            </a:solidFill>
            <a:ln w="9525">
              <a:noFill/>
              <a:round/>
              <a:headEnd/>
              <a:tailEnd/>
            </a:ln>
          </p:spPr>
          <p:txBody>
            <a:bodyPr/>
            <a:lstStyle/>
            <a:p>
              <a:endParaRPr lang="en-US"/>
            </a:p>
          </p:txBody>
        </p:sp>
        <p:sp>
          <p:nvSpPr>
            <p:cNvPr id="25721" name="Freeform 27"/>
            <p:cNvSpPr>
              <a:spLocks/>
            </p:cNvSpPr>
            <p:nvPr/>
          </p:nvSpPr>
          <p:spPr bwMode="auto">
            <a:xfrm>
              <a:off x="1698" y="3928"/>
              <a:ext cx="54" cy="77"/>
            </a:xfrm>
            <a:custGeom>
              <a:avLst/>
              <a:gdLst>
                <a:gd name="T0" fmla="*/ 0 w 109"/>
                <a:gd name="T1" fmla="*/ 0 h 233"/>
                <a:gd name="T2" fmla="*/ 0 w 109"/>
                <a:gd name="T3" fmla="*/ 0 h 233"/>
                <a:gd name="T4" fmla="*/ 0 w 109"/>
                <a:gd name="T5" fmla="*/ 0 h 233"/>
                <a:gd name="T6" fmla="*/ 0 w 109"/>
                <a:gd name="T7" fmla="*/ 0 h 233"/>
                <a:gd name="T8" fmla="*/ 0 w 109"/>
                <a:gd name="T9" fmla="*/ 0 h 233"/>
                <a:gd name="T10" fmla="*/ 0 w 109"/>
                <a:gd name="T11" fmla="*/ 0 h 233"/>
                <a:gd name="T12" fmla="*/ 0 w 109"/>
                <a:gd name="T13" fmla="*/ 0 h 233"/>
                <a:gd name="T14" fmla="*/ 0 w 109"/>
                <a:gd name="T15" fmla="*/ 0 h 233"/>
                <a:gd name="T16" fmla="*/ 0 w 109"/>
                <a:gd name="T17" fmla="*/ 0 h 233"/>
                <a:gd name="T18" fmla="*/ 0 w 109"/>
                <a:gd name="T19" fmla="*/ 0 h 233"/>
                <a:gd name="T20" fmla="*/ 0 w 109"/>
                <a:gd name="T21" fmla="*/ 0 h 233"/>
                <a:gd name="T22" fmla="*/ 0 w 109"/>
                <a:gd name="T23" fmla="*/ 0 h 233"/>
                <a:gd name="T24" fmla="*/ 0 w 109"/>
                <a:gd name="T25" fmla="*/ 0 h 233"/>
                <a:gd name="T26" fmla="*/ 0 w 109"/>
                <a:gd name="T27" fmla="*/ 0 h 233"/>
                <a:gd name="T28" fmla="*/ 0 w 109"/>
                <a:gd name="T29" fmla="*/ 0 h 233"/>
                <a:gd name="T30" fmla="*/ 0 w 109"/>
                <a:gd name="T31" fmla="*/ 0 h 233"/>
                <a:gd name="T32" fmla="*/ 0 w 109"/>
                <a:gd name="T33" fmla="*/ 0 h 233"/>
                <a:gd name="T34" fmla="*/ 0 w 109"/>
                <a:gd name="T35" fmla="*/ 0 h 233"/>
                <a:gd name="T36" fmla="*/ 0 w 109"/>
                <a:gd name="T37" fmla="*/ 0 h 233"/>
                <a:gd name="T38" fmla="*/ 0 w 109"/>
                <a:gd name="T39" fmla="*/ 0 h 233"/>
                <a:gd name="T40" fmla="*/ 0 w 109"/>
                <a:gd name="T41" fmla="*/ 0 h 233"/>
                <a:gd name="T42" fmla="*/ 0 w 109"/>
                <a:gd name="T43" fmla="*/ 0 h 233"/>
                <a:gd name="T44" fmla="*/ 0 w 109"/>
                <a:gd name="T45" fmla="*/ 0 h 233"/>
                <a:gd name="T46" fmla="*/ 0 w 109"/>
                <a:gd name="T47" fmla="*/ 0 h 233"/>
                <a:gd name="T48" fmla="*/ 0 w 109"/>
                <a:gd name="T49" fmla="*/ 0 h 233"/>
                <a:gd name="T50" fmla="*/ 0 w 109"/>
                <a:gd name="T51" fmla="*/ 0 h 233"/>
                <a:gd name="T52" fmla="*/ 0 w 109"/>
                <a:gd name="T53" fmla="*/ 0 h 233"/>
                <a:gd name="T54" fmla="*/ 0 w 109"/>
                <a:gd name="T55" fmla="*/ 0 h 233"/>
                <a:gd name="T56" fmla="*/ 0 w 109"/>
                <a:gd name="T57" fmla="*/ 0 h 233"/>
                <a:gd name="T58" fmla="*/ 0 w 109"/>
                <a:gd name="T59" fmla="*/ 0 h 233"/>
                <a:gd name="T60" fmla="*/ 0 w 109"/>
                <a:gd name="T61" fmla="*/ 0 h 233"/>
                <a:gd name="T62" fmla="*/ 0 w 109"/>
                <a:gd name="T63" fmla="*/ 0 h 233"/>
                <a:gd name="T64" fmla="*/ 0 w 109"/>
                <a:gd name="T65" fmla="*/ 0 h 233"/>
                <a:gd name="T66" fmla="*/ 0 w 109"/>
                <a:gd name="T67" fmla="*/ 0 h 233"/>
                <a:gd name="T68" fmla="*/ 0 w 109"/>
                <a:gd name="T69" fmla="*/ 0 h 233"/>
                <a:gd name="T70" fmla="*/ 0 w 109"/>
                <a:gd name="T71" fmla="*/ 0 h 2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9"/>
                <a:gd name="T109" fmla="*/ 0 h 233"/>
                <a:gd name="T110" fmla="*/ 109 w 109"/>
                <a:gd name="T111" fmla="*/ 233 h 2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9" h="233">
                  <a:moveTo>
                    <a:pt x="59" y="104"/>
                  </a:moveTo>
                  <a:lnTo>
                    <a:pt x="56" y="104"/>
                  </a:lnTo>
                  <a:lnTo>
                    <a:pt x="54" y="124"/>
                  </a:lnTo>
                  <a:lnTo>
                    <a:pt x="48" y="127"/>
                  </a:lnTo>
                  <a:lnTo>
                    <a:pt x="48" y="129"/>
                  </a:lnTo>
                  <a:lnTo>
                    <a:pt x="65" y="127"/>
                  </a:lnTo>
                  <a:lnTo>
                    <a:pt x="69" y="139"/>
                  </a:lnTo>
                  <a:lnTo>
                    <a:pt x="67" y="147"/>
                  </a:lnTo>
                  <a:lnTo>
                    <a:pt x="86" y="158"/>
                  </a:lnTo>
                  <a:lnTo>
                    <a:pt x="86" y="167"/>
                  </a:lnTo>
                  <a:lnTo>
                    <a:pt x="67" y="176"/>
                  </a:lnTo>
                  <a:lnTo>
                    <a:pt x="56" y="187"/>
                  </a:lnTo>
                  <a:lnTo>
                    <a:pt x="56" y="200"/>
                  </a:lnTo>
                  <a:lnTo>
                    <a:pt x="14" y="228"/>
                  </a:lnTo>
                  <a:lnTo>
                    <a:pt x="42" y="233"/>
                  </a:lnTo>
                  <a:lnTo>
                    <a:pt x="93" y="193"/>
                  </a:lnTo>
                  <a:lnTo>
                    <a:pt x="81" y="190"/>
                  </a:lnTo>
                  <a:lnTo>
                    <a:pt x="86" y="178"/>
                  </a:lnTo>
                  <a:lnTo>
                    <a:pt x="96" y="176"/>
                  </a:lnTo>
                  <a:lnTo>
                    <a:pt x="108" y="163"/>
                  </a:lnTo>
                  <a:lnTo>
                    <a:pt x="99" y="150"/>
                  </a:lnTo>
                  <a:lnTo>
                    <a:pt x="109" y="140"/>
                  </a:lnTo>
                  <a:lnTo>
                    <a:pt x="87" y="130"/>
                  </a:lnTo>
                  <a:lnTo>
                    <a:pt x="81" y="104"/>
                  </a:lnTo>
                  <a:lnTo>
                    <a:pt x="42" y="80"/>
                  </a:lnTo>
                  <a:lnTo>
                    <a:pt x="42" y="56"/>
                  </a:lnTo>
                  <a:lnTo>
                    <a:pt x="26" y="37"/>
                  </a:lnTo>
                  <a:lnTo>
                    <a:pt x="0" y="0"/>
                  </a:lnTo>
                  <a:lnTo>
                    <a:pt x="14" y="37"/>
                  </a:lnTo>
                  <a:lnTo>
                    <a:pt x="26" y="65"/>
                  </a:lnTo>
                  <a:lnTo>
                    <a:pt x="19" y="76"/>
                  </a:lnTo>
                  <a:lnTo>
                    <a:pt x="26" y="83"/>
                  </a:lnTo>
                  <a:lnTo>
                    <a:pt x="26" y="96"/>
                  </a:lnTo>
                  <a:lnTo>
                    <a:pt x="42" y="93"/>
                  </a:lnTo>
                  <a:lnTo>
                    <a:pt x="48" y="104"/>
                  </a:lnTo>
                  <a:lnTo>
                    <a:pt x="59" y="104"/>
                  </a:lnTo>
                  <a:close/>
                </a:path>
              </a:pathLst>
            </a:custGeom>
            <a:solidFill>
              <a:srgbClr val="003400"/>
            </a:solidFill>
            <a:ln w="9525">
              <a:noFill/>
              <a:round/>
              <a:headEnd/>
              <a:tailEnd/>
            </a:ln>
          </p:spPr>
          <p:txBody>
            <a:bodyPr/>
            <a:lstStyle/>
            <a:p>
              <a:endParaRPr lang="en-US"/>
            </a:p>
          </p:txBody>
        </p:sp>
        <p:sp>
          <p:nvSpPr>
            <p:cNvPr id="25722" name="Freeform 28"/>
            <p:cNvSpPr>
              <a:spLocks/>
            </p:cNvSpPr>
            <p:nvPr/>
          </p:nvSpPr>
          <p:spPr bwMode="auto">
            <a:xfrm>
              <a:off x="1649" y="3990"/>
              <a:ext cx="69" cy="30"/>
            </a:xfrm>
            <a:custGeom>
              <a:avLst/>
              <a:gdLst>
                <a:gd name="T0" fmla="*/ 1 w 135"/>
                <a:gd name="T1" fmla="*/ 0 h 91"/>
                <a:gd name="T2" fmla="*/ 1 w 135"/>
                <a:gd name="T3" fmla="*/ 0 h 91"/>
                <a:gd name="T4" fmla="*/ 1 w 135"/>
                <a:gd name="T5" fmla="*/ 0 h 91"/>
                <a:gd name="T6" fmla="*/ 1 w 135"/>
                <a:gd name="T7" fmla="*/ 0 h 91"/>
                <a:gd name="T8" fmla="*/ 1 w 135"/>
                <a:gd name="T9" fmla="*/ 0 h 91"/>
                <a:gd name="T10" fmla="*/ 1 w 135"/>
                <a:gd name="T11" fmla="*/ 0 h 91"/>
                <a:gd name="T12" fmla="*/ 1 w 135"/>
                <a:gd name="T13" fmla="*/ 0 h 91"/>
                <a:gd name="T14" fmla="*/ 1 w 135"/>
                <a:gd name="T15" fmla="*/ 0 h 91"/>
                <a:gd name="T16" fmla="*/ 1 w 135"/>
                <a:gd name="T17" fmla="*/ 0 h 91"/>
                <a:gd name="T18" fmla="*/ 1 w 135"/>
                <a:gd name="T19" fmla="*/ 0 h 91"/>
                <a:gd name="T20" fmla="*/ 1 w 135"/>
                <a:gd name="T21" fmla="*/ 0 h 91"/>
                <a:gd name="T22" fmla="*/ 1 w 135"/>
                <a:gd name="T23" fmla="*/ 0 h 91"/>
                <a:gd name="T24" fmla="*/ 1 w 135"/>
                <a:gd name="T25" fmla="*/ 0 h 91"/>
                <a:gd name="T26" fmla="*/ 1 w 135"/>
                <a:gd name="T27" fmla="*/ 0 h 91"/>
                <a:gd name="T28" fmla="*/ 1 w 135"/>
                <a:gd name="T29" fmla="*/ 0 h 91"/>
                <a:gd name="T30" fmla="*/ 1 w 135"/>
                <a:gd name="T31" fmla="*/ 0 h 91"/>
                <a:gd name="T32" fmla="*/ 1 w 135"/>
                <a:gd name="T33" fmla="*/ 0 h 91"/>
                <a:gd name="T34" fmla="*/ 1 w 135"/>
                <a:gd name="T35" fmla="*/ 0 h 91"/>
                <a:gd name="T36" fmla="*/ 0 w 135"/>
                <a:gd name="T37" fmla="*/ 0 h 91"/>
                <a:gd name="T38" fmla="*/ 1 w 135"/>
                <a:gd name="T39" fmla="*/ 0 h 91"/>
                <a:gd name="T40" fmla="*/ 1 w 135"/>
                <a:gd name="T41" fmla="*/ 0 h 91"/>
                <a:gd name="T42" fmla="*/ 1 w 135"/>
                <a:gd name="T43" fmla="*/ 0 h 91"/>
                <a:gd name="T44" fmla="*/ 1 w 135"/>
                <a:gd name="T45" fmla="*/ 0 h 91"/>
                <a:gd name="T46" fmla="*/ 1 w 135"/>
                <a:gd name="T47" fmla="*/ 0 h 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5"/>
                <a:gd name="T73" fmla="*/ 0 h 91"/>
                <a:gd name="T74" fmla="*/ 135 w 135"/>
                <a:gd name="T75" fmla="*/ 91 h 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5" h="91">
                  <a:moveTo>
                    <a:pt x="86" y="83"/>
                  </a:moveTo>
                  <a:lnTo>
                    <a:pt x="81" y="71"/>
                  </a:lnTo>
                  <a:lnTo>
                    <a:pt x="81" y="50"/>
                  </a:lnTo>
                  <a:lnTo>
                    <a:pt x="135" y="31"/>
                  </a:lnTo>
                  <a:lnTo>
                    <a:pt x="104" y="36"/>
                  </a:lnTo>
                  <a:lnTo>
                    <a:pt x="119" y="20"/>
                  </a:lnTo>
                  <a:lnTo>
                    <a:pt x="108" y="26"/>
                  </a:lnTo>
                  <a:lnTo>
                    <a:pt x="92" y="36"/>
                  </a:lnTo>
                  <a:lnTo>
                    <a:pt x="71" y="41"/>
                  </a:lnTo>
                  <a:lnTo>
                    <a:pt x="75" y="17"/>
                  </a:lnTo>
                  <a:lnTo>
                    <a:pt x="66" y="0"/>
                  </a:lnTo>
                  <a:lnTo>
                    <a:pt x="62" y="10"/>
                  </a:lnTo>
                  <a:lnTo>
                    <a:pt x="62" y="20"/>
                  </a:lnTo>
                  <a:lnTo>
                    <a:pt x="41" y="17"/>
                  </a:lnTo>
                  <a:lnTo>
                    <a:pt x="12" y="17"/>
                  </a:lnTo>
                  <a:lnTo>
                    <a:pt x="55" y="24"/>
                  </a:lnTo>
                  <a:lnTo>
                    <a:pt x="52" y="46"/>
                  </a:lnTo>
                  <a:lnTo>
                    <a:pt x="18" y="41"/>
                  </a:lnTo>
                  <a:lnTo>
                    <a:pt x="0" y="31"/>
                  </a:lnTo>
                  <a:lnTo>
                    <a:pt x="24" y="40"/>
                  </a:lnTo>
                  <a:lnTo>
                    <a:pt x="45" y="53"/>
                  </a:lnTo>
                  <a:lnTo>
                    <a:pt x="45" y="71"/>
                  </a:lnTo>
                  <a:lnTo>
                    <a:pt x="31" y="91"/>
                  </a:lnTo>
                  <a:lnTo>
                    <a:pt x="86" y="83"/>
                  </a:lnTo>
                  <a:close/>
                </a:path>
              </a:pathLst>
            </a:custGeom>
            <a:solidFill>
              <a:srgbClr val="000000"/>
            </a:solidFill>
            <a:ln w="9525">
              <a:noFill/>
              <a:round/>
              <a:headEnd/>
              <a:tailEnd/>
            </a:ln>
          </p:spPr>
          <p:txBody>
            <a:bodyPr/>
            <a:lstStyle/>
            <a:p>
              <a:endParaRPr lang="en-US"/>
            </a:p>
          </p:txBody>
        </p:sp>
        <p:sp>
          <p:nvSpPr>
            <p:cNvPr id="25723" name="Freeform 29"/>
            <p:cNvSpPr>
              <a:spLocks/>
            </p:cNvSpPr>
            <p:nvPr/>
          </p:nvSpPr>
          <p:spPr bwMode="auto">
            <a:xfrm>
              <a:off x="1608" y="3920"/>
              <a:ext cx="110" cy="86"/>
            </a:xfrm>
            <a:custGeom>
              <a:avLst/>
              <a:gdLst>
                <a:gd name="T0" fmla="*/ 1 w 217"/>
                <a:gd name="T1" fmla="*/ 0 h 256"/>
                <a:gd name="T2" fmla="*/ 1 w 217"/>
                <a:gd name="T3" fmla="*/ 0 h 256"/>
                <a:gd name="T4" fmla="*/ 1 w 217"/>
                <a:gd name="T5" fmla="*/ 0 h 256"/>
                <a:gd name="T6" fmla="*/ 1 w 217"/>
                <a:gd name="T7" fmla="*/ 0 h 256"/>
                <a:gd name="T8" fmla="*/ 1 w 217"/>
                <a:gd name="T9" fmla="*/ 0 h 256"/>
                <a:gd name="T10" fmla="*/ 0 w 217"/>
                <a:gd name="T11" fmla="*/ 0 h 256"/>
                <a:gd name="T12" fmla="*/ 1 w 217"/>
                <a:gd name="T13" fmla="*/ 0 h 256"/>
                <a:gd name="T14" fmla="*/ 1 w 217"/>
                <a:gd name="T15" fmla="*/ 0 h 256"/>
                <a:gd name="T16" fmla="*/ 1 w 217"/>
                <a:gd name="T17" fmla="*/ 0 h 256"/>
                <a:gd name="T18" fmla="*/ 1 w 217"/>
                <a:gd name="T19" fmla="*/ 0 h 256"/>
                <a:gd name="T20" fmla="*/ 1 w 217"/>
                <a:gd name="T21" fmla="*/ 0 h 256"/>
                <a:gd name="T22" fmla="*/ 1 w 217"/>
                <a:gd name="T23" fmla="*/ 0 h 256"/>
                <a:gd name="T24" fmla="*/ 1 w 217"/>
                <a:gd name="T25" fmla="*/ 0 h 256"/>
                <a:gd name="T26" fmla="*/ 1 w 217"/>
                <a:gd name="T27" fmla="*/ 0 h 256"/>
                <a:gd name="T28" fmla="*/ 1 w 217"/>
                <a:gd name="T29" fmla="*/ 0 h 256"/>
                <a:gd name="T30" fmla="*/ 1 w 217"/>
                <a:gd name="T31" fmla="*/ 0 h 256"/>
                <a:gd name="T32" fmla="*/ 1 w 217"/>
                <a:gd name="T33" fmla="*/ 0 h 256"/>
                <a:gd name="T34" fmla="*/ 1 w 217"/>
                <a:gd name="T35" fmla="*/ 0 h 256"/>
                <a:gd name="T36" fmla="*/ 1 w 217"/>
                <a:gd name="T37" fmla="*/ 0 h 256"/>
                <a:gd name="T38" fmla="*/ 1 w 217"/>
                <a:gd name="T39" fmla="*/ 0 h 256"/>
                <a:gd name="T40" fmla="*/ 1 w 217"/>
                <a:gd name="T41" fmla="*/ 0 h 256"/>
                <a:gd name="T42" fmla="*/ 1 w 217"/>
                <a:gd name="T43" fmla="*/ 0 h 256"/>
                <a:gd name="T44" fmla="*/ 1 w 217"/>
                <a:gd name="T45" fmla="*/ 0 h 256"/>
                <a:gd name="T46" fmla="*/ 1 w 217"/>
                <a:gd name="T47" fmla="*/ 0 h 256"/>
                <a:gd name="T48" fmla="*/ 1 w 217"/>
                <a:gd name="T49" fmla="*/ 0 h 256"/>
                <a:gd name="T50" fmla="*/ 1 w 217"/>
                <a:gd name="T51" fmla="*/ 0 h 256"/>
                <a:gd name="T52" fmla="*/ 1 w 217"/>
                <a:gd name="T53" fmla="*/ 0 h 256"/>
                <a:gd name="T54" fmla="*/ 1 w 217"/>
                <a:gd name="T55" fmla="*/ 0 h 256"/>
                <a:gd name="T56" fmla="*/ 1 w 217"/>
                <a:gd name="T57" fmla="*/ 0 h 256"/>
                <a:gd name="T58" fmla="*/ 1 w 217"/>
                <a:gd name="T59" fmla="*/ 0 h 256"/>
                <a:gd name="T60" fmla="*/ 1 w 217"/>
                <a:gd name="T61" fmla="*/ 0 h 256"/>
                <a:gd name="T62" fmla="*/ 1 w 217"/>
                <a:gd name="T63" fmla="*/ 0 h 256"/>
                <a:gd name="T64" fmla="*/ 1 w 217"/>
                <a:gd name="T65" fmla="*/ 0 h 256"/>
                <a:gd name="T66" fmla="*/ 1 w 217"/>
                <a:gd name="T67" fmla="*/ 0 h 256"/>
                <a:gd name="T68" fmla="*/ 1 w 217"/>
                <a:gd name="T69" fmla="*/ 0 h 256"/>
                <a:gd name="T70" fmla="*/ 1 w 217"/>
                <a:gd name="T71" fmla="*/ 0 h 256"/>
                <a:gd name="T72" fmla="*/ 1 w 217"/>
                <a:gd name="T73" fmla="*/ 0 h 256"/>
                <a:gd name="T74" fmla="*/ 1 w 217"/>
                <a:gd name="T75" fmla="*/ 0 h 256"/>
                <a:gd name="T76" fmla="*/ 1 w 217"/>
                <a:gd name="T77" fmla="*/ 0 h 256"/>
                <a:gd name="T78" fmla="*/ 1 w 217"/>
                <a:gd name="T79" fmla="*/ 0 h 256"/>
                <a:gd name="T80" fmla="*/ 1 w 217"/>
                <a:gd name="T81" fmla="*/ 0 h 256"/>
                <a:gd name="T82" fmla="*/ 1 w 217"/>
                <a:gd name="T83" fmla="*/ 0 h 2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7"/>
                <a:gd name="T127" fmla="*/ 0 h 256"/>
                <a:gd name="T128" fmla="*/ 217 w 217"/>
                <a:gd name="T129" fmla="*/ 256 h 2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7" h="256">
                  <a:moveTo>
                    <a:pt x="74" y="240"/>
                  </a:moveTo>
                  <a:lnTo>
                    <a:pt x="104" y="256"/>
                  </a:lnTo>
                  <a:lnTo>
                    <a:pt x="64" y="252"/>
                  </a:lnTo>
                  <a:lnTo>
                    <a:pt x="15" y="229"/>
                  </a:lnTo>
                  <a:lnTo>
                    <a:pt x="12" y="200"/>
                  </a:lnTo>
                  <a:lnTo>
                    <a:pt x="0" y="182"/>
                  </a:lnTo>
                  <a:lnTo>
                    <a:pt x="14" y="163"/>
                  </a:lnTo>
                  <a:lnTo>
                    <a:pt x="14" y="149"/>
                  </a:lnTo>
                  <a:lnTo>
                    <a:pt x="15" y="142"/>
                  </a:lnTo>
                  <a:lnTo>
                    <a:pt x="29" y="142"/>
                  </a:lnTo>
                  <a:lnTo>
                    <a:pt x="15" y="119"/>
                  </a:lnTo>
                  <a:lnTo>
                    <a:pt x="36" y="99"/>
                  </a:lnTo>
                  <a:lnTo>
                    <a:pt x="54" y="71"/>
                  </a:lnTo>
                  <a:lnTo>
                    <a:pt x="48" y="52"/>
                  </a:lnTo>
                  <a:lnTo>
                    <a:pt x="81" y="34"/>
                  </a:lnTo>
                  <a:lnTo>
                    <a:pt x="88" y="24"/>
                  </a:lnTo>
                  <a:lnTo>
                    <a:pt x="127" y="0"/>
                  </a:lnTo>
                  <a:lnTo>
                    <a:pt x="135" y="35"/>
                  </a:lnTo>
                  <a:lnTo>
                    <a:pt x="116" y="47"/>
                  </a:lnTo>
                  <a:lnTo>
                    <a:pt x="135" y="58"/>
                  </a:lnTo>
                  <a:lnTo>
                    <a:pt x="149" y="71"/>
                  </a:lnTo>
                  <a:lnTo>
                    <a:pt x="149" y="91"/>
                  </a:lnTo>
                  <a:lnTo>
                    <a:pt x="163" y="95"/>
                  </a:lnTo>
                  <a:lnTo>
                    <a:pt x="170" y="98"/>
                  </a:lnTo>
                  <a:lnTo>
                    <a:pt x="172" y="102"/>
                  </a:lnTo>
                  <a:lnTo>
                    <a:pt x="155" y="121"/>
                  </a:lnTo>
                  <a:lnTo>
                    <a:pt x="121" y="126"/>
                  </a:lnTo>
                  <a:lnTo>
                    <a:pt x="103" y="135"/>
                  </a:lnTo>
                  <a:lnTo>
                    <a:pt x="116" y="153"/>
                  </a:lnTo>
                  <a:lnTo>
                    <a:pt x="155" y="158"/>
                  </a:lnTo>
                  <a:lnTo>
                    <a:pt x="189" y="173"/>
                  </a:lnTo>
                  <a:lnTo>
                    <a:pt x="199" y="180"/>
                  </a:lnTo>
                  <a:lnTo>
                    <a:pt x="188" y="192"/>
                  </a:lnTo>
                  <a:lnTo>
                    <a:pt x="217" y="200"/>
                  </a:lnTo>
                  <a:lnTo>
                    <a:pt x="194" y="218"/>
                  </a:lnTo>
                  <a:lnTo>
                    <a:pt x="201" y="226"/>
                  </a:lnTo>
                  <a:lnTo>
                    <a:pt x="151" y="246"/>
                  </a:lnTo>
                  <a:lnTo>
                    <a:pt x="146" y="218"/>
                  </a:lnTo>
                  <a:lnTo>
                    <a:pt x="130" y="250"/>
                  </a:lnTo>
                  <a:lnTo>
                    <a:pt x="111" y="245"/>
                  </a:lnTo>
                  <a:lnTo>
                    <a:pt x="96" y="242"/>
                  </a:lnTo>
                  <a:lnTo>
                    <a:pt x="74" y="240"/>
                  </a:lnTo>
                  <a:close/>
                </a:path>
              </a:pathLst>
            </a:custGeom>
            <a:solidFill>
              <a:srgbClr val="003400"/>
            </a:solidFill>
            <a:ln w="9525">
              <a:noFill/>
              <a:round/>
              <a:headEnd/>
              <a:tailEnd/>
            </a:ln>
          </p:spPr>
          <p:txBody>
            <a:bodyPr/>
            <a:lstStyle/>
            <a:p>
              <a:endParaRPr lang="en-US"/>
            </a:p>
          </p:txBody>
        </p:sp>
        <p:sp>
          <p:nvSpPr>
            <p:cNvPr id="25724" name="Freeform 30"/>
            <p:cNvSpPr>
              <a:spLocks/>
            </p:cNvSpPr>
            <p:nvPr/>
          </p:nvSpPr>
          <p:spPr bwMode="auto">
            <a:xfrm>
              <a:off x="1561" y="4015"/>
              <a:ext cx="154" cy="10"/>
            </a:xfrm>
            <a:custGeom>
              <a:avLst/>
              <a:gdLst>
                <a:gd name="T0" fmla="*/ 1 w 305"/>
                <a:gd name="T1" fmla="*/ 0 h 30"/>
                <a:gd name="T2" fmla="*/ 1 w 305"/>
                <a:gd name="T3" fmla="*/ 0 h 30"/>
                <a:gd name="T4" fmla="*/ 1 w 305"/>
                <a:gd name="T5" fmla="*/ 0 h 30"/>
                <a:gd name="T6" fmla="*/ 1 w 305"/>
                <a:gd name="T7" fmla="*/ 0 h 30"/>
                <a:gd name="T8" fmla="*/ 1 w 305"/>
                <a:gd name="T9" fmla="*/ 0 h 30"/>
                <a:gd name="T10" fmla="*/ 1 w 305"/>
                <a:gd name="T11" fmla="*/ 0 h 30"/>
                <a:gd name="T12" fmla="*/ 1 w 305"/>
                <a:gd name="T13" fmla="*/ 0 h 30"/>
                <a:gd name="T14" fmla="*/ 1 w 305"/>
                <a:gd name="T15" fmla="*/ 0 h 30"/>
                <a:gd name="T16" fmla="*/ 1 w 305"/>
                <a:gd name="T17" fmla="*/ 0 h 30"/>
                <a:gd name="T18" fmla="*/ 1 w 305"/>
                <a:gd name="T19" fmla="*/ 0 h 30"/>
                <a:gd name="T20" fmla="*/ 1 w 305"/>
                <a:gd name="T21" fmla="*/ 0 h 30"/>
                <a:gd name="T22" fmla="*/ 1 w 305"/>
                <a:gd name="T23" fmla="*/ 0 h 30"/>
                <a:gd name="T24" fmla="*/ 1 w 305"/>
                <a:gd name="T25" fmla="*/ 0 h 30"/>
                <a:gd name="T26" fmla="*/ 1 w 305"/>
                <a:gd name="T27" fmla="*/ 0 h 30"/>
                <a:gd name="T28" fmla="*/ 1 w 305"/>
                <a:gd name="T29" fmla="*/ 0 h 30"/>
                <a:gd name="T30" fmla="*/ 1 w 305"/>
                <a:gd name="T31" fmla="*/ 0 h 30"/>
                <a:gd name="T32" fmla="*/ 1 w 305"/>
                <a:gd name="T33" fmla="*/ 0 h 30"/>
                <a:gd name="T34" fmla="*/ 1 w 305"/>
                <a:gd name="T35" fmla="*/ 0 h 30"/>
                <a:gd name="T36" fmla="*/ 1 w 305"/>
                <a:gd name="T37" fmla="*/ 0 h 30"/>
                <a:gd name="T38" fmla="*/ 1 w 305"/>
                <a:gd name="T39" fmla="*/ 0 h 30"/>
                <a:gd name="T40" fmla="*/ 0 w 305"/>
                <a:gd name="T41" fmla="*/ 0 h 30"/>
                <a:gd name="T42" fmla="*/ 1 w 305"/>
                <a:gd name="T43" fmla="*/ 0 h 30"/>
                <a:gd name="T44" fmla="*/ 1 w 305"/>
                <a:gd name="T45" fmla="*/ 0 h 30"/>
                <a:gd name="T46" fmla="*/ 1 w 305"/>
                <a:gd name="T47" fmla="*/ 0 h 30"/>
                <a:gd name="T48" fmla="*/ 1 w 305"/>
                <a:gd name="T49" fmla="*/ 0 h 30"/>
                <a:gd name="T50" fmla="*/ 1 w 305"/>
                <a:gd name="T51" fmla="*/ 0 h 30"/>
                <a:gd name="T52" fmla="*/ 1 w 305"/>
                <a:gd name="T53" fmla="*/ 0 h 30"/>
                <a:gd name="T54" fmla="*/ 1 w 305"/>
                <a:gd name="T55" fmla="*/ 0 h 30"/>
                <a:gd name="T56" fmla="*/ 1 w 305"/>
                <a:gd name="T57" fmla="*/ 0 h 30"/>
                <a:gd name="T58" fmla="*/ 1 w 305"/>
                <a:gd name="T59" fmla="*/ 0 h 30"/>
                <a:gd name="T60" fmla="*/ 1 w 305"/>
                <a:gd name="T61" fmla="*/ 0 h 30"/>
                <a:gd name="T62" fmla="*/ 1 w 305"/>
                <a:gd name="T63" fmla="*/ 0 h 30"/>
                <a:gd name="T64" fmla="*/ 1 w 305"/>
                <a:gd name="T65" fmla="*/ 0 h 30"/>
                <a:gd name="T66" fmla="*/ 1 w 305"/>
                <a:gd name="T67" fmla="*/ 0 h 30"/>
                <a:gd name="T68" fmla="*/ 1 w 305"/>
                <a:gd name="T69" fmla="*/ 0 h 30"/>
                <a:gd name="T70" fmla="*/ 1 w 305"/>
                <a:gd name="T71" fmla="*/ 0 h 30"/>
                <a:gd name="T72" fmla="*/ 1 w 305"/>
                <a:gd name="T73" fmla="*/ 0 h 30"/>
                <a:gd name="T74" fmla="*/ 1 w 305"/>
                <a:gd name="T75" fmla="*/ 0 h 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5"/>
                <a:gd name="T115" fmla="*/ 0 h 30"/>
                <a:gd name="T116" fmla="*/ 305 w 305"/>
                <a:gd name="T117" fmla="*/ 30 h 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5" h="30">
                  <a:moveTo>
                    <a:pt x="295" y="30"/>
                  </a:moveTo>
                  <a:lnTo>
                    <a:pt x="304" y="30"/>
                  </a:lnTo>
                  <a:lnTo>
                    <a:pt x="299" y="28"/>
                  </a:lnTo>
                  <a:lnTo>
                    <a:pt x="305" y="28"/>
                  </a:lnTo>
                  <a:lnTo>
                    <a:pt x="295" y="27"/>
                  </a:lnTo>
                  <a:lnTo>
                    <a:pt x="288" y="26"/>
                  </a:lnTo>
                  <a:lnTo>
                    <a:pt x="272" y="21"/>
                  </a:lnTo>
                  <a:lnTo>
                    <a:pt x="266" y="21"/>
                  </a:lnTo>
                  <a:lnTo>
                    <a:pt x="264" y="20"/>
                  </a:lnTo>
                  <a:lnTo>
                    <a:pt x="229" y="17"/>
                  </a:lnTo>
                  <a:lnTo>
                    <a:pt x="216" y="14"/>
                  </a:lnTo>
                  <a:lnTo>
                    <a:pt x="191" y="11"/>
                  </a:lnTo>
                  <a:lnTo>
                    <a:pt x="168" y="9"/>
                  </a:lnTo>
                  <a:lnTo>
                    <a:pt x="125" y="6"/>
                  </a:lnTo>
                  <a:lnTo>
                    <a:pt x="102" y="6"/>
                  </a:lnTo>
                  <a:lnTo>
                    <a:pt x="89" y="4"/>
                  </a:lnTo>
                  <a:lnTo>
                    <a:pt x="71" y="3"/>
                  </a:lnTo>
                  <a:lnTo>
                    <a:pt x="50" y="0"/>
                  </a:lnTo>
                  <a:lnTo>
                    <a:pt x="22" y="0"/>
                  </a:lnTo>
                  <a:lnTo>
                    <a:pt x="15" y="0"/>
                  </a:lnTo>
                  <a:lnTo>
                    <a:pt x="0" y="0"/>
                  </a:lnTo>
                  <a:lnTo>
                    <a:pt x="10" y="3"/>
                  </a:lnTo>
                  <a:lnTo>
                    <a:pt x="37" y="6"/>
                  </a:lnTo>
                  <a:lnTo>
                    <a:pt x="43" y="6"/>
                  </a:lnTo>
                  <a:lnTo>
                    <a:pt x="78" y="9"/>
                  </a:lnTo>
                  <a:lnTo>
                    <a:pt x="97" y="13"/>
                  </a:lnTo>
                  <a:lnTo>
                    <a:pt x="109" y="14"/>
                  </a:lnTo>
                  <a:lnTo>
                    <a:pt x="123" y="17"/>
                  </a:lnTo>
                  <a:lnTo>
                    <a:pt x="150" y="20"/>
                  </a:lnTo>
                  <a:lnTo>
                    <a:pt x="182" y="26"/>
                  </a:lnTo>
                  <a:lnTo>
                    <a:pt x="198" y="26"/>
                  </a:lnTo>
                  <a:lnTo>
                    <a:pt x="221" y="27"/>
                  </a:lnTo>
                  <a:lnTo>
                    <a:pt x="236" y="28"/>
                  </a:lnTo>
                  <a:lnTo>
                    <a:pt x="255" y="30"/>
                  </a:lnTo>
                  <a:lnTo>
                    <a:pt x="269" y="30"/>
                  </a:lnTo>
                  <a:lnTo>
                    <a:pt x="282" y="30"/>
                  </a:lnTo>
                  <a:lnTo>
                    <a:pt x="288" y="30"/>
                  </a:lnTo>
                  <a:lnTo>
                    <a:pt x="295" y="30"/>
                  </a:lnTo>
                  <a:close/>
                </a:path>
              </a:pathLst>
            </a:custGeom>
            <a:solidFill>
              <a:srgbClr val="000000"/>
            </a:solidFill>
            <a:ln w="9525">
              <a:noFill/>
              <a:round/>
              <a:headEnd/>
              <a:tailEnd/>
            </a:ln>
          </p:spPr>
          <p:txBody>
            <a:bodyPr/>
            <a:lstStyle/>
            <a:p>
              <a:endParaRPr lang="en-US"/>
            </a:p>
          </p:txBody>
        </p:sp>
      </p:grpSp>
      <p:grpSp>
        <p:nvGrpSpPr>
          <p:cNvPr id="3" name="Group 31"/>
          <p:cNvGrpSpPr>
            <a:grpSpLocks/>
          </p:cNvGrpSpPr>
          <p:nvPr/>
        </p:nvGrpSpPr>
        <p:grpSpPr bwMode="auto">
          <a:xfrm>
            <a:off x="5761038" y="6373813"/>
            <a:ext cx="234950" cy="303212"/>
            <a:chOff x="1561" y="3918"/>
            <a:chExt cx="210" cy="107"/>
          </a:xfrm>
        </p:grpSpPr>
        <p:sp>
          <p:nvSpPr>
            <p:cNvPr id="25713" name="Freeform 32"/>
            <p:cNvSpPr>
              <a:spLocks/>
            </p:cNvSpPr>
            <p:nvPr/>
          </p:nvSpPr>
          <p:spPr bwMode="auto">
            <a:xfrm>
              <a:off x="1601" y="3918"/>
              <a:ext cx="170" cy="88"/>
            </a:xfrm>
            <a:custGeom>
              <a:avLst/>
              <a:gdLst>
                <a:gd name="T0" fmla="*/ 1 w 333"/>
                <a:gd name="T1" fmla="*/ 0 h 264"/>
                <a:gd name="T2" fmla="*/ 1 w 333"/>
                <a:gd name="T3" fmla="*/ 0 h 264"/>
                <a:gd name="T4" fmla="*/ 1 w 333"/>
                <a:gd name="T5" fmla="*/ 0 h 264"/>
                <a:gd name="T6" fmla="*/ 1 w 333"/>
                <a:gd name="T7" fmla="*/ 0 h 264"/>
                <a:gd name="T8" fmla="*/ 1 w 333"/>
                <a:gd name="T9" fmla="*/ 0 h 264"/>
                <a:gd name="T10" fmla="*/ 1 w 333"/>
                <a:gd name="T11" fmla="*/ 0 h 264"/>
                <a:gd name="T12" fmla="*/ 1 w 333"/>
                <a:gd name="T13" fmla="*/ 0 h 264"/>
                <a:gd name="T14" fmla="*/ 1 w 333"/>
                <a:gd name="T15" fmla="*/ 0 h 264"/>
                <a:gd name="T16" fmla="*/ 1 w 333"/>
                <a:gd name="T17" fmla="*/ 0 h 264"/>
                <a:gd name="T18" fmla="*/ 1 w 333"/>
                <a:gd name="T19" fmla="*/ 0 h 264"/>
                <a:gd name="T20" fmla="*/ 1 w 333"/>
                <a:gd name="T21" fmla="*/ 0 h 264"/>
                <a:gd name="T22" fmla="*/ 1 w 333"/>
                <a:gd name="T23" fmla="*/ 0 h 264"/>
                <a:gd name="T24" fmla="*/ 1 w 333"/>
                <a:gd name="T25" fmla="*/ 0 h 264"/>
                <a:gd name="T26" fmla="*/ 1 w 333"/>
                <a:gd name="T27" fmla="*/ 0 h 264"/>
                <a:gd name="T28" fmla="*/ 1 w 333"/>
                <a:gd name="T29" fmla="*/ 0 h 264"/>
                <a:gd name="T30" fmla="*/ 1 w 333"/>
                <a:gd name="T31" fmla="*/ 0 h 264"/>
                <a:gd name="T32" fmla="*/ 1 w 333"/>
                <a:gd name="T33" fmla="*/ 0 h 264"/>
                <a:gd name="T34" fmla="*/ 1 w 333"/>
                <a:gd name="T35" fmla="*/ 0 h 264"/>
                <a:gd name="T36" fmla="*/ 1 w 333"/>
                <a:gd name="T37" fmla="*/ 0 h 264"/>
                <a:gd name="T38" fmla="*/ 1 w 333"/>
                <a:gd name="T39" fmla="*/ 0 h 264"/>
                <a:gd name="T40" fmla="*/ 1 w 333"/>
                <a:gd name="T41" fmla="*/ 0 h 264"/>
                <a:gd name="T42" fmla="*/ 1 w 333"/>
                <a:gd name="T43" fmla="*/ 0 h 264"/>
                <a:gd name="T44" fmla="*/ 1 w 333"/>
                <a:gd name="T45" fmla="*/ 0 h 264"/>
                <a:gd name="T46" fmla="*/ 1 w 333"/>
                <a:gd name="T47" fmla="*/ 0 h 264"/>
                <a:gd name="T48" fmla="*/ 1 w 333"/>
                <a:gd name="T49" fmla="*/ 0 h 264"/>
                <a:gd name="T50" fmla="*/ 1 w 333"/>
                <a:gd name="T51" fmla="*/ 0 h 264"/>
                <a:gd name="T52" fmla="*/ 1 w 333"/>
                <a:gd name="T53" fmla="*/ 0 h 264"/>
                <a:gd name="T54" fmla="*/ 1 w 333"/>
                <a:gd name="T55" fmla="*/ 0 h 264"/>
                <a:gd name="T56" fmla="*/ 1 w 333"/>
                <a:gd name="T57" fmla="*/ 0 h 264"/>
                <a:gd name="T58" fmla="*/ 1 w 333"/>
                <a:gd name="T59" fmla="*/ 0 h 264"/>
                <a:gd name="T60" fmla="*/ 0 w 333"/>
                <a:gd name="T61" fmla="*/ 0 h 264"/>
                <a:gd name="T62" fmla="*/ 1 w 333"/>
                <a:gd name="T63" fmla="*/ 0 h 264"/>
                <a:gd name="T64" fmla="*/ 1 w 333"/>
                <a:gd name="T65" fmla="*/ 0 h 264"/>
                <a:gd name="T66" fmla="*/ 1 w 333"/>
                <a:gd name="T67" fmla="*/ 0 h 264"/>
                <a:gd name="T68" fmla="*/ 1 w 333"/>
                <a:gd name="T69" fmla="*/ 0 h 264"/>
                <a:gd name="T70" fmla="*/ 1 w 333"/>
                <a:gd name="T71" fmla="*/ 0 h 264"/>
                <a:gd name="T72" fmla="*/ 1 w 333"/>
                <a:gd name="T73" fmla="*/ 0 h 264"/>
                <a:gd name="T74" fmla="*/ 1 w 333"/>
                <a:gd name="T75" fmla="*/ 0 h 2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3"/>
                <a:gd name="T115" fmla="*/ 0 h 264"/>
                <a:gd name="T116" fmla="*/ 333 w 333"/>
                <a:gd name="T117" fmla="*/ 264 h 2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3" h="264">
                  <a:moveTo>
                    <a:pt x="136" y="264"/>
                  </a:moveTo>
                  <a:lnTo>
                    <a:pt x="169" y="264"/>
                  </a:lnTo>
                  <a:lnTo>
                    <a:pt x="203" y="262"/>
                  </a:lnTo>
                  <a:lnTo>
                    <a:pt x="224" y="264"/>
                  </a:lnTo>
                  <a:lnTo>
                    <a:pt x="243" y="257"/>
                  </a:lnTo>
                  <a:lnTo>
                    <a:pt x="272" y="247"/>
                  </a:lnTo>
                  <a:lnTo>
                    <a:pt x="285" y="233"/>
                  </a:lnTo>
                  <a:lnTo>
                    <a:pt x="297" y="229"/>
                  </a:lnTo>
                  <a:lnTo>
                    <a:pt x="321" y="225"/>
                  </a:lnTo>
                  <a:lnTo>
                    <a:pt x="324" y="195"/>
                  </a:lnTo>
                  <a:lnTo>
                    <a:pt x="333" y="180"/>
                  </a:lnTo>
                  <a:lnTo>
                    <a:pt x="327" y="158"/>
                  </a:lnTo>
                  <a:lnTo>
                    <a:pt x="311" y="138"/>
                  </a:lnTo>
                  <a:lnTo>
                    <a:pt x="282" y="105"/>
                  </a:lnTo>
                  <a:lnTo>
                    <a:pt x="281" y="84"/>
                  </a:lnTo>
                  <a:lnTo>
                    <a:pt x="258" y="72"/>
                  </a:lnTo>
                  <a:lnTo>
                    <a:pt x="256" y="58"/>
                  </a:lnTo>
                  <a:lnTo>
                    <a:pt x="243" y="41"/>
                  </a:lnTo>
                  <a:lnTo>
                    <a:pt x="198" y="18"/>
                  </a:lnTo>
                  <a:lnTo>
                    <a:pt x="163" y="14"/>
                  </a:lnTo>
                  <a:lnTo>
                    <a:pt x="144" y="0"/>
                  </a:lnTo>
                  <a:lnTo>
                    <a:pt x="112" y="11"/>
                  </a:lnTo>
                  <a:lnTo>
                    <a:pt x="88" y="34"/>
                  </a:lnTo>
                  <a:lnTo>
                    <a:pt x="68" y="42"/>
                  </a:lnTo>
                  <a:lnTo>
                    <a:pt x="50" y="75"/>
                  </a:lnTo>
                  <a:lnTo>
                    <a:pt x="39" y="94"/>
                  </a:lnTo>
                  <a:lnTo>
                    <a:pt x="28" y="105"/>
                  </a:lnTo>
                  <a:lnTo>
                    <a:pt x="20" y="116"/>
                  </a:lnTo>
                  <a:lnTo>
                    <a:pt x="9" y="142"/>
                  </a:lnTo>
                  <a:lnTo>
                    <a:pt x="9" y="172"/>
                  </a:lnTo>
                  <a:lnTo>
                    <a:pt x="0" y="187"/>
                  </a:lnTo>
                  <a:lnTo>
                    <a:pt x="9" y="205"/>
                  </a:lnTo>
                  <a:lnTo>
                    <a:pt x="16" y="216"/>
                  </a:lnTo>
                  <a:lnTo>
                    <a:pt x="20" y="233"/>
                  </a:lnTo>
                  <a:lnTo>
                    <a:pt x="49" y="247"/>
                  </a:lnTo>
                  <a:lnTo>
                    <a:pt x="88" y="253"/>
                  </a:lnTo>
                  <a:lnTo>
                    <a:pt x="102" y="259"/>
                  </a:lnTo>
                  <a:lnTo>
                    <a:pt x="136" y="264"/>
                  </a:lnTo>
                  <a:close/>
                </a:path>
              </a:pathLst>
            </a:custGeom>
            <a:solidFill>
              <a:srgbClr val="005100"/>
            </a:solidFill>
            <a:ln w="9525">
              <a:noFill/>
              <a:round/>
              <a:headEnd/>
              <a:tailEnd/>
            </a:ln>
          </p:spPr>
          <p:txBody>
            <a:bodyPr/>
            <a:lstStyle/>
            <a:p>
              <a:endParaRPr lang="en-US"/>
            </a:p>
          </p:txBody>
        </p:sp>
        <p:sp>
          <p:nvSpPr>
            <p:cNvPr id="25714" name="Freeform 33"/>
            <p:cNvSpPr>
              <a:spLocks/>
            </p:cNvSpPr>
            <p:nvPr/>
          </p:nvSpPr>
          <p:spPr bwMode="auto">
            <a:xfrm>
              <a:off x="1702" y="3924"/>
              <a:ext cx="69" cy="80"/>
            </a:xfrm>
            <a:custGeom>
              <a:avLst/>
              <a:gdLst>
                <a:gd name="T0" fmla="*/ 1 w 135"/>
                <a:gd name="T1" fmla="*/ 0 h 241"/>
                <a:gd name="T2" fmla="*/ 1 w 135"/>
                <a:gd name="T3" fmla="*/ 0 h 241"/>
                <a:gd name="T4" fmla="*/ 1 w 135"/>
                <a:gd name="T5" fmla="*/ 0 h 241"/>
                <a:gd name="T6" fmla="*/ 1 w 135"/>
                <a:gd name="T7" fmla="*/ 0 h 241"/>
                <a:gd name="T8" fmla="*/ 1 w 135"/>
                <a:gd name="T9" fmla="*/ 0 h 241"/>
                <a:gd name="T10" fmla="*/ 1 w 135"/>
                <a:gd name="T11" fmla="*/ 0 h 241"/>
                <a:gd name="T12" fmla="*/ 1 w 135"/>
                <a:gd name="T13" fmla="*/ 0 h 241"/>
                <a:gd name="T14" fmla="*/ 1 w 135"/>
                <a:gd name="T15" fmla="*/ 0 h 241"/>
                <a:gd name="T16" fmla="*/ 1 w 135"/>
                <a:gd name="T17" fmla="*/ 0 h 241"/>
                <a:gd name="T18" fmla="*/ 1 w 135"/>
                <a:gd name="T19" fmla="*/ 0 h 241"/>
                <a:gd name="T20" fmla="*/ 1 w 135"/>
                <a:gd name="T21" fmla="*/ 0 h 241"/>
                <a:gd name="T22" fmla="*/ 1 w 135"/>
                <a:gd name="T23" fmla="*/ 0 h 241"/>
                <a:gd name="T24" fmla="*/ 1 w 135"/>
                <a:gd name="T25" fmla="*/ 0 h 241"/>
                <a:gd name="T26" fmla="*/ 1 w 135"/>
                <a:gd name="T27" fmla="*/ 0 h 241"/>
                <a:gd name="T28" fmla="*/ 1 w 135"/>
                <a:gd name="T29" fmla="*/ 0 h 241"/>
                <a:gd name="T30" fmla="*/ 1 w 135"/>
                <a:gd name="T31" fmla="*/ 0 h 241"/>
                <a:gd name="T32" fmla="*/ 1 w 135"/>
                <a:gd name="T33" fmla="*/ 0 h 241"/>
                <a:gd name="T34" fmla="*/ 1 w 135"/>
                <a:gd name="T35" fmla="*/ 0 h 241"/>
                <a:gd name="T36" fmla="*/ 1 w 135"/>
                <a:gd name="T37" fmla="*/ 0 h 241"/>
                <a:gd name="T38" fmla="*/ 1 w 135"/>
                <a:gd name="T39" fmla="*/ 0 h 241"/>
                <a:gd name="T40" fmla="*/ 1 w 135"/>
                <a:gd name="T41" fmla="*/ 0 h 241"/>
                <a:gd name="T42" fmla="*/ 1 w 135"/>
                <a:gd name="T43" fmla="*/ 0 h 241"/>
                <a:gd name="T44" fmla="*/ 1 w 135"/>
                <a:gd name="T45" fmla="*/ 0 h 241"/>
                <a:gd name="T46" fmla="*/ 1 w 135"/>
                <a:gd name="T47" fmla="*/ 0 h 241"/>
                <a:gd name="T48" fmla="*/ 1 w 135"/>
                <a:gd name="T49" fmla="*/ 0 h 241"/>
                <a:gd name="T50" fmla="*/ 1 w 135"/>
                <a:gd name="T51" fmla="*/ 0 h 241"/>
                <a:gd name="T52" fmla="*/ 1 w 135"/>
                <a:gd name="T53" fmla="*/ 0 h 241"/>
                <a:gd name="T54" fmla="*/ 0 w 135"/>
                <a:gd name="T55" fmla="*/ 0 h 241"/>
                <a:gd name="T56" fmla="*/ 1 w 135"/>
                <a:gd name="T57" fmla="*/ 0 h 241"/>
                <a:gd name="T58" fmla="*/ 1 w 135"/>
                <a:gd name="T59" fmla="*/ 0 h 241"/>
                <a:gd name="T60" fmla="*/ 1 w 135"/>
                <a:gd name="T61" fmla="*/ 0 h 241"/>
                <a:gd name="T62" fmla="*/ 1 w 135"/>
                <a:gd name="T63" fmla="*/ 0 h 241"/>
                <a:gd name="T64" fmla="*/ 1 w 135"/>
                <a:gd name="T65" fmla="*/ 0 h 241"/>
                <a:gd name="T66" fmla="*/ 1 w 135"/>
                <a:gd name="T67" fmla="*/ 0 h 241"/>
                <a:gd name="T68" fmla="*/ 1 w 135"/>
                <a:gd name="T69" fmla="*/ 0 h 241"/>
                <a:gd name="T70" fmla="*/ 1 w 135"/>
                <a:gd name="T71" fmla="*/ 0 h 241"/>
                <a:gd name="T72" fmla="*/ 1 w 135"/>
                <a:gd name="T73" fmla="*/ 0 h 2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5"/>
                <a:gd name="T112" fmla="*/ 0 h 241"/>
                <a:gd name="T113" fmla="*/ 135 w 135"/>
                <a:gd name="T114" fmla="*/ 241 h 2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5" h="241">
                  <a:moveTo>
                    <a:pt x="87" y="113"/>
                  </a:moveTo>
                  <a:lnTo>
                    <a:pt x="84" y="113"/>
                  </a:lnTo>
                  <a:lnTo>
                    <a:pt x="83" y="131"/>
                  </a:lnTo>
                  <a:lnTo>
                    <a:pt x="77" y="134"/>
                  </a:lnTo>
                  <a:lnTo>
                    <a:pt x="74" y="135"/>
                  </a:lnTo>
                  <a:lnTo>
                    <a:pt x="94" y="134"/>
                  </a:lnTo>
                  <a:lnTo>
                    <a:pt x="99" y="145"/>
                  </a:lnTo>
                  <a:lnTo>
                    <a:pt x="99" y="154"/>
                  </a:lnTo>
                  <a:lnTo>
                    <a:pt x="113" y="164"/>
                  </a:lnTo>
                  <a:lnTo>
                    <a:pt x="113" y="174"/>
                  </a:lnTo>
                  <a:lnTo>
                    <a:pt x="99" y="181"/>
                  </a:lnTo>
                  <a:lnTo>
                    <a:pt x="73" y="194"/>
                  </a:lnTo>
                  <a:lnTo>
                    <a:pt x="60" y="221"/>
                  </a:lnTo>
                  <a:lnTo>
                    <a:pt x="39" y="241"/>
                  </a:lnTo>
                  <a:lnTo>
                    <a:pt x="105" y="215"/>
                  </a:lnTo>
                  <a:lnTo>
                    <a:pt x="123" y="198"/>
                  </a:lnTo>
                  <a:lnTo>
                    <a:pt x="107" y="197"/>
                  </a:lnTo>
                  <a:lnTo>
                    <a:pt x="113" y="187"/>
                  </a:lnTo>
                  <a:lnTo>
                    <a:pt x="123" y="181"/>
                  </a:lnTo>
                  <a:lnTo>
                    <a:pt x="135" y="169"/>
                  </a:lnTo>
                  <a:lnTo>
                    <a:pt x="126" y="158"/>
                  </a:lnTo>
                  <a:lnTo>
                    <a:pt x="129" y="145"/>
                  </a:lnTo>
                  <a:lnTo>
                    <a:pt x="116" y="138"/>
                  </a:lnTo>
                  <a:lnTo>
                    <a:pt x="106" y="113"/>
                  </a:lnTo>
                  <a:lnTo>
                    <a:pt x="77" y="88"/>
                  </a:lnTo>
                  <a:lnTo>
                    <a:pt x="72" y="63"/>
                  </a:lnTo>
                  <a:lnTo>
                    <a:pt x="33" y="21"/>
                  </a:lnTo>
                  <a:lnTo>
                    <a:pt x="0" y="0"/>
                  </a:lnTo>
                  <a:lnTo>
                    <a:pt x="41" y="46"/>
                  </a:lnTo>
                  <a:lnTo>
                    <a:pt x="54" y="70"/>
                  </a:lnTo>
                  <a:lnTo>
                    <a:pt x="45" y="84"/>
                  </a:lnTo>
                  <a:lnTo>
                    <a:pt x="50" y="91"/>
                  </a:lnTo>
                  <a:lnTo>
                    <a:pt x="54" y="103"/>
                  </a:lnTo>
                  <a:lnTo>
                    <a:pt x="72" y="100"/>
                  </a:lnTo>
                  <a:lnTo>
                    <a:pt x="74" y="111"/>
                  </a:lnTo>
                  <a:lnTo>
                    <a:pt x="87" y="111"/>
                  </a:lnTo>
                  <a:lnTo>
                    <a:pt x="87" y="113"/>
                  </a:lnTo>
                  <a:close/>
                </a:path>
              </a:pathLst>
            </a:custGeom>
            <a:solidFill>
              <a:srgbClr val="008000"/>
            </a:solidFill>
            <a:ln w="9525">
              <a:noFill/>
              <a:round/>
              <a:headEnd/>
              <a:tailEnd/>
            </a:ln>
          </p:spPr>
          <p:txBody>
            <a:bodyPr/>
            <a:lstStyle/>
            <a:p>
              <a:endParaRPr lang="en-US"/>
            </a:p>
          </p:txBody>
        </p:sp>
        <p:sp>
          <p:nvSpPr>
            <p:cNvPr id="25715" name="Freeform 34"/>
            <p:cNvSpPr>
              <a:spLocks/>
            </p:cNvSpPr>
            <p:nvPr/>
          </p:nvSpPr>
          <p:spPr bwMode="auto">
            <a:xfrm>
              <a:off x="1698" y="3928"/>
              <a:ext cx="54" cy="77"/>
            </a:xfrm>
            <a:custGeom>
              <a:avLst/>
              <a:gdLst>
                <a:gd name="T0" fmla="*/ 0 w 109"/>
                <a:gd name="T1" fmla="*/ 0 h 233"/>
                <a:gd name="T2" fmla="*/ 0 w 109"/>
                <a:gd name="T3" fmla="*/ 0 h 233"/>
                <a:gd name="T4" fmla="*/ 0 w 109"/>
                <a:gd name="T5" fmla="*/ 0 h 233"/>
                <a:gd name="T6" fmla="*/ 0 w 109"/>
                <a:gd name="T7" fmla="*/ 0 h 233"/>
                <a:gd name="T8" fmla="*/ 0 w 109"/>
                <a:gd name="T9" fmla="*/ 0 h 233"/>
                <a:gd name="T10" fmla="*/ 0 w 109"/>
                <a:gd name="T11" fmla="*/ 0 h 233"/>
                <a:gd name="T12" fmla="*/ 0 w 109"/>
                <a:gd name="T13" fmla="*/ 0 h 233"/>
                <a:gd name="T14" fmla="*/ 0 w 109"/>
                <a:gd name="T15" fmla="*/ 0 h 233"/>
                <a:gd name="T16" fmla="*/ 0 w 109"/>
                <a:gd name="T17" fmla="*/ 0 h 233"/>
                <a:gd name="T18" fmla="*/ 0 w 109"/>
                <a:gd name="T19" fmla="*/ 0 h 233"/>
                <a:gd name="T20" fmla="*/ 0 w 109"/>
                <a:gd name="T21" fmla="*/ 0 h 233"/>
                <a:gd name="T22" fmla="*/ 0 w 109"/>
                <a:gd name="T23" fmla="*/ 0 h 233"/>
                <a:gd name="T24" fmla="*/ 0 w 109"/>
                <a:gd name="T25" fmla="*/ 0 h 233"/>
                <a:gd name="T26" fmla="*/ 0 w 109"/>
                <a:gd name="T27" fmla="*/ 0 h 233"/>
                <a:gd name="T28" fmla="*/ 0 w 109"/>
                <a:gd name="T29" fmla="*/ 0 h 233"/>
                <a:gd name="T30" fmla="*/ 0 w 109"/>
                <a:gd name="T31" fmla="*/ 0 h 233"/>
                <a:gd name="T32" fmla="*/ 0 w 109"/>
                <a:gd name="T33" fmla="*/ 0 h 233"/>
                <a:gd name="T34" fmla="*/ 0 w 109"/>
                <a:gd name="T35" fmla="*/ 0 h 233"/>
                <a:gd name="T36" fmla="*/ 0 w 109"/>
                <a:gd name="T37" fmla="*/ 0 h 233"/>
                <a:gd name="T38" fmla="*/ 0 w 109"/>
                <a:gd name="T39" fmla="*/ 0 h 233"/>
                <a:gd name="T40" fmla="*/ 0 w 109"/>
                <a:gd name="T41" fmla="*/ 0 h 233"/>
                <a:gd name="T42" fmla="*/ 0 w 109"/>
                <a:gd name="T43" fmla="*/ 0 h 233"/>
                <a:gd name="T44" fmla="*/ 0 w 109"/>
                <a:gd name="T45" fmla="*/ 0 h 233"/>
                <a:gd name="T46" fmla="*/ 0 w 109"/>
                <a:gd name="T47" fmla="*/ 0 h 233"/>
                <a:gd name="T48" fmla="*/ 0 w 109"/>
                <a:gd name="T49" fmla="*/ 0 h 233"/>
                <a:gd name="T50" fmla="*/ 0 w 109"/>
                <a:gd name="T51" fmla="*/ 0 h 233"/>
                <a:gd name="T52" fmla="*/ 0 w 109"/>
                <a:gd name="T53" fmla="*/ 0 h 233"/>
                <a:gd name="T54" fmla="*/ 0 w 109"/>
                <a:gd name="T55" fmla="*/ 0 h 233"/>
                <a:gd name="T56" fmla="*/ 0 w 109"/>
                <a:gd name="T57" fmla="*/ 0 h 233"/>
                <a:gd name="T58" fmla="*/ 0 w 109"/>
                <a:gd name="T59" fmla="*/ 0 h 233"/>
                <a:gd name="T60" fmla="*/ 0 w 109"/>
                <a:gd name="T61" fmla="*/ 0 h 233"/>
                <a:gd name="T62" fmla="*/ 0 w 109"/>
                <a:gd name="T63" fmla="*/ 0 h 233"/>
                <a:gd name="T64" fmla="*/ 0 w 109"/>
                <a:gd name="T65" fmla="*/ 0 h 233"/>
                <a:gd name="T66" fmla="*/ 0 w 109"/>
                <a:gd name="T67" fmla="*/ 0 h 233"/>
                <a:gd name="T68" fmla="*/ 0 w 109"/>
                <a:gd name="T69" fmla="*/ 0 h 233"/>
                <a:gd name="T70" fmla="*/ 0 w 109"/>
                <a:gd name="T71" fmla="*/ 0 h 2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9"/>
                <a:gd name="T109" fmla="*/ 0 h 233"/>
                <a:gd name="T110" fmla="*/ 109 w 109"/>
                <a:gd name="T111" fmla="*/ 233 h 2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9" h="233">
                  <a:moveTo>
                    <a:pt x="59" y="104"/>
                  </a:moveTo>
                  <a:lnTo>
                    <a:pt x="56" y="104"/>
                  </a:lnTo>
                  <a:lnTo>
                    <a:pt x="54" y="124"/>
                  </a:lnTo>
                  <a:lnTo>
                    <a:pt x="48" y="127"/>
                  </a:lnTo>
                  <a:lnTo>
                    <a:pt x="48" y="129"/>
                  </a:lnTo>
                  <a:lnTo>
                    <a:pt x="65" y="127"/>
                  </a:lnTo>
                  <a:lnTo>
                    <a:pt x="69" y="139"/>
                  </a:lnTo>
                  <a:lnTo>
                    <a:pt x="67" y="147"/>
                  </a:lnTo>
                  <a:lnTo>
                    <a:pt x="86" y="158"/>
                  </a:lnTo>
                  <a:lnTo>
                    <a:pt x="86" y="167"/>
                  </a:lnTo>
                  <a:lnTo>
                    <a:pt x="67" y="176"/>
                  </a:lnTo>
                  <a:lnTo>
                    <a:pt x="56" y="187"/>
                  </a:lnTo>
                  <a:lnTo>
                    <a:pt x="56" y="200"/>
                  </a:lnTo>
                  <a:lnTo>
                    <a:pt x="14" y="228"/>
                  </a:lnTo>
                  <a:lnTo>
                    <a:pt x="42" y="233"/>
                  </a:lnTo>
                  <a:lnTo>
                    <a:pt x="93" y="193"/>
                  </a:lnTo>
                  <a:lnTo>
                    <a:pt x="81" y="190"/>
                  </a:lnTo>
                  <a:lnTo>
                    <a:pt x="86" y="178"/>
                  </a:lnTo>
                  <a:lnTo>
                    <a:pt x="96" y="176"/>
                  </a:lnTo>
                  <a:lnTo>
                    <a:pt x="108" y="163"/>
                  </a:lnTo>
                  <a:lnTo>
                    <a:pt x="99" y="150"/>
                  </a:lnTo>
                  <a:lnTo>
                    <a:pt x="109" y="140"/>
                  </a:lnTo>
                  <a:lnTo>
                    <a:pt x="87" y="130"/>
                  </a:lnTo>
                  <a:lnTo>
                    <a:pt x="81" y="104"/>
                  </a:lnTo>
                  <a:lnTo>
                    <a:pt x="42" y="80"/>
                  </a:lnTo>
                  <a:lnTo>
                    <a:pt x="42" y="56"/>
                  </a:lnTo>
                  <a:lnTo>
                    <a:pt x="26" y="37"/>
                  </a:lnTo>
                  <a:lnTo>
                    <a:pt x="0" y="0"/>
                  </a:lnTo>
                  <a:lnTo>
                    <a:pt x="14" y="37"/>
                  </a:lnTo>
                  <a:lnTo>
                    <a:pt x="26" y="65"/>
                  </a:lnTo>
                  <a:lnTo>
                    <a:pt x="19" y="76"/>
                  </a:lnTo>
                  <a:lnTo>
                    <a:pt x="26" y="83"/>
                  </a:lnTo>
                  <a:lnTo>
                    <a:pt x="26" y="96"/>
                  </a:lnTo>
                  <a:lnTo>
                    <a:pt x="42" y="93"/>
                  </a:lnTo>
                  <a:lnTo>
                    <a:pt x="48" y="104"/>
                  </a:lnTo>
                  <a:lnTo>
                    <a:pt x="59" y="104"/>
                  </a:lnTo>
                  <a:close/>
                </a:path>
              </a:pathLst>
            </a:custGeom>
            <a:solidFill>
              <a:srgbClr val="003400"/>
            </a:solidFill>
            <a:ln w="9525">
              <a:noFill/>
              <a:round/>
              <a:headEnd/>
              <a:tailEnd/>
            </a:ln>
          </p:spPr>
          <p:txBody>
            <a:bodyPr/>
            <a:lstStyle/>
            <a:p>
              <a:endParaRPr lang="en-US"/>
            </a:p>
          </p:txBody>
        </p:sp>
        <p:sp>
          <p:nvSpPr>
            <p:cNvPr id="25716" name="Freeform 35"/>
            <p:cNvSpPr>
              <a:spLocks/>
            </p:cNvSpPr>
            <p:nvPr/>
          </p:nvSpPr>
          <p:spPr bwMode="auto">
            <a:xfrm>
              <a:off x="1649" y="3990"/>
              <a:ext cx="69" cy="30"/>
            </a:xfrm>
            <a:custGeom>
              <a:avLst/>
              <a:gdLst>
                <a:gd name="T0" fmla="*/ 1 w 135"/>
                <a:gd name="T1" fmla="*/ 0 h 91"/>
                <a:gd name="T2" fmla="*/ 1 w 135"/>
                <a:gd name="T3" fmla="*/ 0 h 91"/>
                <a:gd name="T4" fmla="*/ 1 w 135"/>
                <a:gd name="T5" fmla="*/ 0 h 91"/>
                <a:gd name="T6" fmla="*/ 1 w 135"/>
                <a:gd name="T7" fmla="*/ 0 h 91"/>
                <a:gd name="T8" fmla="*/ 1 w 135"/>
                <a:gd name="T9" fmla="*/ 0 h 91"/>
                <a:gd name="T10" fmla="*/ 1 w 135"/>
                <a:gd name="T11" fmla="*/ 0 h 91"/>
                <a:gd name="T12" fmla="*/ 1 w 135"/>
                <a:gd name="T13" fmla="*/ 0 h 91"/>
                <a:gd name="T14" fmla="*/ 1 w 135"/>
                <a:gd name="T15" fmla="*/ 0 h 91"/>
                <a:gd name="T16" fmla="*/ 1 w 135"/>
                <a:gd name="T17" fmla="*/ 0 h 91"/>
                <a:gd name="T18" fmla="*/ 1 w 135"/>
                <a:gd name="T19" fmla="*/ 0 h 91"/>
                <a:gd name="T20" fmla="*/ 1 w 135"/>
                <a:gd name="T21" fmla="*/ 0 h 91"/>
                <a:gd name="T22" fmla="*/ 1 w 135"/>
                <a:gd name="T23" fmla="*/ 0 h 91"/>
                <a:gd name="T24" fmla="*/ 1 w 135"/>
                <a:gd name="T25" fmla="*/ 0 h 91"/>
                <a:gd name="T26" fmla="*/ 1 w 135"/>
                <a:gd name="T27" fmla="*/ 0 h 91"/>
                <a:gd name="T28" fmla="*/ 1 w 135"/>
                <a:gd name="T29" fmla="*/ 0 h 91"/>
                <a:gd name="T30" fmla="*/ 1 w 135"/>
                <a:gd name="T31" fmla="*/ 0 h 91"/>
                <a:gd name="T32" fmla="*/ 1 w 135"/>
                <a:gd name="T33" fmla="*/ 0 h 91"/>
                <a:gd name="T34" fmla="*/ 1 w 135"/>
                <a:gd name="T35" fmla="*/ 0 h 91"/>
                <a:gd name="T36" fmla="*/ 0 w 135"/>
                <a:gd name="T37" fmla="*/ 0 h 91"/>
                <a:gd name="T38" fmla="*/ 1 w 135"/>
                <a:gd name="T39" fmla="*/ 0 h 91"/>
                <a:gd name="T40" fmla="*/ 1 w 135"/>
                <a:gd name="T41" fmla="*/ 0 h 91"/>
                <a:gd name="T42" fmla="*/ 1 w 135"/>
                <a:gd name="T43" fmla="*/ 0 h 91"/>
                <a:gd name="T44" fmla="*/ 1 w 135"/>
                <a:gd name="T45" fmla="*/ 0 h 91"/>
                <a:gd name="T46" fmla="*/ 1 w 135"/>
                <a:gd name="T47" fmla="*/ 0 h 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5"/>
                <a:gd name="T73" fmla="*/ 0 h 91"/>
                <a:gd name="T74" fmla="*/ 135 w 135"/>
                <a:gd name="T75" fmla="*/ 91 h 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5" h="91">
                  <a:moveTo>
                    <a:pt x="86" y="83"/>
                  </a:moveTo>
                  <a:lnTo>
                    <a:pt x="81" y="71"/>
                  </a:lnTo>
                  <a:lnTo>
                    <a:pt x="81" y="50"/>
                  </a:lnTo>
                  <a:lnTo>
                    <a:pt x="135" y="31"/>
                  </a:lnTo>
                  <a:lnTo>
                    <a:pt x="104" y="36"/>
                  </a:lnTo>
                  <a:lnTo>
                    <a:pt x="119" y="20"/>
                  </a:lnTo>
                  <a:lnTo>
                    <a:pt x="108" y="26"/>
                  </a:lnTo>
                  <a:lnTo>
                    <a:pt x="92" y="36"/>
                  </a:lnTo>
                  <a:lnTo>
                    <a:pt x="71" y="41"/>
                  </a:lnTo>
                  <a:lnTo>
                    <a:pt x="75" y="17"/>
                  </a:lnTo>
                  <a:lnTo>
                    <a:pt x="66" y="0"/>
                  </a:lnTo>
                  <a:lnTo>
                    <a:pt x="62" y="10"/>
                  </a:lnTo>
                  <a:lnTo>
                    <a:pt x="62" y="20"/>
                  </a:lnTo>
                  <a:lnTo>
                    <a:pt x="41" y="17"/>
                  </a:lnTo>
                  <a:lnTo>
                    <a:pt x="12" y="17"/>
                  </a:lnTo>
                  <a:lnTo>
                    <a:pt x="55" y="24"/>
                  </a:lnTo>
                  <a:lnTo>
                    <a:pt x="52" y="46"/>
                  </a:lnTo>
                  <a:lnTo>
                    <a:pt x="18" y="41"/>
                  </a:lnTo>
                  <a:lnTo>
                    <a:pt x="0" y="31"/>
                  </a:lnTo>
                  <a:lnTo>
                    <a:pt x="24" y="40"/>
                  </a:lnTo>
                  <a:lnTo>
                    <a:pt x="45" y="53"/>
                  </a:lnTo>
                  <a:lnTo>
                    <a:pt x="45" y="71"/>
                  </a:lnTo>
                  <a:lnTo>
                    <a:pt x="31" y="91"/>
                  </a:lnTo>
                  <a:lnTo>
                    <a:pt x="86" y="83"/>
                  </a:lnTo>
                  <a:close/>
                </a:path>
              </a:pathLst>
            </a:custGeom>
            <a:solidFill>
              <a:srgbClr val="000000"/>
            </a:solidFill>
            <a:ln w="9525">
              <a:noFill/>
              <a:round/>
              <a:headEnd/>
              <a:tailEnd/>
            </a:ln>
          </p:spPr>
          <p:txBody>
            <a:bodyPr/>
            <a:lstStyle/>
            <a:p>
              <a:endParaRPr lang="en-US"/>
            </a:p>
          </p:txBody>
        </p:sp>
        <p:sp>
          <p:nvSpPr>
            <p:cNvPr id="25717" name="Freeform 36"/>
            <p:cNvSpPr>
              <a:spLocks/>
            </p:cNvSpPr>
            <p:nvPr/>
          </p:nvSpPr>
          <p:spPr bwMode="auto">
            <a:xfrm>
              <a:off x="1608" y="3920"/>
              <a:ext cx="110" cy="86"/>
            </a:xfrm>
            <a:custGeom>
              <a:avLst/>
              <a:gdLst>
                <a:gd name="T0" fmla="*/ 1 w 217"/>
                <a:gd name="T1" fmla="*/ 0 h 256"/>
                <a:gd name="T2" fmla="*/ 1 w 217"/>
                <a:gd name="T3" fmla="*/ 0 h 256"/>
                <a:gd name="T4" fmla="*/ 1 w 217"/>
                <a:gd name="T5" fmla="*/ 0 h 256"/>
                <a:gd name="T6" fmla="*/ 1 w 217"/>
                <a:gd name="T7" fmla="*/ 0 h 256"/>
                <a:gd name="T8" fmla="*/ 1 w 217"/>
                <a:gd name="T9" fmla="*/ 0 h 256"/>
                <a:gd name="T10" fmla="*/ 0 w 217"/>
                <a:gd name="T11" fmla="*/ 0 h 256"/>
                <a:gd name="T12" fmla="*/ 1 w 217"/>
                <a:gd name="T13" fmla="*/ 0 h 256"/>
                <a:gd name="T14" fmla="*/ 1 w 217"/>
                <a:gd name="T15" fmla="*/ 0 h 256"/>
                <a:gd name="T16" fmla="*/ 1 w 217"/>
                <a:gd name="T17" fmla="*/ 0 h 256"/>
                <a:gd name="T18" fmla="*/ 1 w 217"/>
                <a:gd name="T19" fmla="*/ 0 h 256"/>
                <a:gd name="T20" fmla="*/ 1 w 217"/>
                <a:gd name="T21" fmla="*/ 0 h 256"/>
                <a:gd name="T22" fmla="*/ 1 w 217"/>
                <a:gd name="T23" fmla="*/ 0 h 256"/>
                <a:gd name="T24" fmla="*/ 1 w 217"/>
                <a:gd name="T25" fmla="*/ 0 h 256"/>
                <a:gd name="T26" fmla="*/ 1 w 217"/>
                <a:gd name="T27" fmla="*/ 0 h 256"/>
                <a:gd name="T28" fmla="*/ 1 w 217"/>
                <a:gd name="T29" fmla="*/ 0 h 256"/>
                <a:gd name="T30" fmla="*/ 1 w 217"/>
                <a:gd name="T31" fmla="*/ 0 h 256"/>
                <a:gd name="T32" fmla="*/ 1 w 217"/>
                <a:gd name="T33" fmla="*/ 0 h 256"/>
                <a:gd name="T34" fmla="*/ 1 w 217"/>
                <a:gd name="T35" fmla="*/ 0 h 256"/>
                <a:gd name="T36" fmla="*/ 1 w 217"/>
                <a:gd name="T37" fmla="*/ 0 h 256"/>
                <a:gd name="T38" fmla="*/ 1 w 217"/>
                <a:gd name="T39" fmla="*/ 0 h 256"/>
                <a:gd name="T40" fmla="*/ 1 w 217"/>
                <a:gd name="T41" fmla="*/ 0 h 256"/>
                <a:gd name="T42" fmla="*/ 1 w 217"/>
                <a:gd name="T43" fmla="*/ 0 h 256"/>
                <a:gd name="T44" fmla="*/ 1 w 217"/>
                <a:gd name="T45" fmla="*/ 0 h 256"/>
                <a:gd name="T46" fmla="*/ 1 w 217"/>
                <a:gd name="T47" fmla="*/ 0 h 256"/>
                <a:gd name="T48" fmla="*/ 1 w 217"/>
                <a:gd name="T49" fmla="*/ 0 h 256"/>
                <a:gd name="T50" fmla="*/ 1 w 217"/>
                <a:gd name="T51" fmla="*/ 0 h 256"/>
                <a:gd name="T52" fmla="*/ 1 w 217"/>
                <a:gd name="T53" fmla="*/ 0 h 256"/>
                <a:gd name="T54" fmla="*/ 1 w 217"/>
                <a:gd name="T55" fmla="*/ 0 h 256"/>
                <a:gd name="T56" fmla="*/ 1 w 217"/>
                <a:gd name="T57" fmla="*/ 0 h 256"/>
                <a:gd name="T58" fmla="*/ 1 w 217"/>
                <a:gd name="T59" fmla="*/ 0 h 256"/>
                <a:gd name="T60" fmla="*/ 1 w 217"/>
                <a:gd name="T61" fmla="*/ 0 h 256"/>
                <a:gd name="T62" fmla="*/ 1 w 217"/>
                <a:gd name="T63" fmla="*/ 0 h 256"/>
                <a:gd name="T64" fmla="*/ 1 w 217"/>
                <a:gd name="T65" fmla="*/ 0 h 256"/>
                <a:gd name="T66" fmla="*/ 1 w 217"/>
                <a:gd name="T67" fmla="*/ 0 h 256"/>
                <a:gd name="T68" fmla="*/ 1 w 217"/>
                <a:gd name="T69" fmla="*/ 0 h 256"/>
                <a:gd name="T70" fmla="*/ 1 w 217"/>
                <a:gd name="T71" fmla="*/ 0 h 256"/>
                <a:gd name="T72" fmla="*/ 1 w 217"/>
                <a:gd name="T73" fmla="*/ 0 h 256"/>
                <a:gd name="T74" fmla="*/ 1 w 217"/>
                <a:gd name="T75" fmla="*/ 0 h 256"/>
                <a:gd name="T76" fmla="*/ 1 w 217"/>
                <a:gd name="T77" fmla="*/ 0 h 256"/>
                <a:gd name="T78" fmla="*/ 1 w 217"/>
                <a:gd name="T79" fmla="*/ 0 h 256"/>
                <a:gd name="T80" fmla="*/ 1 w 217"/>
                <a:gd name="T81" fmla="*/ 0 h 256"/>
                <a:gd name="T82" fmla="*/ 1 w 217"/>
                <a:gd name="T83" fmla="*/ 0 h 2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7"/>
                <a:gd name="T127" fmla="*/ 0 h 256"/>
                <a:gd name="T128" fmla="*/ 217 w 217"/>
                <a:gd name="T129" fmla="*/ 256 h 2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7" h="256">
                  <a:moveTo>
                    <a:pt x="74" y="240"/>
                  </a:moveTo>
                  <a:lnTo>
                    <a:pt x="104" y="256"/>
                  </a:lnTo>
                  <a:lnTo>
                    <a:pt x="64" y="252"/>
                  </a:lnTo>
                  <a:lnTo>
                    <a:pt x="15" y="229"/>
                  </a:lnTo>
                  <a:lnTo>
                    <a:pt x="12" y="200"/>
                  </a:lnTo>
                  <a:lnTo>
                    <a:pt x="0" y="182"/>
                  </a:lnTo>
                  <a:lnTo>
                    <a:pt x="14" y="163"/>
                  </a:lnTo>
                  <a:lnTo>
                    <a:pt x="14" y="149"/>
                  </a:lnTo>
                  <a:lnTo>
                    <a:pt x="15" y="142"/>
                  </a:lnTo>
                  <a:lnTo>
                    <a:pt x="29" y="142"/>
                  </a:lnTo>
                  <a:lnTo>
                    <a:pt x="15" y="119"/>
                  </a:lnTo>
                  <a:lnTo>
                    <a:pt x="36" y="99"/>
                  </a:lnTo>
                  <a:lnTo>
                    <a:pt x="54" y="71"/>
                  </a:lnTo>
                  <a:lnTo>
                    <a:pt x="48" y="52"/>
                  </a:lnTo>
                  <a:lnTo>
                    <a:pt x="81" y="34"/>
                  </a:lnTo>
                  <a:lnTo>
                    <a:pt x="88" y="24"/>
                  </a:lnTo>
                  <a:lnTo>
                    <a:pt x="127" y="0"/>
                  </a:lnTo>
                  <a:lnTo>
                    <a:pt x="135" y="35"/>
                  </a:lnTo>
                  <a:lnTo>
                    <a:pt x="116" y="47"/>
                  </a:lnTo>
                  <a:lnTo>
                    <a:pt x="135" y="58"/>
                  </a:lnTo>
                  <a:lnTo>
                    <a:pt x="149" y="71"/>
                  </a:lnTo>
                  <a:lnTo>
                    <a:pt x="149" y="91"/>
                  </a:lnTo>
                  <a:lnTo>
                    <a:pt x="163" y="95"/>
                  </a:lnTo>
                  <a:lnTo>
                    <a:pt x="170" y="98"/>
                  </a:lnTo>
                  <a:lnTo>
                    <a:pt x="172" y="102"/>
                  </a:lnTo>
                  <a:lnTo>
                    <a:pt x="155" y="121"/>
                  </a:lnTo>
                  <a:lnTo>
                    <a:pt x="121" y="126"/>
                  </a:lnTo>
                  <a:lnTo>
                    <a:pt x="103" y="135"/>
                  </a:lnTo>
                  <a:lnTo>
                    <a:pt x="116" y="153"/>
                  </a:lnTo>
                  <a:lnTo>
                    <a:pt x="155" y="158"/>
                  </a:lnTo>
                  <a:lnTo>
                    <a:pt x="189" y="173"/>
                  </a:lnTo>
                  <a:lnTo>
                    <a:pt x="199" y="180"/>
                  </a:lnTo>
                  <a:lnTo>
                    <a:pt x="188" y="192"/>
                  </a:lnTo>
                  <a:lnTo>
                    <a:pt x="217" y="200"/>
                  </a:lnTo>
                  <a:lnTo>
                    <a:pt x="194" y="218"/>
                  </a:lnTo>
                  <a:lnTo>
                    <a:pt x="201" y="226"/>
                  </a:lnTo>
                  <a:lnTo>
                    <a:pt x="151" y="246"/>
                  </a:lnTo>
                  <a:lnTo>
                    <a:pt x="146" y="218"/>
                  </a:lnTo>
                  <a:lnTo>
                    <a:pt x="130" y="250"/>
                  </a:lnTo>
                  <a:lnTo>
                    <a:pt x="111" y="245"/>
                  </a:lnTo>
                  <a:lnTo>
                    <a:pt x="96" y="242"/>
                  </a:lnTo>
                  <a:lnTo>
                    <a:pt x="74" y="240"/>
                  </a:lnTo>
                  <a:close/>
                </a:path>
              </a:pathLst>
            </a:custGeom>
            <a:solidFill>
              <a:srgbClr val="003400"/>
            </a:solidFill>
            <a:ln w="9525">
              <a:noFill/>
              <a:round/>
              <a:headEnd/>
              <a:tailEnd/>
            </a:ln>
          </p:spPr>
          <p:txBody>
            <a:bodyPr/>
            <a:lstStyle/>
            <a:p>
              <a:endParaRPr lang="en-US"/>
            </a:p>
          </p:txBody>
        </p:sp>
        <p:sp>
          <p:nvSpPr>
            <p:cNvPr id="25718" name="Freeform 37"/>
            <p:cNvSpPr>
              <a:spLocks/>
            </p:cNvSpPr>
            <p:nvPr/>
          </p:nvSpPr>
          <p:spPr bwMode="auto">
            <a:xfrm>
              <a:off x="1561" y="4015"/>
              <a:ext cx="154" cy="10"/>
            </a:xfrm>
            <a:custGeom>
              <a:avLst/>
              <a:gdLst>
                <a:gd name="T0" fmla="*/ 1 w 305"/>
                <a:gd name="T1" fmla="*/ 0 h 30"/>
                <a:gd name="T2" fmla="*/ 1 w 305"/>
                <a:gd name="T3" fmla="*/ 0 h 30"/>
                <a:gd name="T4" fmla="*/ 1 w 305"/>
                <a:gd name="T5" fmla="*/ 0 h 30"/>
                <a:gd name="T6" fmla="*/ 1 w 305"/>
                <a:gd name="T7" fmla="*/ 0 h 30"/>
                <a:gd name="T8" fmla="*/ 1 w 305"/>
                <a:gd name="T9" fmla="*/ 0 h 30"/>
                <a:gd name="T10" fmla="*/ 1 w 305"/>
                <a:gd name="T11" fmla="*/ 0 h 30"/>
                <a:gd name="T12" fmla="*/ 1 w 305"/>
                <a:gd name="T13" fmla="*/ 0 h 30"/>
                <a:gd name="T14" fmla="*/ 1 w 305"/>
                <a:gd name="T15" fmla="*/ 0 h 30"/>
                <a:gd name="T16" fmla="*/ 1 w 305"/>
                <a:gd name="T17" fmla="*/ 0 h 30"/>
                <a:gd name="T18" fmla="*/ 1 w 305"/>
                <a:gd name="T19" fmla="*/ 0 h 30"/>
                <a:gd name="T20" fmla="*/ 1 w 305"/>
                <a:gd name="T21" fmla="*/ 0 h 30"/>
                <a:gd name="T22" fmla="*/ 1 w 305"/>
                <a:gd name="T23" fmla="*/ 0 h 30"/>
                <a:gd name="T24" fmla="*/ 1 w 305"/>
                <a:gd name="T25" fmla="*/ 0 h 30"/>
                <a:gd name="T26" fmla="*/ 1 w 305"/>
                <a:gd name="T27" fmla="*/ 0 h 30"/>
                <a:gd name="T28" fmla="*/ 1 w 305"/>
                <a:gd name="T29" fmla="*/ 0 h 30"/>
                <a:gd name="T30" fmla="*/ 1 w 305"/>
                <a:gd name="T31" fmla="*/ 0 h 30"/>
                <a:gd name="T32" fmla="*/ 1 w 305"/>
                <a:gd name="T33" fmla="*/ 0 h 30"/>
                <a:gd name="T34" fmla="*/ 1 w 305"/>
                <a:gd name="T35" fmla="*/ 0 h 30"/>
                <a:gd name="T36" fmla="*/ 1 w 305"/>
                <a:gd name="T37" fmla="*/ 0 h 30"/>
                <a:gd name="T38" fmla="*/ 1 w 305"/>
                <a:gd name="T39" fmla="*/ 0 h 30"/>
                <a:gd name="T40" fmla="*/ 0 w 305"/>
                <a:gd name="T41" fmla="*/ 0 h 30"/>
                <a:gd name="T42" fmla="*/ 1 w 305"/>
                <a:gd name="T43" fmla="*/ 0 h 30"/>
                <a:gd name="T44" fmla="*/ 1 w 305"/>
                <a:gd name="T45" fmla="*/ 0 h 30"/>
                <a:gd name="T46" fmla="*/ 1 w 305"/>
                <a:gd name="T47" fmla="*/ 0 h 30"/>
                <a:gd name="T48" fmla="*/ 1 w 305"/>
                <a:gd name="T49" fmla="*/ 0 h 30"/>
                <a:gd name="T50" fmla="*/ 1 w 305"/>
                <a:gd name="T51" fmla="*/ 0 h 30"/>
                <a:gd name="T52" fmla="*/ 1 w 305"/>
                <a:gd name="T53" fmla="*/ 0 h 30"/>
                <a:gd name="T54" fmla="*/ 1 w 305"/>
                <a:gd name="T55" fmla="*/ 0 h 30"/>
                <a:gd name="T56" fmla="*/ 1 w 305"/>
                <a:gd name="T57" fmla="*/ 0 h 30"/>
                <a:gd name="T58" fmla="*/ 1 w 305"/>
                <a:gd name="T59" fmla="*/ 0 h 30"/>
                <a:gd name="T60" fmla="*/ 1 w 305"/>
                <a:gd name="T61" fmla="*/ 0 h 30"/>
                <a:gd name="T62" fmla="*/ 1 w 305"/>
                <a:gd name="T63" fmla="*/ 0 h 30"/>
                <a:gd name="T64" fmla="*/ 1 w 305"/>
                <a:gd name="T65" fmla="*/ 0 h 30"/>
                <a:gd name="T66" fmla="*/ 1 w 305"/>
                <a:gd name="T67" fmla="*/ 0 h 30"/>
                <a:gd name="T68" fmla="*/ 1 w 305"/>
                <a:gd name="T69" fmla="*/ 0 h 30"/>
                <a:gd name="T70" fmla="*/ 1 w 305"/>
                <a:gd name="T71" fmla="*/ 0 h 30"/>
                <a:gd name="T72" fmla="*/ 1 w 305"/>
                <a:gd name="T73" fmla="*/ 0 h 30"/>
                <a:gd name="T74" fmla="*/ 1 w 305"/>
                <a:gd name="T75" fmla="*/ 0 h 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5"/>
                <a:gd name="T115" fmla="*/ 0 h 30"/>
                <a:gd name="T116" fmla="*/ 305 w 305"/>
                <a:gd name="T117" fmla="*/ 30 h 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5" h="30">
                  <a:moveTo>
                    <a:pt x="295" y="30"/>
                  </a:moveTo>
                  <a:lnTo>
                    <a:pt x="304" y="30"/>
                  </a:lnTo>
                  <a:lnTo>
                    <a:pt x="299" y="28"/>
                  </a:lnTo>
                  <a:lnTo>
                    <a:pt x="305" y="28"/>
                  </a:lnTo>
                  <a:lnTo>
                    <a:pt x="295" y="27"/>
                  </a:lnTo>
                  <a:lnTo>
                    <a:pt x="288" y="26"/>
                  </a:lnTo>
                  <a:lnTo>
                    <a:pt x="272" y="21"/>
                  </a:lnTo>
                  <a:lnTo>
                    <a:pt x="266" y="21"/>
                  </a:lnTo>
                  <a:lnTo>
                    <a:pt x="264" y="20"/>
                  </a:lnTo>
                  <a:lnTo>
                    <a:pt x="229" y="17"/>
                  </a:lnTo>
                  <a:lnTo>
                    <a:pt x="216" y="14"/>
                  </a:lnTo>
                  <a:lnTo>
                    <a:pt x="191" y="11"/>
                  </a:lnTo>
                  <a:lnTo>
                    <a:pt x="168" y="9"/>
                  </a:lnTo>
                  <a:lnTo>
                    <a:pt x="125" y="6"/>
                  </a:lnTo>
                  <a:lnTo>
                    <a:pt x="102" y="6"/>
                  </a:lnTo>
                  <a:lnTo>
                    <a:pt x="89" y="4"/>
                  </a:lnTo>
                  <a:lnTo>
                    <a:pt x="71" y="3"/>
                  </a:lnTo>
                  <a:lnTo>
                    <a:pt x="50" y="0"/>
                  </a:lnTo>
                  <a:lnTo>
                    <a:pt x="22" y="0"/>
                  </a:lnTo>
                  <a:lnTo>
                    <a:pt x="15" y="0"/>
                  </a:lnTo>
                  <a:lnTo>
                    <a:pt x="0" y="0"/>
                  </a:lnTo>
                  <a:lnTo>
                    <a:pt x="10" y="3"/>
                  </a:lnTo>
                  <a:lnTo>
                    <a:pt x="37" y="6"/>
                  </a:lnTo>
                  <a:lnTo>
                    <a:pt x="43" y="6"/>
                  </a:lnTo>
                  <a:lnTo>
                    <a:pt x="78" y="9"/>
                  </a:lnTo>
                  <a:lnTo>
                    <a:pt x="97" y="13"/>
                  </a:lnTo>
                  <a:lnTo>
                    <a:pt x="109" y="14"/>
                  </a:lnTo>
                  <a:lnTo>
                    <a:pt x="123" y="17"/>
                  </a:lnTo>
                  <a:lnTo>
                    <a:pt x="150" y="20"/>
                  </a:lnTo>
                  <a:lnTo>
                    <a:pt x="182" y="26"/>
                  </a:lnTo>
                  <a:lnTo>
                    <a:pt x="198" y="26"/>
                  </a:lnTo>
                  <a:lnTo>
                    <a:pt x="221" y="27"/>
                  </a:lnTo>
                  <a:lnTo>
                    <a:pt x="236" y="28"/>
                  </a:lnTo>
                  <a:lnTo>
                    <a:pt x="255" y="30"/>
                  </a:lnTo>
                  <a:lnTo>
                    <a:pt x="269" y="30"/>
                  </a:lnTo>
                  <a:lnTo>
                    <a:pt x="282" y="30"/>
                  </a:lnTo>
                  <a:lnTo>
                    <a:pt x="288" y="30"/>
                  </a:lnTo>
                  <a:lnTo>
                    <a:pt x="295" y="30"/>
                  </a:lnTo>
                  <a:close/>
                </a:path>
              </a:pathLst>
            </a:custGeom>
            <a:solidFill>
              <a:srgbClr val="000000"/>
            </a:solidFill>
            <a:ln w="9525">
              <a:noFill/>
              <a:round/>
              <a:headEnd/>
              <a:tailEnd/>
            </a:ln>
          </p:spPr>
          <p:txBody>
            <a:bodyPr/>
            <a:lstStyle/>
            <a:p>
              <a:endParaRPr lang="en-US"/>
            </a:p>
          </p:txBody>
        </p:sp>
      </p:grpSp>
      <p:grpSp>
        <p:nvGrpSpPr>
          <p:cNvPr id="4" name="Group 38"/>
          <p:cNvGrpSpPr>
            <a:grpSpLocks/>
          </p:cNvGrpSpPr>
          <p:nvPr/>
        </p:nvGrpSpPr>
        <p:grpSpPr bwMode="auto">
          <a:xfrm>
            <a:off x="4033838" y="5800726"/>
            <a:ext cx="665162" cy="542925"/>
            <a:chOff x="1561" y="3918"/>
            <a:chExt cx="210" cy="107"/>
          </a:xfrm>
        </p:grpSpPr>
        <p:sp>
          <p:nvSpPr>
            <p:cNvPr id="25707" name="Freeform 39"/>
            <p:cNvSpPr>
              <a:spLocks/>
            </p:cNvSpPr>
            <p:nvPr/>
          </p:nvSpPr>
          <p:spPr bwMode="auto">
            <a:xfrm>
              <a:off x="1601" y="3918"/>
              <a:ext cx="170" cy="88"/>
            </a:xfrm>
            <a:custGeom>
              <a:avLst/>
              <a:gdLst>
                <a:gd name="T0" fmla="*/ 1 w 333"/>
                <a:gd name="T1" fmla="*/ 0 h 264"/>
                <a:gd name="T2" fmla="*/ 1 w 333"/>
                <a:gd name="T3" fmla="*/ 0 h 264"/>
                <a:gd name="T4" fmla="*/ 1 w 333"/>
                <a:gd name="T5" fmla="*/ 0 h 264"/>
                <a:gd name="T6" fmla="*/ 1 w 333"/>
                <a:gd name="T7" fmla="*/ 0 h 264"/>
                <a:gd name="T8" fmla="*/ 1 w 333"/>
                <a:gd name="T9" fmla="*/ 0 h 264"/>
                <a:gd name="T10" fmla="*/ 1 w 333"/>
                <a:gd name="T11" fmla="*/ 0 h 264"/>
                <a:gd name="T12" fmla="*/ 1 w 333"/>
                <a:gd name="T13" fmla="*/ 0 h 264"/>
                <a:gd name="T14" fmla="*/ 1 w 333"/>
                <a:gd name="T15" fmla="*/ 0 h 264"/>
                <a:gd name="T16" fmla="*/ 1 w 333"/>
                <a:gd name="T17" fmla="*/ 0 h 264"/>
                <a:gd name="T18" fmla="*/ 1 w 333"/>
                <a:gd name="T19" fmla="*/ 0 h 264"/>
                <a:gd name="T20" fmla="*/ 1 w 333"/>
                <a:gd name="T21" fmla="*/ 0 h 264"/>
                <a:gd name="T22" fmla="*/ 1 w 333"/>
                <a:gd name="T23" fmla="*/ 0 h 264"/>
                <a:gd name="T24" fmla="*/ 1 w 333"/>
                <a:gd name="T25" fmla="*/ 0 h 264"/>
                <a:gd name="T26" fmla="*/ 1 w 333"/>
                <a:gd name="T27" fmla="*/ 0 h 264"/>
                <a:gd name="T28" fmla="*/ 1 w 333"/>
                <a:gd name="T29" fmla="*/ 0 h 264"/>
                <a:gd name="T30" fmla="*/ 1 w 333"/>
                <a:gd name="T31" fmla="*/ 0 h 264"/>
                <a:gd name="T32" fmla="*/ 1 w 333"/>
                <a:gd name="T33" fmla="*/ 0 h 264"/>
                <a:gd name="T34" fmla="*/ 1 w 333"/>
                <a:gd name="T35" fmla="*/ 0 h 264"/>
                <a:gd name="T36" fmla="*/ 1 w 333"/>
                <a:gd name="T37" fmla="*/ 0 h 264"/>
                <a:gd name="T38" fmla="*/ 1 w 333"/>
                <a:gd name="T39" fmla="*/ 0 h 264"/>
                <a:gd name="T40" fmla="*/ 1 w 333"/>
                <a:gd name="T41" fmla="*/ 0 h 264"/>
                <a:gd name="T42" fmla="*/ 1 w 333"/>
                <a:gd name="T43" fmla="*/ 0 h 264"/>
                <a:gd name="T44" fmla="*/ 1 w 333"/>
                <a:gd name="T45" fmla="*/ 0 h 264"/>
                <a:gd name="T46" fmla="*/ 1 w 333"/>
                <a:gd name="T47" fmla="*/ 0 h 264"/>
                <a:gd name="T48" fmla="*/ 1 w 333"/>
                <a:gd name="T49" fmla="*/ 0 h 264"/>
                <a:gd name="T50" fmla="*/ 1 w 333"/>
                <a:gd name="T51" fmla="*/ 0 h 264"/>
                <a:gd name="T52" fmla="*/ 1 w 333"/>
                <a:gd name="T53" fmla="*/ 0 h 264"/>
                <a:gd name="T54" fmla="*/ 1 w 333"/>
                <a:gd name="T55" fmla="*/ 0 h 264"/>
                <a:gd name="T56" fmla="*/ 1 w 333"/>
                <a:gd name="T57" fmla="*/ 0 h 264"/>
                <a:gd name="T58" fmla="*/ 1 w 333"/>
                <a:gd name="T59" fmla="*/ 0 h 264"/>
                <a:gd name="T60" fmla="*/ 0 w 333"/>
                <a:gd name="T61" fmla="*/ 0 h 264"/>
                <a:gd name="T62" fmla="*/ 1 w 333"/>
                <a:gd name="T63" fmla="*/ 0 h 264"/>
                <a:gd name="T64" fmla="*/ 1 w 333"/>
                <a:gd name="T65" fmla="*/ 0 h 264"/>
                <a:gd name="T66" fmla="*/ 1 w 333"/>
                <a:gd name="T67" fmla="*/ 0 h 264"/>
                <a:gd name="T68" fmla="*/ 1 w 333"/>
                <a:gd name="T69" fmla="*/ 0 h 264"/>
                <a:gd name="T70" fmla="*/ 1 w 333"/>
                <a:gd name="T71" fmla="*/ 0 h 264"/>
                <a:gd name="T72" fmla="*/ 1 w 333"/>
                <a:gd name="T73" fmla="*/ 0 h 264"/>
                <a:gd name="T74" fmla="*/ 1 w 333"/>
                <a:gd name="T75" fmla="*/ 0 h 2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3"/>
                <a:gd name="T115" fmla="*/ 0 h 264"/>
                <a:gd name="T116" fmla="*/ 333 w 333"/>
                <a:gd name="T117" fmla="*/ 264 h 2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3" h="264">
                  <a:moveTo>
                    <a:pt x="136" y="264"/>
                  </a:moveTo>
                  <a:lnTo>
                    <a:pt x="169" y="264"/>
                  </a:lnTo>
                  <a:lnTo>
                    <a:pt x="203" y="262"/>
                  </a:lnTo>
                  <a:lnTo>
                    <a:pt x="224" y="264"/>
                  </a:lnTo>
                  <a:lnTo>
                    <a:pt x="243" y="257"/>
                  </a:lnTo>
                  <a:lnTo>
                    <a:pt x="272" y="247"/>
                  </a:lnTo>
                  <a:lnTo>
                    <a:pt x="285" y="233"/>
                  </a:lnTo>
                  <a:lnTo>
                    <a:pt x="297" y="229"/>
                  </a:lnTo>
                  <a:lnTo>
                    <a:pt x="321" y="225"/>
                  </a:lnTo>
                  <a:lnTo>
                    <a:pt x="324" y="195"/>
                  </a:lnTo>
                  <a:lnTo>
                    <a:pt x="333" y="180"/>
                  </a:lnTo>
                  <a:lnTo>
                    <a:pt x="327" y="158"/>
                  </a:lnTo>
                  <a:lnTo>
                    <a:pt x="311" y="138"/>
                  </a:lnTo>
                  <a:lnTo>
                    <a:pt x="282" y="105"/>
                  </a:lnTo>
                  <a:lnTo>
                    <a:pt x="281" y="84"/>
                  </a:lnTo>
                  <a:lnTo>
                    <a:pt x="258" y="72"/>
                  </a:lnTo>
                  <a:lnTo>
                    <a:pt x="256" y="58"/>
                  </a:lnTo>
                  <a:lnTo>
                    <a:pt x="243" y="41"/>
                  </a:lnTo>
                  <a:lnTo>
                    <a:pt x="198" y="18"/>
                  </a:lnTo>
                  <a:lnTo>
                    <a:pt x="163" y="14"/>
                  </a:lnTo>
                  <a:lnTo>
                    <a:pt x="144" y="0"/>
                  </a:lnTo>
                  <a:lnTo>
                    <a:pt x="112" y="11"/>
                  </a:lnTo>
                  <a:lnTo>
                    <a:pt x="88" y="34"/>
                  </a:lnTo>
                  <a:lnTo>
                    <a:pt x="68" y="42"/>
                  </a:lnTo>
                  <a:lnTo>
                    <a:pt x="50" y="75"/>
                  </a:lnTo>
                  <a:lnTo>
                    <a:pt x="39" y="94"/>
                  </a:lnTo>
                  <a:lnTo>
                    <a:pt x="28" y="105"/>
                  </a:lnTo>
                  <a:lnTo>
                    <a:pt x="20" y="116"/>
                  </a:lnTo>
                  <a:lnTo>
                    <a:pt x="9" y="142"/>
                  </a:lnTo>
                  <a:lnTo>
                    <a:pt x="9" y="172"/>
                  </a:lnTo>
                  <a:lnTo>
                    <a:pt x="0" y="187"/>
                  </a:lnTo>
                  <a:lnTo>
                    <a:pt x="9" y="205"/>
                  </a:lnTo>
                  <a:lnTo>
                    <a:pt x="16" y="216"/>
                  </a:lnTo>
                  <a:lnTo>
                    <a:pt x="20" y="233"/>
                  </a:lnTo>
                  <a:lnTo>
                    <a:pt x="49" y="247"/>
                  </a:lnTo>
                  <a:lnTo>
                    <a:pt x="88" y="253"/>
                  </a:lnTo>
                  <a:lnTo>
                    <a:pt x="102" y="259"/>
                  </a:lnTo>
                  <a:lnTo>
                    <a:pt x="136" y="264"/>
                  </a:lnTo>
                  <a:close/>
                </a:path>
              </a:pathLst>
            </a:custGeom>
            <a:solidFill>
              <a:srgbClr val="005100"/>
            </a:solidFill>
            <a:ln w="9525">
              <a:noFill/>
              <a:round/>
              <a:headEnd/>
              <a:tailEnd/>
            </a:ln>
          </p:spPr>
          <p:txBody>
            <a:bodyPr/>
            <a:lstStyle/>
            <a:p>
              <a:endParaRPr lang="en-US"/>
            </a:p>
          </p:txBody>
        </p:sp>
        <p:sp>
          <p:nvSpPr>
            <p:cNvPr id="25708" name="Freeform 40"/>
            <p:cNvSpPr>
              <a:spLocks/>
            </p:cNvSpPr>
            <p:nvPr/>
          </p:nvSpPr>
          <p:spPr bwMode="auto">
            <a:xfrm>
              <a:off x="1702" y="3924"/>
              <a:ext cx="69" cy="80"/>
            </a:xfrm>
            <a:custGeom>
              <a:avLst/>
              <a:gdLst>
                <a:gd name="T0" fmla="*/ 1 w 135"/>
                <a:gd name="T1" fmla="*/ 0 h 241"/>
                <a:gd name="T2" fmla="*/ 1 w 135"/>
                <a:gd name="T3" fmla="*/ 0 h 241"/>
                <a:gd name="T4" fmla="*/ 1 w 135"/>
                <a:gd name="T5" fmla="*/ 0 h 241"/>
                <a:gd name="T6" fmla="*/ 1 w 135"/>
                <a:gd name="T7" fmla="*/ 0 h 241"/>
                <a:gd name="T8" fmla="*/ 1 w 135"/>
                <a:gd name="T9" fmla="*/ 0 h 241"/>
                <a:gd name="T10" fmla="*/ 1 w 135"/>
                <a:gd name="T11" fmla="*/ 0 h 241"/>
                <a:gd name="T12" fmla="*/ 1 w 135"/>
                <a:gd name="T13" fmla="*/ 0 h 241"/>
                <a:gd name="T14" fmla="*/ 1 w 135"/>
                <a:gd name="T15" fmla="*/ 0 h 241"/>
                <a:gd name="T16" fmla="*/ 1 w 135"/>
                <a:gd name="T17" fmla="*/ 0 h 241"/>
                <a:gd name="T18" fmla="*/ 1 w 135"/>
                <a:gd name="T19" fmla="*/ 0 h 241"/>
                <a:gd name="T20" fmla="*/ 1 w 135"/>
                <a:gd name="T21" fmla="*/ 0 h 241"/>
                <a:gd name="T22" fmla="*/ 1 w 135"/>
                <a:gd name="T23" fmla="*/ 0 h 241"/>
                <a:gd name="T24" fmla="*/ 1 w 135"/>
                <a:gd name="T25" fmla="*/ 0 h 241"/>
                <a:gd name="T26" fmla="*/ 1 w 135"/>
                <a:gd name="T27" fmla="*/ 0 h 241"/>
                <a:gd name="T28" fmla="*/ 1 w 135"/>
                <a:gd name="T29" fmla="*/ 0 h 241"/>
                <a:gd name="T30" fmla="*/ 1 w 135"/>
                <a:gd name="T31" fmla="*/ 0 h 241"/>
                <a:gd name="T32" fmla="*/ 1 w 135"/>
                <a:gd name="T33" fmla="*/ 0 h 241"/>
                <a:gd name="T34" fmla="*/ 1 w 135"/>
                <a:gd name="T35" fmla="*/ 0 h 241"/>
                <a:gd name="T36" fmla="*/ 1 w 135"/>
                <a:gd name="T37" fmla="*/ 0 h 241"/>
                <a:gd name="T38" fmla="*/ 1 w 135"/>
                <a:gd name="T39" fmla="*/ 0 h 241"/>
                <a:gd name="T40" fmla="*/ 1 w 135"/>
                <a:gd name="T41" fmla="*/ 0 h 241"/>
                <a:gd name="T42" fmla="*/ 1 w 135"/>
                <a:gd name="T43" fmla="*/ 0 h 241"/>
                <a:gd name="T44" fmla="*/ 1 w 135"/>
                <a:gd name="T45" fmla="*/ 0 h 241"/>
                <a:gd name="T46" fmla="*/ 1 w 135"/>
                <a:gd name="T47" fmla="*/ 0 h 241"/>
                <a:gd name="T48" fmla="*/ 1 w 135"/>
                <a:gd name="T49" fmla="*/ 0 h 241"/>
                <a:gd name="T50" fmla="*/ 1 w 135"/>
                <a:gd name="T51" fmla="*/ 0 h 241"/>
                <a:gd name="T52" fmla="*/ 1 w 135"/>
                <a:gd name="T53" fmla="*/ 0 h 241"/>
                <a:gd name="T54" fmla="*/ 0 w 135"/>
                <a:gd name="T55" fmla="*/ 0 h 241"/>
                <a:gd name="T56" fmla="*/ 1 w 135"/>
                <a:gd name="T57" fmla="*/ 0 h 241"/>
                <a:gd name="T58" fmla="*/ 1 w 135"/>
                <a:gd name="T59" fmla="*/ 0 h 241"/>
                <a:gd name="T60" fmla="*/ 1 w 135"/>
                <a:gd name="T61" fmla="*/ 0 h 241"/>
                <a:gd name="T62" fmla="*/ 1 w 135"/>
                <a:gd name="T63" fmla="*/ 0 h 241"/>
                <a:gd name="T64" fmla="*/ 1 w 135"/>
                <a:gd name="T65" fmla="*/ 0 h 241"/>
                <a:gd name="T66" fmla="*/ 1 w 135"/>
                <a:gd name="T67" fmla="*/ 0 h 241"/>
                <a:gd name="T68" fmla="*/ 1 w 135"/>
                <a:gd name="T69" fmla="*/ 0 h 241"/>
                <a:gd name="T70" fmla="*/ 1 w 135"/>
                <a:gd name="T71" fmla="*/ 0 h 241"/>
                <a:gd name="T72" fmla="*/ 1 w 135"/>
                <a:gd name="T73" fmla="*/ 0 h 2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5"/>
                <a:gd name="T112" fmla="*/ 0 h 241"/>
                <a:gd name="T113" fmla="*/ 135 w 135"/>
                <a:gd name="T114" fmla="*/ 241 h 2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5" h="241">
                  <a:moveTo>
                    <a:pt x="87" y="113"/>
                  </a:moveTo>
                  <a:lnTo>
                    <a:pt x="84" y="113"/>
                  </a:lnTo>
                  <a:lnTo>
                    <a:pt x="83" y="131"/>
                  </a:lnTo>
                  <a:lnTo>
                    <a:pt x="77" y="134"/>
                  </a:lnTo>
                  <a:lnTo>
                    <a:pt x="74" y="135"/>
                  </a:lnTo>
                  <a:lnTo>
                    <a:pt x="94" y="134"/>
                  </a:lnTo>
                  <a:lnTo>
                    <a:pt x="99" y="145"/>
                  </a:lnTo>
                  <a:lnTo>
                    <a:pt x="99" y="154"/>
                  </a:lnTo>
                  <a:lnTo>
                    <a:pt x="113" y="164"/>
                  </a:lnTo>
                  <a:lnTo>
                    <a:pt x="113" y="174"/>
                  </a:lnTo>
                  <a:lnTo>
                    <a:pt x="99" y="181"/>
                  </a:lnTo>
                  <a:lnTo>
                    <a:pt x="73" y="194"/>
                  </a:lnTo>
                  <a:lnTo>
                    <a:pt x="60" y="221"/>
                  </a:lnTo>
                  <a:lnTo>
                    <a:pt x="39" y="241"/>
                  </a:lnTo>
                  <a:lnTo>
                    <a:pt x="105" y="215"/>
                  </a:lnTo>
                  <a:lnTo>
                    <a:pt x="123" y="198"/>
                  </a:lnTo>
                  <a:lnTo>
                    <a:pt x="107" y="197"/>
                  </a:lnTo>
                  <a:lnTo>
                    <a:pt x="113" y="187"/>
                  </a:lnTo>
                  <a:lnTo>
                    <a:pt x="123" y="181"/>
                  </a:lnTo>
                  <a:lnTo>
                    <a:pt x="135" y="169"/>
                  </a:lnTo>
                  <a:lnTo>
                    <a:pt x="126" y="158"/>
                  </a:lnTo>
                  <a:lnTo>
                    <a:pt x="129" y="145"/>
                  </a:lnTo>
                  <a:lnTo>
                    <a:pt x="116" y="138"/>
                  </a:lnTo>
                  <a:lnTo>
                    <a:pt x="106" y="113"/>
                  </a:lnTo>
                  <a:lnTo>
                    <a:pt x="77" y="88"/>
                  </a:lnTo>
                  <a:lnTo>
                    <a:pt x="72" y="63"/>
                  </a:lnTo>
                  <a:lnTo>
                    <a:pt x="33" y="21"/>
                  </a:lnTo>
                  <a:lnTo>
                    <a:pt x="0" y="0"/>
                  </a:lnTo>
                  <a:lnTo>
                    <a:pt x="41" y="46"/>
                  </a:lnTo>
                  <a:lnTo>
                    <a:pt x="54" y="70"/>
                  </a:lnTo>
                  <a:lnTo>
                    <a:pt x="45" y="84"/>
                  </a:lnTo>
                  <a:lnTo>
                    <a:pt x="50" y="91"/>
                  </a:lnTo>
                  <a:lnTo>
                    <a:pt x="54" y="103"/>
                  </a:lnTo>
                  <a:lnTo>
                    <a:pt x="72" y="100"/>
                  </a:lnTo>
                  <a:lnTo>
                    <a:pt x="74" y="111"/>
                  </a:lnTo>
                  <a:lnTo>
                    <a:pt x="87" y="111"/>
                  </a:lnTo>
                  <a:lnTo>
                    <a:pt x="87" y="113"/>
                  </a:lnTo>
                  <a:close/>
                </a:path>
              </a:pathLst>
            </a:custGeom>
            <a:solidFill>
              <a:srgbClr val="008000"/>
            </a:solidFill>
            <a:ln w="9525">
              <a:noFill/>
              <a:round/>
              <a:headEnd/>
              <a:tailEnd/>
            </a:ln>
          </p:spPr>
          <p:txBody>
            <a:bodyPr/>
            <a:lstStyle/>
            <a:p>
              <a:endParaRPr lang="en-US"/>
            </a:p>
          </p:txBody>
        </p:sp>
        <p:sp>
          <p:nvSpPr>
            <p:cNvPr id="25709" name="Freeform 41"/>
            <p:cNvSpPr>
              <a:spLocks/>
            </p:cNvSpPr>
            <p:nvPr/>
          </p:nvSpPr>
          <p:spPr bwMode="auto">
            <a:xfrm>
              <a:off x="1698" y="3928"/>
              <a:ext cx="54" cy="77"/>
            </a:xfrm>
            <a:custGeom>
              <a:avLst/>
              <a:gdLst>
                <a:gd name="T0" fmla="*/ 0 w 109"/>
                <a:gd name="T1" fmla="*/ 0 h 233"/>
                <a:gd name="T2" fmla="*/ 0 w 109"/>
                <a:gd name="T3" fmla="*/ 0 h 233"/>
                <a:gd name="T4" fmla="*/ 0 w 109"/>
                <a:gd name="T5" fmla="*/ 0 h 233"/>
                <a:gd name="T6" fmla="*/ 0 w 109"/>
                <a:gd name="T7" fmla="*/ 0 h 233"/>
                <a:gd name="T8" fmla="*/ 0 w 109"/>
                <a:gd name="T9" fmla="*/ 0 h 233"/>
                <a:gd name="T10" fmla="*/ 0 w 109"/>
                <a:gd name="T11" fmla="*/ 0 h 233"/>
                <a:gd name="T12" fmla="*/ 0 w 109"/>
                <a:gd name="T13" fmla="*/ 0 h 233"/>
                <a:gd name="T14" fmla="*/ 0 w 109"/>
                <a:gd name="T15" fmla="*/ 0 h 233"/>
                <a:gd name="T16" fmla="*/ 0 w 109"/>
                <a:gd name="T17" fmla="*/ 0 h 233"/>
                <a:gd name="T18" fmla="*/ 0 w 109"/>
                <a:gd name="T19" fmla="*/ 0 h 233"/>
                <a:gd name="T20" fmla="*/ 0 w 109"/>
                <a:gd name="T21" fmla="*/ 0 h 233"/>
                <a:gd name="T22" fmla="*/ 0 w 109"/>
                <a:gd name="T23" fmla="*/ 0 h 233"/>
                <a:gd name="T24" fmla="*/ 0 w 109"/>
                <a:gd name="T25" fmla="*/ 0 h 233"/>
                <a:gd name="T26" fmla="*/ 0 w 109"/>
                <a:gd name="T27" fmla="*/ 0 h 233"/>
                <a:gd name="T28" fmla="*/ 0 w 109"/>
                <a:gd name="T29" fmla="*/ 0 h 233"/>
                <a:gd name="T30" fmla="*/ 0 w 109"/>
                <a:gd name="T31" fmla="*/ 0 h 233"/>
                <a:gd name="T32" fmla="*/ 0 w 109"/>
                <a:gd name="T33" fmla="*/ 0 h 233"/>
                <a:gd name="T34" fmla="*/ 0 w 109"/>
                <a:gd name="T35" fmla="*/ 0 h 233"/>
                <a:gd name="T36" fmla="*/ 0 w 109"/>
                <a:gd name="T37" fmla="*/ 0 h 233"/>
                <a:gd name="T38" fmla="*/ 0 w 109"/>
                <a:gd name="T39" fmla="*/ 0 h 233"/>
                <a:gd name="T40" fmla="*/ 0 w 109"/>
                <a:gd name="T41" fmla="*/ 0 h 233"/>
                <a:gd name="T42" fmla="*/ 0 w 109"/>
                <a:gd name="T43" fmla="*/ 0 h 233"/>
                <a:gd name="T44" fmla="*/ 0 w 109"/>
                <a:gd name="T45" fmla="*/ 0 h 233"/>
                <a:gd name="T46" fmla="*/ 0 w 109"/>
                <a:gd name="T47" fmla="*/ 0 h 233"/>
                <a:gd name="T48" fmla="*/ 0 w 109"/>
                <a:gd name="T49" fmla="*/ 0 h 233"/>
                <a:gd name="T50" fmla="*/ 0 w 109"/>
                <a:gd name="T51" fmla="*/ 0 h 233"/>
                <a:gd name="T52" fmla="*/ 0 w 109"/>
                <a:gd name="T53" fmla="*/ 0 h 233"/>
                <a:gd name="T54" fmla="*/ 0 w 109"/>
                <a:gd name="T55" fmla="*/ 0 h 233"/>
                <a:gd name="T56" fmla="*/ 0 w 109"/>
                <a:gd name="T57" fmla="*/ 0 h 233"/>
                <a:gd name="T58" fmla="*/ 0 w 109"/>
                <a:gd name="T59" fmla="*/ 0 h 233"/>
                <a:gd name="T60" fmla="*/ 0 w 109"/>
                <a:gd name="T61" fmla="*/ 0 h 233"/>
                <a:gd name="T62" fmla="*/ 0 w 109"/>
                <a:gd name="T63" fmla="*/ 0 h 233"/>
                <a:gd name="T64" fmla="*/ 0 w 109"/>
                <a:gd name="T65" fmla="*/ 0 h 233"/>
                <a:gd name="T66" fmla="*/ 0 w 109"/>
                <a:gd name="T67" fmla="*/ 0 h 233"/>
                <a:gd name="T68" fmla="*/ 0 w 109"/>
                <a:gd name="T69" fmla="*/ 0 h 233"/>
                <a:gd name="T70" fmla="*/ 0 w 109"/>
                <a:gd name="T71" fmla="*/ 0 h 2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9"/>
                <a:gd name="T109" fmla="*/ 0 h 233"/>
                <a:gd name="T110" fmla="*/ 109 w 109"/>
                <a:gd name="T111" fmla="*/ 233 h 2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9" h="233">
                  <a:moveTo>
                    <a:pt x="59" y="104"/>
                  </a:moveTo>
                  <a:lnTo>
                    <a:pt x="56" y="104"/>
                  </a:lnTo>
                  <a:lnTo>
                    <a:pt x="54" y="124"/>
                  </a:lnTo>
                  <a:lnTo>
                    <a:pt x="48" y="127"/>
                  </a:lnTo>
                  <a:lnTo>
                    <a:pt x="48" y="129"/>
                  </a:lnTo>
                  <a:lnTo>
                    <a:pt x="65" y="127"/>
                  </a:lnTo>
                  <a:lnTo>
                    <a:pt x="69" y="139"/>
                  </a:lnTo>
                  <a:lnTo>
                    <a:pt x="67" y="147"/>
                  </a:lnTo>
                  <a:lnTo>
                    <a:pt x="86" y="158"/>
                  </a:lnTo>
                  <a:lnTo>
                    <a:pt x="86" y="167"/>
                  </a:lnTo>
                  <a:lnTo>
                    <a:pt x="67" y="176"/>
                  </a:lnTo>
                  <a:lnTo>
                    <a:pt x="56" y="187"/>
                  </a:lnTo>
                  <a:lnTo>
                    <a:pt x="56" y="200"/>
                  </a:lnTo>
                  <a:lnTo>
                    <a:pt x="14" y="228"/>
                  </a:lnTo>
                  <a:lnTo>
                    <a:pt x="42" y="233"/>
                  </a:lnTo>
                  <a:lnTo>
                    <a:pt x="93" y="193"/>
                  </a:lnTo>
                  <a:lnTo>
                    <a:pt x="81" y="190"/>
                  </a:lnTo>
                  <a:lnTo>
                    <a:pt x="86" y="178"/>
                  </a:lnTo>
                  <a:lnTo>
                    <a:pt x="96" y="176"/>
                  </a:lnTo>
                  <a:lnTo>
                    <a:pt x="108" y="163"/>
                  </a:lnTo>
                  <a:lnTo>
                    <a:pt x="99" y="150"/>
                  </a:lnTo>
                  <a:lnTo>
                    <a:pt x="109" y="140"/>
                  </a:lnTo>
                  <a:lnTo>
                    <a:pt x="87" y="130"/>
                  </a:lnTo>
                  <a:lnTo>
                    <a:pt x="81" y="104"/>
                  </a:lnTo>
                  <a:lnTo>
                    <a:pt x="42" y="80"/>
                  </a:lnTo>
                  <a:lnTo>
                    <a:pt x="42" y="56"/>
                  </a:lnTo>
                  <a:lnTo>
                    <a:pt x="26" y="37"/>
                  </a:lnTo>
                  <a:lnTo>
                    <a:pt x="0" y="0"/>
                  </a:lnTo>
                  <a:lnTo>
                    <a:pt x="14" y="37"/>
                  </a:lnTo>
                  <a:lnTo>
                    <a:pt x="26" y="65"/>
                  </a:lnTo>
                  <a:lnTo>
                    <a:pt x="19" y="76"/>
                  </a:lnTo>
                  <a:lnTo>
                    <a:pt x="26" y="83"/>
                  </a:lnTo>
                  <a:lnTo>
                    <a:pt x="26" y="96"/>
                  </a:lnTo>
                  <a:lnTo>
                    <a:pt x="42" y="93"/>
                  </a:lnTo>
                  <a:lnTo>
                    <a:pt x="48" y="104"/>
                  </a:lnTo>
                  <a:lnTo>
                    <a:pt x="59" y="104"/>
                  </a:lnTo>
                  <a:close/>
                </a:path>
              </a:pathLst>
            </a:custGeom>
            <a:solidFill>
              <a:srgbClr val="003400"/>
            </a:solidFill>
            <a:ln w="9525">
              <a:noFill/>
              <a:round/>
              <a:headEnd/>
              <a:tailEnd/>
            </a:ln>
          </p:spPr>
          <p:txBody>
            <a:bodyPr/>
            <a:lstStyle/>
            <a:p>
              <a:endParaRPr lang="en-US"/>
            </a:p>
          </p:txBody>
        </p:sp>
        <p:sp>
          <p:nvSpPr>
            <p:cNvPr id="25710" name="Freeform 42"/>
            <p:cNvSpPr>
              <a:spLocks/>
            </p:cNvSpPr>
            <p:nvPr/>
          </p:nvSpPr>
          <p:spPr bwMode="auto">
            <a:xfrm>
              <a:off x="1649" y="3990"/>
              <a:ext cx="69" cy="30"/>
            </a:xfrm>
            <a:custGeom>
              <a:avLst/>
              <a:gdLst>
                <a:gd name="T0" fmla="*/ 1 w 135"/>
                <a:gd name="T1" fmla="*/ 0 h 91"/>
                <a:gd name="T2" fmla="*/ 1 w 135"/>
                <a:gd name="T3" fmla="*/ 0 h 91"/>
                <a:gd name="T4" fmla="*/ 1 w 135"/>
                <a:gd name="T5" fmla="*/ 0 h 91"/>
                <a:gd name="T6" fmla="*/ 1 w 135"/>
                <a:gd name="T7" fmla="*/ 0 h 91"/>
                <a:gd name="T8" fmla="*/ 1 w 135"/>
                <a:gd name="T9" fmla="*/ 0 h 91"/>
                <a:gd name="T10" fmla="*/ 1 w 135"/>
                <a:gd name="T11" fmla="*/ 0 h 91"/>
                <a:gd name="T12" fmla="*/ 1 w 135"/>
                <a:gd name="T13" fmla="*/ 0 h 91"/>
                <a:gd name="T14" fmla="*/ 1 w 135"/>
                <a:gd name="T15" fmla="*/ 0 h 91"/>
                <a:gd name="T16" fmla="*/ 1 w 135"/>
                <a:gd name="T17" fmla="*/ 0 h 91"/>
                <a:gd name="T18" fmla="*/ 1 w 135"/>
                <a:gd name="T19" fmla="*/ 0 h 91"/>
                <a:gd name="T20" fmla="*/ 1 w 135"/>
                <a:gd name="T21" fmla="*/ 0 h 91"/>
                <a:gd name="T22" fmla="*/ 1 w 135"/>
                <a:gd name="T23" fmla="*/ 0 h 91"/>
                <a:gd name="T24" fmla="*/ 1 w 135"/>
                <a:gd name="T25" fmla="*/ 0 h 91"/>
                <a:gd name="T26" fmla="*/ 1 w 135"/>
                <a:gd name="T27" fmla="*/ 0 h 91"/>
                <a:gd name="T28" fmla="*/ 1 w 135"/>
                <a:gd name="T29" fmla="*/ 0 h 91"/>
                <a:gd name="T30" fmla="*/ 1 w 135"/>
                <a:gd name="T31" fmla="*/ 0 h 91"/>
                <a:gd name="T32" fmla="*/ 1 w 135"/>
                <a:gd name="T33" fmla="*/ 0 h 91"/>
                <a:gd name="T34" fmla="*/ 1 w 135"/>
                <a:gd name="T35" fmla="*/ 0 h 91"/>
                <a:gd name="T36" fmla="*/ 0 w 135"/>
                <a:gd name="T37" fmla="*/ 0 h 91"/>
                <a:gd name="T38" fmla="*/ 1 w 135"/>
                <a:gd name="T39" fmla="*/ 0 h 91"/>
                <a:gd name="T40" fmla="*/ 1 w 135"/>
                <a:gd name="T41" fmla="*/ 0 h 91"/>
                <a:gd name="T42" fmla="*/ 1 w 135"/>
                <a:gd name="T43" fmla="*/ 0 h 91"/>
                <a:gd name="T44" fmla="*/ 1 w 135"/>
                <a:gd name="T45" fmla="*/ 0 h 91"/>
                <a:gd name="T46" fmla="*/ 1 w 135"/>
                <a:gd name="T47" fmla="*/ 0 h 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5"/>
                <a:gd name="T73" fmla="*/ 0 h 91"/>
                <a:gd name="T74" fmla="*/ 135 w 135"/>
                <a:gd name="T75" fmla="*/ 91 h 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5" h="91">
                  <a:moveTo>
                    <a:pt x="86" y="83"/>
                  </a:moveTo>
                  <a:lnTo>
                    <a:pt x="81" y="71"/>
                  </a:lnTo>
                  <a:lnTo>
                    <a:pt x="81" y="50"/>
                  </a:lnTo>
                  <a:lnTo>
                    <a:pt x="135" y="31"/>
                  </a:lnTo>
                  <a:lnTo>
                    <a:pt x="104" y="36"/>
                  </a:lnTo>
                  <a:lnTo>
                    <a:pt x="119" y="20"/>
                  </a:lnTo>
                  <a:lnTo>
                    <a:pt x="108" y="26"/>
                  </a:lnTo>
                  <a:lnTo>
                    <a:pt x="92" y="36"/>
                  </a:lnTo>
                  <a:lnTo>
                    <a:pt x="71" y="41"/>
                  </a:lnTo>
                  <a:lnTo>
                    <a:pt x="75" y="17"/>
                  </a:lnTo>
                  <a:lnTo>
                    <a:pt x="66" y="0"/>
                  </a:lnTo>
                  <a:lnTo>
                    <a:pt x="62" y="10"/>
                  </a:lnTo>
                  <a:lnTo>
                    <a:pt x="62" y="20"/>
                  </a:lnTo>
                  <a:lnTo>
                    <a:pt x="41" y="17"/>
                  </a:lnTo>
                  <a:lnTo>
                    <a:pt x="12" y="17"/>
                  </a:lnTo>
                  <a:lnTo>
                    <a:pt x="55" y="24"/>
                  </a:lnTo>
                  <a:lnTo>
                    <a:pt x="52" y="46"/>
                  </a:lnTo>
                  <a:lnTo>
                    <a:pt x="18" y="41"/>
                  </a:lnTo>
                  <a:lnTo>
                    <a:pt x="0" y="31"/>
                  </a:lnTo>
                  <a:lnTo>
                    <a:pt x="24" y="40"/>
                  </a:lnTo>
                  <a:lnTo>
                    <a:pt x="45" y="53"/>
                  </a:lnTo>
                  <a:lnTo>
                    <a:pt x="45" y="71"/>
                  </a:lnTo>
                  <a:lnTo>
                    <a:pt x="31" y="91"/>
                  </a:lnTo>
                  <a:lnTo>
                    <a:pt x="86" y="83"/>
                  </a:lnTo>
                  <a:close/>
                </a:path>
              </a:pathLst>
            </a:custGeom>
            <a:solidFill>
              <a:srgbClr val="000000"/>
            </a:solidFill>
            <a:ln w="9525">
              <a:noFill/>
              <a:round/>
              <a:headEnd/>
              <a:tailEnd/>
            </a:ln>
          </p:spPr>
          <p:txBody>
            <a:bodyPr/>
            <a:lstStyle/>
            <a:p>
              <a:endParaRPr lang="en-US"/>
            </a:p>
          </p:txBody>
        </p:sp>
        <p:sp>
          <p:nvSpPr>
            <p:cNvPr id="25711" name="Freeform 43"/>
            <p:cNvSpPr>
              <a:spLocks/>
            </p:cNvSpPr>
            <p:nvPr/>
          </p:nvSpPr>
          <p:spPr bwMode="auto">
            <a:xfrm>
              <a:off x="1608" y="3920"/>
              <a:ext cx="110" cy="86"/>
            </a:xfrm>
            <a:custGeom>
              <a:avLst/>
              <a:gdLst>
                <a:gd name="T0" fmla="*/ 1 w 217"/>
                <a:gd name="T1" fmla="*/ 0 h 256"/>
                <a:gd name="T2" fmla="*/ 1 w 217"/>
                <a:gd name="T3" fmla="*/ 0 h 256"/>
                <a:gd name="T4" fmla="*/ 1 w 217"/>
                <a:gd name="T5" fmla="*/ 0 h 256"/>
                <a:gd name="T6" fmla="*/ 1 w 217"/>
                <a:gd name="T7" fmla="*/ 0 h 256"/>
                <a:gd name="T8" fmla="*/ 1 w 217"/>
                <a:gd name="T9" fmla="*/ 0 h 256"/>
                <a:gd name="T10" fmla="*/ 0 w 217"/>
                <a:gd name="T11" fmla="*/ 0 h 256"/>
                <a:gd name="T12" fmla="*/ 1 w 217"/>
                <a:gd name="T13" fmla="*/ 0 h 256"/>
                <a:gd name="T14" fmla="*/ 1 w 217"/>
                <a:gd name="T15" fmla="*/ 0 h 256"/>
                <a:gd name="T16" fmla="*/ 1 w 217"/>
                <a:gd name="T17" fmla="*/ 0 h 256"/>
                <a:gd name="T18" fmla="*/ 1 w 217"/>
                <a:gd name="T19" fmla="*/ 0 h 256"/>
                <a:gd name="T20" fmla="*/ 1 w 217"/>
                <a:gd name="T21" fmla="*/ 0 h 256"/>
                <a:gd name="T22" fmla="*/ 1 w 217"/>
                <a:gd name="T23" fmla="*/ 0 h 256"/>
                <a:gd name="T24" fmla="*/ 1 w 217"/>
                <a:gd name="T25" fmla="*/ 0 h 256"/>
                <a:gd name="T26" fmla="*/ 1 w 217"/>
                <a:gd name="T27" fmla="*/ 0 h 256"/>
                <a:gd name="T28" fmla="*/ 1 w 217"/>
                <a:gd name="T29" fmla="*/ 0 h 256"/>
                <a:gd name="T30" fmla="*/ 1 w 217"/>
                <a:gd name="T31" fmla="*/ 0 h 256"/>
                <a:gd name="T32" fmla="*/ 1 w 217"/>
                <a:gd name="T33" fmla="*/ 0 h 256"/>
                <a:gd name="T34" fmla="*/ 1 w 217"/>
                <a:gd name="T35" fmla="*/ 0 h 256"/>
                <a:gd name="T36" fmla="*/ 1 w 217"/>
                <a:gd name="T37" fmla="*/ 0 h 256"/>
                <a:gd name="T38" fmla="*/ 1 w 217"/>
                <a:gd name="T39" fmla="*/ 0 h 256"/>
                <a:gd name="T40" fmla="*/ 1 w 217"/>
                <a:gd name="T41" fmla="*/ 0 h 256"/>
                <a:gd name="T42" fmla="*/ 1 w 217"/>
                <a:gd name="T43" fmla="*/ 0 h 256"/>
                <a:gd name="T44" fmla="*/ 1 w 217"/>
                <a:gd name="T45" fmla="*/ 0 h 256"/>
                <a:gd name="T46" fmla="*/ 1 w 217"/>
                <a:gd name="T47" fmla="*/ 0 h 256"/>
                <a:gd name="T48" fmla="*/ 1 w 217"/>
                <a:gd name="T49" fmla="*/ 0 h 256"/>
                <a:gd name="T50" fmla="*/ 1 w 217"/>
                <a:gd name="T51" fmla="*/ 0 h 256"/>
                <a:gd name="T52" fmla="*/ 1 w 217"/>
                <a:gd name="T53" fmla="*/ 0 h 256"/>
                <a:gd name="T54" fmla="*/ 1 w 217"/>
                <a:gd name="T55" fmla="*/ 0 h 256"/>
                <a:gd name="T56" fmla="*/ 1 w 217"/>
                <a:gd name="T57" fmla="*/ 0 h 256"/>
                <a:gd name="T58" fmla="*/ 1 w 217"/>
                <a:gd name="T59" fmla="*/ 0 h 256"/>
                <a:gd name="T60" fmla="*/ 1 w 217"/>
                <a:gd name="T61" fmla="*/ 0 h 256"/>
                <a:gd name="T62" fmla="*/ 1 w 217"/>
                <a:gd name="T63" fmla="*/ 0 h 256"/>
                <a:gd name="T64" fmla="*/ 1 w 217"/>
                <a:gd name="T65" fmla="*/ 0 h 256"/>
                <a:gd name="T66" fmla="*/ 1 w 217"/>
                <a:gd name="T67" fmla="*/ 0 h 256"/>
                <a:gd name="T68" fmla="*/ 1 w 217"/>
                <a:gd name="T69" fmla="*/ 0 h 256"/>
                <a:gd name="T70" fmla="*/ 1 w 217"/>
                <a:gd name="T71" fmla="*/ 0 h 256"/>
                <a:gd name="T72" fmla="*/ 1 w 217"/>
                <a:gd name="T73" fmla="*/ 0 h 256"/>
                <a:gd name="T74" fmla="*/ 1 w 217"/>
                <a:gd name="T75" fmla="*/ 0 h 256"/>
                <a:gd name="T76" fmla="*/ 1 w 217"/>
                <a:gd name="T77" fmla="*/ 0 h 256"/>
                <a:gd name="T78" fmla="*/ 1 w 217"/>
                <a:gd name="T79" fmla="*/ 0 h 256"/>
                <a:gd name="T80" fmla="*/ 1 w 217"/>
                <a:gd name="T81" fmla="*/ 0 h 256"/>
                <a:gd name="T82" fmla="*/ 1 w 217"/>
                <a:gd name="T83" fmla="*/ 0 h 2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7"/>
                <a:gd name="T127" fmla="*/ 0 h 256"/>
                <a:gd name="T128" fmla="*/ 217 w 217"/>
                <a:gd name="T129" fmla="*/ 256 h 2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7" h="256">
                  <a:moveTo>
                    <a:pt x="74" y="240"/>
                  </a:moveTo>
                  <a:lnTo>
                    <a:pt x="104" y="256"/>
                  </a:lnTo>
                  <a:lnTo>
                    <a:pt x="64" y="252"/>
                  </a:lnTo>
                  <a:lnTo>
                    <a:pt x="15" y="229"/>
                  </a:lnTo>
                  <a:lnTo>
                    <a:pt x="12" y="200"/>
                  </a:lnTo>
                  <a:lnTo>
                    <a:pt x="0" y="182"/>
                  </a:lnTo>
                  <a:lnTo>
                    <a:pt x="14" y="163"/>
                  </a:lnTo>
                  <a:lnTo>
                    <a:pt x="14" y="149"/>
                  </a:lnTo>
                  <a:lnTo>
                    <a:pt x="15" y="142"/>
                  </a:lnTo>
                  <a:lnTo>
                    <a:pt x="29" y="142"/>
                  </a:lnTo>
                  <a:lnTo>
                    <a:pt x="15" y="119"/>
                  </a:lnTo>
                  <a:lnTo>
                    <a:pt x="36" y="99"/>
                  </a:lnTo>
                  <a:lnTo>
                    <a:pt x="54" y="71"/>
                  </a:lnTo>
                  <a:lnTo>
                    <a:pt x="48" y="52"/>
                  </a:lnTo>
                  <a:lnTo>
                    <a:pt x="81" y="34"/>
                  </a:lnTo>
                  <a:lnTo>
                    <a:pt x="88" y="24"/>
                  </a:lnTo>
                  <a:lnTo>
                    <a:pt x="127" y="0"/>
                  </a:lnTo>
                  <a:lnTo>
                    <a:pt x="135" y="35"/>
                  </a:lnTo>
                  <a:lnTo>
                    <a:pt x="116" y="47"/>
                  </a:lnTo>
                  <a:lnTo>
                    <a:pt x="135" y="58"/>
                  </a:lnTo>
                  <a:lnTo>
                    <a:pt x="149" y="71"/>
                  </a:lnTo>
                  <a:lnTo>
                    <a:pt x="149" y="91"/>
                  </a:lnTo>
                  <a:lnTo>
                    <a:pt x="163" y="95"/>
                  </a:lnTo>
                  <a:lnTo>
                    <a:pt x="170" y="98"/>
                  </a:lnTo>
                  <a:lnTo>
                    <a:pt x="172" y="102"/>
                  </a:lnTo>
                  <a:lnTo>
                    <a:pt x="155" y="121"/>
                  </a:lnTo>
                  <a:lnTo>
                    <a:pt x="121" y="126"/>
                  </a:lnTo>
                  <a:lnTo>
                    <a:pt x="103" y="135"/>
                  </a:lnTo>
                  <a:lnTo>
                    <a:pt x="116" y="153"/>
                  </a:lnTo>
                  <a:lnTo>
                    <a:pt x="155" y="158"/>
                  </a:lnTo>
                  <a:lnTo>
                    <a:pt x="189" y="173"/>
                  </a:lnTo>
                  <a:lnTo>
                    <a:pt x="199" y="180"/>
                  </a:lnTo>
                  <a:lnTo>
                    <a:pt x="188" y="192"/>
                  </a:lnTo>
                  <a:lnTo>
                    <a:pt x="217" y="200"/>
                  </a:lnTo>
                  <a:lnTo>
                    <a:pt x="194" y="218"/>
                  </a:lnTo>
                  <a:lnTo>
                    <a:pt x="201" y="226"/>
                  </a:lnTo>
                  <a:lnTo>
                    <a:pt x="151" y="246"/>
                  </a:lnTo>
                  <a:lnTo>
                    <a:pt x="146" y="218"/>
                  </a:lnTo>
                  <a:lnTo>
                    <a:pt x="130" y="250"/>
                  </a:lnTo>
                  <a:lnTo>
                    <a:pt x="111" y="245"/>
                  </a:lnTo>
                  <a:lnTo>
                    <a:pt x="96" y="242"/>
                  </a:lnTo>
                  <a:lnTo>
                    <a:pt x="74" y="240"/>
                  </a:lnTo>
                  <a:close/>
                </a:path>
              </a:pathLst>
            </a:custGeom>
            <a:solidFill>
              <a:srgbClr val="003400"/>
            </a:solidFill>
            <a:ln w="9525">
              <a:noFill/>
              <a:round/>
              <a:headEnd/>
              <a:tailEnd/>
            </a:ln>
          </p:spPr>
          <p:txBody>
            <a:bodyPr/>
            <a:lstStyle/>
            <a:p>
              <a:endParaRPr lang="en-US"/>
            </a:p>
          </p:txBody>
        </p:sp>
        <p:sp>
          <p:nvSpPr>
            <p:cNvPr id="25712" name="Freeform 44"/>
            <p:cNvSpPr>
              <a:spLocks/>
            </p:cNvSpPr>
            <p:nvPr/>
          </p:nvSpPr>
          <p:spPr bwMode="auto">
            <a:xfrm>
              <a:off x="1561" y="4015"/>
              <a:ext cx="154" cy="10"/>
            </a:xfrm>
            <a:custGeom>
              <a:avLst/>
              <a:gdLst>
                <a:gd name="T0" fmla="*/ 1 w 305"/>
                <a:gd name="T1" fmla="*/ 0 h 30"/>
                <a:gd name="T2" fmla="*/ 1 w 305"/>
                <a:gd name="T3" fmla="*/ 0 h 30"/>
                <a:gd name="T4" fmla="*/ 1 w 305"/>
                <a:gd name="T5" fmla="*/ 0 h 30"/>
                <a:gd name="T6" fmla="*/ 1 w 305"/>
                <a:gd name="T7" fmla="*/ 0 h 30"/>
                <a:gd name="T8" fmla="*/ 1 w 305"/>
                <a:gd name="T9" fmla="*/ 0 h 30"/>
                <a:gd name="T10" fmla="*/ 1 w 305"/>
                <a:gd name="T11" fmla="*/ 0 h 30"/>
                <a:gd name="T12" fmla="*/ 1 w 305"/>
                <a:gd name="T13" fmla="*/ 0 h 30"/>
                <a:gd name="T14" fmla="*/ 1 w 305"/>
                <a:gd name="T15" fmla="*/ 0 h 30"/>
                <a:gd name="T16" fmla="*/ 1 w 305"/>
                <a:gd name="T17" fmla="*/ 0 h 30"/>
                <a:gd name="T18" fmla="*/ 1 w 305"/>
                <a:gd name="T19" fmla="*/ 0 h 30"/>
                <a:gd name="T20" fmla="*/ 1 w 305"/>
                <a:gd name="T21" fmla="*/ 0 h 30"/>
                <a:gd name="T22" fmla="*/ 1 w 305"/>
                <a:gd name="T23" fmla="*/ 0 h 30"/>
                <a:gd name="T24" fmla="*/ 1 w 305"/>
                <a:gd name="T25" fmla="*/ 0 h 30"/>
                <a:gd name="T26" fmla="*/ 1 w 305"/>
                <a:gd name="T27" fmla="*/ 0 h 30"/>
                <a:gd name="T28" fmla="*/ 1 w 305"/>
                <a:gd name="T29" fmla="*/ 0 h 30"/>
                <a:gd name="T30" fmla="*/ 1 w 305"/>
                <a:gd name="T31" fmla="*/ 0 h 30"/>
                <a:gd name="T32" fmla="*/ 1 w 305"/>
                <a:gd name="T33" fmla="*/ 0 h 30"/>
                <a:gd name="T34" fmla="*/ 1 w 305"/>
                <a:gd name="T35" fmla="*/ 0 h 30"/>
                <a:gd name="T36" fmla="*/ 1 w 305"/>
                <a:gd name="T37" fmla="*/ 0 h 30"/>
                <a:gd name="T38" fmla="*/ 1 w 305"/>
                <a:gd name="T39" fmla="*/ 0 h 30"/>
                <a:gd name="T40" fmla="*/ 0 w 305"/>
                <a:gd name="T41" fmla="*/ 0 h 30"/>
                <a:gd name="T42" fmla="*/ 1 w 305"/>
                <a:gd name="T43" fmla="*/ 0 h 30"/>
                <a:gd name="T44" fmla="*/ 1 w 305"/>
                <a:gd name="T45" fmla="*/ 0 h 30"/>
                <a:gd name="T46" fmla="*/ 1 w 305"/>
                <a:gd name="T47" fmla="*/ 0 h 30"/>
                <a:gd name="T48" fmla="*/ 1 w 305"/>
                <a:gd name="T49" fmla="*/ 0 h 30"/>
                <a:gd name="T50" fmla="*/ 1 w 305"/>
                <a:gd name="T51" fmla="*/ 0 h 30"/>
                <a:gd name="T52" fmla="*/ 1 w 305"/>
                <a:gd name="T53" fmla="*/ 0 h 30"/>
                <a:gd name="T54" fmla="*/ 1 w 305"/>
                <a:gd name="T55" fmla="*/ 0 h 30"/>
                <a:gd name="T56" fmla="*/ 1 w 305"/>
                <a:gd name="T57" fmla="*/ 0 h 30"/>
                <a:gd name="T58" fmla="*/ 1 w 305"/>
                <a:gd name="T59" fmla="*/ 0 h 30"/>
                <a:gd name="T60" fmla="*/ 1 w 305"/>
                <a:gd name="T61" fmla="*/ 0 h 30"/>
                <a:gd name="T62" fmla="*/ 1 w 305"/>
                <a:gd name="T63" fmla="*/ 0 h 30"/>
                <a:gd name="T64" fmla="*/ 1 w 305"/>
                <a:gd name="T65" fmla="*/ 0 h 30"/>
                <a:gd name="T66" fmla="*/ 1 w 305"/>
                <a:gd name="T67" fmla="*/ 0 h 30"/>
                <a:gd name="T68" fmla="*/ 1 w 305"/>
                <a:gd name="T69" fmla="*/ 0 h 30"/>
                <a:gd name="T70" fmla="*/ 1 w 305"/>
                <a:gd name="T71" fmla="*/ 0 h 30"/>
                <a:gd name="T72" fmla="*/ 1 w 305"/>
                <a:gd name="T73" fmla="*/ 0 h 30"/>
                <a:gd name="T74" fmla="*/ 1 w 305"/>
                <a:gd name="T75" fmla="*/ 0 h 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5"/>
                <a:gd name="T115" fmla="*/ 0 h 30"/>
                <a:gd name="T116" fmla="*/ 305 w 305"/>
                <a:gd name="T117" fmla="*/ 30 h 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5" h="30">
                  <a:moveTo>
                    <a:pt x="295" y="30"/>
                  </a:moveTo>
                  <a:lnTo>
                    <a:pt x="304" y="30"/>
                  </a:lnTo>
                  <a:lnTo>
                    <a:pt x="299" y="28"/>
                  </a:lnTo>
                  <a:lnTo>
                    <a:pt x="305" y="28"/>
                  </a:lnTo>
                  <a:lnTo>
                    <a:pt x="295" y="27"/>
                  </a:lnTo>
                  <a:lnTo>
                    <a:pt x="288" y="26"/>
                  </a:lnTo>
                  <a:lnTo>
                    <a:pt x="272" y="21"/>
                  </a:lnTo>
                  <a:lnTo>
                    <a:pt x="266" y="21"/>
                  </a:lnTo>
                  <a:lnTo>
                    <a:pt x="264" y="20"/>
                  </a:lnTo>
                  <a:lnTo>
                    <a:pt x="229" y="17"/>
                  </a:lnTo>
                  <a:lnTo>
                    <a:pt x="216" y="14"/>
                  </a:lnTo>
                  <a:lnTo>
                    <a:pt x="191" y="11"/>
                  </a:lnTo>
                  <a:lnTo>
                    <a:pt x="168" y="9"/>
                  </a:lnTo>
                  <a:lnTo>
                    <a:pt x="125" y="6"/>
                  </a:lnTo>
                  <a:lnTo>
                    <a:pt x="102" y="6"/>
                  </a:lnTo>
                  <a:lnTo>
                    <a:pt x="89" y="4"/>
                  </a:lnTo>
                  <a:lnTo>
                    <a:pt x="71" y="3"/>
                  </a:lnTo>
                  <a:lnTo>
                    <a:pt x="50" y="0"/>
                  </a:lnTo>
                  <a:lnTo>
                    <a:pt x="22" y="0"/>
                  </a:lnTo>
                  <a:lnTo>
                    <a:pt x="15" y="0"/>
                  </a:lnTo>
                  <a:lnTo>
                    <a:pt x="0" y="0"/>
                  </a:lnTo>
                  <a:lnTo>
                    <a:pt x="10" y="3"/>
                  </a:lnTo>
                  <a:lnTo>
                    <a:pt x="37" y="6"/>
                  </a:lnTo>
                  <a:lnTo>
                    <a:pt x="43" y="6"/>
                  </a:lnTo>
                  <a:lnTo>
                    <a:pt x="78" y="9"/>
                  </a:lnTo>
                  <a:lnTo>
                    <a:pt x="97" y="13"/>
                  </a:lnTo>
                  <a:lnTo>
                    <a:pt x="109" y="14"/>
                  </a:lnTo>
                  <a:lnTo>
                    <a:pt x="123" y="17"/>
                  </a:lnTo>
                  <a:lnTo>
                    <a:pt x="150" y="20"/>
                  </a:lnTo>
                  <a:lnTo>
                    <a:pt x="182" y="26"/>
                  </a:lnTo>
                  <a:lnTo>
                    <a:pt x="198" y="26"/>
                  </a:lnTo>
                  <a:lnTo>
                    <a:pt x="221" y="27"/>
                  </a:lnTo>
                  <a:lnTo>
                    <a:pt x="236" y="28"/>
                  </a:lnTo>
                  <a:lnTo>
                    <a:pt x="255" y="30"/>
                  </a:lnTo>
                  <a:lnTo>
                    <a:pt x="269" y="30"/>
                  </a:lnTo>
                  <a:lnTo>
                    <a:pt x="282" y="30"/>
                  </a:lnTo>
                  <a:lnTo>
                    <a:pt x="288" y="30"/>
                  </a:lnTo>
                  <a:lnTo>
                    <a:pt x="295" y="30"/>
                  </a:lnTo>
                  <a:close/>
                </a:path>
              </a:pathLst>
            </a:custGeom>
            <a:solidFill>
              <a:srgbClr val="000000"/>
            </a:solidFill>
            <a:ln w="9525">
              <a:noFill/>
              <a:round/>
              <a:headEnd/>
              <a:tailEnd/>
            </a:ln>
          </p:spPr>
          <p:txBody>
            <a:bodyPr/>
            <a:lstStyle/>
            <a:p>
              <a:endParaRPr lang="en-US"/>
            </a:p>
          </p:txBody>
        </p:sp>
      </p:grpSp>
      <p:grpSp>
        <p:nvGrpSpPr>
          <p:cNvPr id="5" name="Group 46"/>
          <p:cNvGrpSpPr>
            <a:grpSpLocks/>
          </p:cNvGrpSpPr>
          <p:nvPr/>
        </p:nvGrpSpPr>
        <p:grpSpPr bwMode="auto">
          <a:xfrm flipH="1">
            <a:off x="6400800" y="1978026"/>
            <a:ext cx="4070350" cy="1120775"/>
            <a:chOff x="2812" y="1998"/>
            <a:chExt cx="2310" cy="904"/>
          </a:xfrm>
        </p:grpSpPr>
        <p:sp>
          <p:nvSpPr>
            <p:cNvPr id="25703" name="Freeform 47"/>
            <p:cNvSpPr>
              <a:spLocks noChangeArrowheads="1"/>
            </p:cNvSpPr>
            <p:nvPr/>
          </p:nvSpPr>
          <p:spPr bwMode="auto">
            <a:xfrm>
              <a:off x="2812" y="2383"/>
              <a:ext cx="2310" cy="519"/>
            </a:xfrm>
            <a:custGeom>
              <a:avLst/>
              <a:gdLst>
                <a:gd name="T0" fmla="*/ 79 w 2528"/>
                <a:gd name="T1" fmla="*/ 27 h 586"/>
                <a:gd name="T2" fmla="*/ 44 w 2528"/>
                <a:gd name="T3" fmla="*/ 58 h 586"/>
                <a:gd name="T4" fmla="*/ 158 w 2528"/>
                <a:gd name="T5" fmla="*/ 78 h 586"/>
                <a:gd name="T6" fmla="*/ 309 w 2528"/>
                <a:gd name="T7" fmla="*/ 82 h 586"/>
                <a:gd name="T8" fmla="*/ 524 w 2528"/>
                <a:gd name="T9" fmla="*/ 79 h 586"/>
                <a:gd name="T10" fmla="*/ 585 w 2528"/>
                <a:gd name="T11" fmla="*/ 45 h 586"/>
                <a:gd name="T12" fmla="*/ 536 w 2528"/>
                <a:gd name="T13" fmla="*/ 27 h 586"/>
                <a:gd name="T14" fmla="*/ 397 w 2528"/>
                <a:gd name="T15" fmla="*/ 19 h 586"/>
                <a:gd name="T16" fmla="*/ 207 w 2528"/>
                <a:gd name="T17" fmla="*/ 19 h 586"/>
                <a:gd name="T18" fmla="*/ 80 w 2528"/>
                <a:gd name="T19" fmla="*/ 27 h 586"/>
                <a:gd name="T20" fmla="*/ 79 w 2528"/>
                <a:gd name="T21" fmla="*/ 27 h 5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28"/>
                <a:gd name="T34" fmla="*/ 0 h 586"/>
                <a:gd name="T35" fmla="*/ 2528 w 2528"/>
                <a:gd name="T36" fmla="*/ 586 h 5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28" h="586">
                  <a:moveTo>
                    <a:pt x="307" y="166"/>
                  </a:moveTo>
                  <a:cubicBezTo>
                    <a:pt x="77" y="185"/>
                    <a:pt x="0" y="296"/>
                    <a:pt x="168" y="356"/>
                  </a:cubicBezTo>
                  <a:cubicBezTo>
                    <a:pt x="42" y="458"/>
                    <a:pt x="385" y="553"/>
                    <a:pt x="611" y="476"/>
                  </a:cubicBezTo>
                  <a:cubicBezTo>
                    <a:pt x="767" y="532"/>
                    <a:pt x="1001" y="545"/>
                    <a:pt x="1196" y="510"/>
                  </a:cubicBezTo>
                  <a:cubicBezTo>
                    <a:pt x="1439" y="586"/>
                    <a:pt x="1806" y="577"/>
                    <a:pt x="2027" y="492"/>
                  </a:cubicBezTo>
                  <a:cubicBezTo>
                    <a:pt x="2349" y="516"/>
                    <a:pt x="2528" y="357"/>
                    <a:pt x="2261" y="286"/>
                  </a:cubicBezTo>
                  <a:cubicBezTo>
                    <a:pt x="2426" y="236"/>
                    <a:pt x="2274" y="138"/>
                    <a:pt x="2075" y="168"/>
                  </a:cubicBezTo>
                  <a:cubicBezTo>
                    <a:pt x="1947" y="107"/>
                    <a:pt x="1727" y="84"/>
                    <a:pt x="1535" y="113"/>
                  </a:cubicBezTo>
                  <a:cubicBezTo>
                    <a:pt x="1388" y="0"/>
                    <a:pt x="950" y="0"/>
                    <a:pt x="802" y="113"/>
                  </a:cubicBezTo>
                  <a:cubicBezTo>
                    <a:pt x="656" y="38"/>
                    <a:pt x="332" y="73"/>
                    <a:pt x="310" y="166"/>
                  </a:cubicBezTo>
                  <a:cubicBezTo>
                    <a:pt x="310" y="166"/>
                    <a:pt x="307" y="166"/>
                    <a:pt x="307" y="166"/>
                  </a:cubicBezTo>
                  <a:close/>
                </a:path>
              </a:pathLst>
            </a:custGeom>
            <a:solidFill>
              <a:srgbClr val="919191"/>
            </a:solidFill>
            <a:ln w="12700">
              <a:solidFill>
                <a:srgbClr val="919191"/>
              </a:solidFill>
              <a:round/>
              <a:headEnd/>
              <a:tailEnd/>
            </a:ln>
          </p:spPr>
          <p:txBody>
            <a:bodyPr wrap="none"/>
            <a:lstStyle/>
            <a:p>
              <a:endParaRPr lang="en-US"/>
            </a:p>
          </p:txBody>
        </p:sp>
        <p:sp>
          <p:nvSpPr>
            <p:cNvPr id="25704" name="Freeform 48"/>
            <p:cNvSpPr>
              <a:spLocks noChangeArrowheads="1"/>
            </p:cNvSpPr>
            <p:nvPr/>
          </p:nvSpPr>
          <p:spPr bwMode="auto">
            <a:xfrm>
              <a:off x="3078" y="2291"/>
              <a:ext cx="1796" cy="495"/>
            </a:xfrm>
            <a:custGeom>
              <a:avLst/>
              <a:gdLst>
                <a:gd name="T0" fmla="*/ 449 w 1965"/>
                <a:gd name="T1" fmla="*/ 26 h 559"/>
                <a:gd name="T2" fmla="*/ 476 w 1965"/>
                <a:gd name="T3" fmla="*/ 55 h 559"/>
                <a:gd name="T4" fmla="*/ 387 w 1965"/>
                <a:gd name="T5" fmla="*/ 73 h 559"/>
                <a:gd name="T6" fmla="*/ 270 w 1965"/>
                <a:gd name="T7" fmla="*/ 78 h 559"/>
                <a:gd name="T8" fmla="*/ 101 w 1965"/>
                <a:gd name="T9" fmla="*/ 76 h 559"/>
                <a:gd name="T10" fmla="*/ 53 w 1965"/>
                <a:gd name="T11" fmla="*/ 44 h 559"/>
                <a:gd name="T12" fmla="*/ 92 w 1965"/>
                <a:gd name="T13" fmla="*/ 27 h 559"/>
                <a:gd name="T14" fmla="*/ 199 w 1965"/>
                <a:gd name="T15" fmla="*/ 17 h 559"/>
                <a:gd name="T16" fmla="*/ 349 w 1965"/>
                <a:gd name="T17" fmla="*/ 17 h 559"/>
                <a:gd name="T18" fmla="*/ 449 w 1965"/>
                <a:gd name="T19" fmla="*/ 26 h 559"/>
                <a:gd name="T20" fmla="*/ 449 w 1965"/>
                <a:gd name="T21" fmla="*/ 26 h 5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65"/>
                <a:gd name="T34" fmla="*/ 0 h 559"/>
                <a:gd name="T35" fmla="*/ 1965 w 1965"/>
                <a:gd name="T36" fmla="*/ 559 h 5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65" h="559">
                  <a:moveTo>
                    <a:pt x="1727" y="159"/>
                  </a:moveTo>
                  <a:cubicBezTo>
                    <a:pt x="1908" y="177"/>
                    <a:pt x="1965" y="281"/>
                    <a:pt x="1835" y="339"/>
                  </a:cubicBezTo>
                  <a:cubicBezTo>
                    <a:pt x="1933" y="437"/>
                    <a:pt x="1666" y="527"/>
                    <a:pt x="1492" y="454"/>
                  </a:cubicBezTo>
                  <a:cubicBezTo>
                    <a:pt x="1369" y="507"/>
                    <a:pt x="1188" y="519"/>
                    <a:pt x="1036" y="486"/>
                  </a:cubicBezTo>
                  <a:cubicBezTo>
                    <a:pt x="846" y="559"/>
                    <a:pt x="561" y="549"/>
                    <a:pt x="388" y="468"/>
                  </a:cubicBezTo>
                  <a:cubicBezTo>
                    <a:pt x="138" y="491"/>
                    <a:pt x="0" y="341"/>
                    <a:pt x="206" y="273"/>
                  </a:cubicBezTo>
                  <a:cubicBezTo>
                    <a:pt x="78" y="225"/>
                    <a:pt x="196" y="133"/>
                    <a:pt x="352" y="161"/>
                  </a:cubicBezTo>
                  <a:cubicBezTo>
                    <a:pt x="451" y="102"/>
                    <a:pt x="623" y="82"/>
                    <a:pt x="771" y="109"/>
                  </a:cubicBezTo>
                  <a:cubicBezTo>
                    <a:pt x="886" y="0"/>
                    <a:pt x="1227" y="0"/>
                    <a:pt x="1342" y="109"/>
                  </a:cubicBezTo>
                  <a:cubicBezTo>
                    <a:pt x="1456" y="38"/>
                    <a:pt x="1709" y="72"/>
                    <a:pt x="1725" y="159"/>
                  </a:cubicBezTo>
                  <a:cubicBezTo>
                    <a:pt x="1725" y="159"/>
                    <a:pt x="1727" y="158"/>
                    <a:pt x="1727" y="159"/>
                  </a:cubicBezTo>
                  <a:close/>
                </a:path>
              </a:pathLst>
            </a:custGeom>
            <a:solidFill>
              <a:srgbClr val="C0C0C0"/>
            </a:solidFill>
            <a:ln w="12700">
              <a:solidFill>
                <a:srgbClr val="C0C0C0"/>
              </a:solidFill>
              <a:round/>
              <a:headEnd/>
              <a:tailEnd/>
            </a:ln>
          </p:spPr>
          <p:txBody>
            <a:bodyPr wrap="none"/>
            <a:lstStyle/>
            <a:p>
              <a:endParaRPr lang="en-US"/>
            </a:p>
          </p:txBody>
        </p:sp>
        <p:sp>
          <p:nvSpPr>
            <p:cNvPr id="25705" name="Freeform 49"/>
            <p:cNvSpPr>
              <a:spLocks noChangeArrowheads="1"/>
            </p:cNvSpPr>
            <p:nvPr/>
          </p:nvSpPr>
          <p:spPr bwMode="auto">
            <a:xfrm>
              <a:off x="3172" y="2089"/>
              <a:ext cx="1669" cy="496"/>
            </a:xfrm>
            <a:custGeom>
              <a:avLst/>
              <a:gdLst>
                <a:gd name="T0" fmla="*/ 128 w 1826"/>
                <a:gd name="T1" fmla="*/ 79 h 560"/>
                <a:gd name="T2" fmla="*/ 280 w 1826"/>
                <a:gd name="T3" fmla="*/ 84 h 560"/>
                <a:gd name="T4" fmla="*/ 378 w 1826"/>
                <a:gd name="T5" fmla="*/ 69 h 560"/>
                <a:gd name="T6" fmla="*/ 410 w 1826"/>
                <a:gd name="T7" fmla="*/ 48 h 560"/>
                <a:gd name="T8" fmla="*/ 402 w 1826"/>
                <a:gd name="T9" fmla="*/ 18 h 560"/>
                <a:gd name="T10" fmla="*/ 239 w 1826"/>
                <a:gd name="T11" fmla="*/ 10 h 560"/>
                <a:gd name="T12" fmla="*/ 144 w 1826"/>
                <a:gd name="T13" fmla="*/ 15 h 560"/>
                <a:gd name="T14" fmla="*/ 96 w 1826"/>
                <a:gd name="T15" fmla="*/ 35 h 560"/>
                <a:gd name="T16" fmla="*/ 91 w 1826"/>
                <a:gd name="T17" fmla="*/ 61 h 560"/>
                <a:gd name="T18" fmla="*/ 128 w 1826"/>
                <a:gd name="T19" fmla="*/ 79 h 560"/>
                <a:gd name="T20" fmla="*/ 128 w 1826"/>
                <a:gd name="T21" fmla="*/ 79 h 5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26"/>
                <a:gd name="T34" fmla="*/ 0 h 560"/>
                <a:gd name="T35" fmla="*/ 1826 w 1826"/>
                <a:gd name="T36" fmla="*/ 560 h 5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26" h="560">
                  <a:moveTo>
                    <a:pt x="496" y="490"/>
                  </a:moveTo>
                  <a:cubicBezTo>
                    <a:pt x="546" y="543"/>
                    <a:pt x="884" y="560"/>
                    <a:pt x="1076" y="524"/>
                  </a:cubicBezTo>
                  <a:cubicBezTo>
                    <a:pt x="1388" y="553"/>
                    <a:pt x="1691" y="478"/>
                    <a:pt x="1461" y="427"/>
                  </a:cubicBezTo>
                  <a:cubicBezTo>
                    <a:pt x="1636" y="392"/>
                    <a:pt x="1684" y="341"/>
                    <a:pt x="1580" y="297"/>
                  </a:cubicBezTo>
                  <a:cubicBezTo>
                    <a:pt x="1826" y="243"/>
                    <a:pt x="1805" y="162"/>
                    <a:pt x="1547" y="111"/>
                  </a:cubicBezTo>
                  <a:cubicBezTo>
                    <a:pt x="1634" y="41"/>
                    <a:pt x="1149" y="0"/>
                    <a:pt x="922" y="57"/>
                  </a:cubicBezTo>
                  <a:cubicBezTo>
                    <a:pt x="773" y="21"/>
                    <a:pt x="470" y="52"/>
                    <a:pt x="553" y="97"/>
                  </a:cubicBezTo>
                  <a:cubicBezTo>
                    <a:pt x="358" y="125"/>
                    <a:pt x="285" y="174"/>
                    <a:pt x="369" y="217"/>
                  </a:cubicBezTo>
                  <a:cubicBezTo>
                    <a:pt x="13" y="249"/>
                    <a:pt x="0" y="345"/>
                    <a:pt x="348" y="380"/>
                  </a:cubicBezTo>
                  <a:cubicBezTo>
                    <a:pt x="113" y="412"/>
                    <a:pt x="215" y="484"/>
                    <a:pt x="496" y="490"/>
                  </a:cubicBezTo>
                  <a:cubicBezTo>
                    <a:pt x="496" y="490"/>
                    <a:pt x="495" y="490"/>
                    <a:pt x="496" y="490"/>
                  </a:cubicBezTo>
                  <a:close/>
                </a:path>
              </a:pathLst>
            </a:custGeom>
            <a:solidFill>
              <a:srgbClr val="DCDCDC"/>
            </a:solidFill>
            <a:ln w="12700">
              <a:solidFill>
                <a:srgbClr val="DCDCDC"/>
              </a:solidFill>
              <a:round/>
              <a:headEnd/>
              <a:tailEnd/>
            </a:ln>
          </p:spPr>
          <p:txBody>
            <a:bodyPr wrap="none"/>
            <a:lstStyle/>
            <a:p>
              <a:endParaRPr lang="en-US"/>
            </a:p>
          </p:txBody>
        </p:sp>
        <p:sp>
          <p:nvSpPr>
            <p:cNvPr id="25706" name="Freeform 50"/>
            <p:cNvSpPr>
              <a:spLocks noChangeArrowheads="1"/>
            </p:cNvSpPr>
            <p:nvPr/>
          </p:nvSpPr>
          <p:spPr bwMode="auto">
            <a:xfrm>
              <a:off x="3431" y="1998"/>
              <a:ext cx="1191" cy="391"/>
            </a:xfrm>
            <a:custGeom>
              <a:avLst/>
              <a:gdLst>
                <a:gd name="T0" fmla="*/ 40 w 1304"/>
                <a:gd name="T1" fmla="*/ 20 h 441"/>
                <a:gd name="T2" fmla="*/ 22 w 1304"/>
                <a:gd name="T3" fmla="*/ 44 h 441"/>
                <a:gd name="T4" fmla="*/ 80 w 1304"/>
                <a:gd name="T5" fmla="*/ 59 h 441"/>
                <a:gd name="T6" fmla="*/ 158 w 1304"/>
                <a:gd name="T7" fmla="*/ 63 h 441"/>
                <a:gd name="T8" fmla="*/ 268 w 1304"/>
                <a:gd name="T9" fmla="*/ 61 h 441"/>
                <a:gd name="T10" fmla="*/ 300 w 1304"/>
                <a:gd name="T11" fmla="*/ 36 h 441"/>
                <a:gd name="T12" fmla="*/ 275 w 1304"/>
                <a:gd name="T13" fmla="*/ 21 h 441"/>
                <a:gd name="T14" fmla="*/ 204 w 1304"/>
                <a:gd name="T15" fmla="*/ 14 h 441"/>
                <a:gd name="T16" fmla="*/ 106 w 1304"/>
                <a:gd name="T17" fmla="*/ 14 h 441"/>
                <a:gd name="T18" fmla="*/ 40 w 1304"/>
                <a:gd name="T19" fmla="*/ 20 h 441"/>
                <a:gd name="T20" fmla="*/ 40 w 1304"/>
                <a:gd name="T21" fmla="*/ 20 h 4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04"/>
                <a:gd name="T34" fmla="*/ 0 h 441"/>
                <a:gd name="T35" fmla="*/ 1304 w 1304"/>
                <a:gd name="T36" fmla="*/ 441 h 4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04" h="441">
                  <a:moveTo>
                    <a:pt x="157" y="125"/>
                  </a:moveTo>
                  <a:cubicBezTo>
                    <a:pt x="37" y="139"/>
                    <a:pt x="0" y="222"/>
                    <a:pt x="86" y="268"/>
                  </a:cubicBezTo>
                  <a:cubicBezTo>
                    <a:pt x="21" y="345"/>
                    <a:pt x="197" y="417"/>
                    <a:pt x="313" y="359"/>
                  </a:cubicBezTo>
                  <a:cubicBezTo>
                    <a:pt x="395" y="400"/>
                    <a:pt x="516" y="410"/>
                    <a:pt x="616" y="384"/>
                  </a:cubicBezTo>
                  <a:cubicBezTo>
                    <a:pt x="743" y="441"/>
                    <a:pt x="933" y="434"/>
                    <a:pt x="1047" y="370"/>
                  </a:cubicBezTo>
                  <a:cubicBezTo>
                    <a:pt x="1213" y="388"/>
                    <a:pt x="1304" y="270"/>
                    <a:pt x="1168" y="216"/>
                  </a:cubicBezTo>
                  <a:cubicBezTo>
                    <a:pt x="1252" y="178"/>
                    <a:pt x="1175" y="104"/>
                    <a:pt x="1072" y="126"/>
                  </a:cubicBezTo>
                  <a:cubicBezTo>
                    <a:pt x="1006" y="80"/>
                    <a:pt x="892" y="64"/>
                    <a:pt x="792" y="85"/>
                  </a:cubicBezTo>
                  <a:cubicBezTo>
                    <a:pt x="717" y="0"/>
                    <a:pt x="490" y="0"/>
                    <a:pt x="413" y="85"/>
                  </a:cubicBezTo>
                  <a:cubicBezTo>
                    <a:pt x="337" y="30"/>
                    <a:pt x="170" y="56"/>
                    <a:pt x="159" y="125"/>
                  </a:cubicBezTo>
                  <a:cubicBezTo>
                    <a:pt x="159" y="125"/>
                    <a:pt x="157" y="125"/>
                    <a:pt x="157" y="125"/>
                  </a:cubicBezTo>
                  <a:close/>
                </a:path>
              </a:pathLst>
            </a:custGeom>
            <a:solidFill>
              <a:srgbClr val="F0F0F0"/>
            </a:solidFill>
            <a:ln w="12700">
              <a:solidFill>
                <a:srgbClr val="F0F0F0"/>
              </a:solidFill>
              <a:round/>
              <a:headEnd/>
              <a:tailEnd/>
            </a:ln>
          </p:spPr>
          <p:txBody>
            <a:bodyPr wrap="none"/>
            <a:lstStyle/>
            <a:p>
              <a:endParaRPr lang="en-US"/>
            </a:p>
          </p:txBody>
        </p:sp>
      </p:grpSp>
      <p:grpSp>
        <p:nvGrpSpPr>
          <p:cNvPr id="6" name="Group 52"/>
          <p:cNvGrpSpPr>
            <a:grpSpLocks/>
          </p:cNvGrpSpPr>
          <p:nvPr/>
        </p:nvGrpSpPr>
        <p:grpSpPr bwMode="auto">
          <a:xfrm>
            <a:off x="7239001" y="2971800"/>
            <a:ext cx="2339975" cy="2954338"/>
            <a:chOff x="3459" y="1991"/>
            <a:chExt cx="1996" cy="1822"/>
          </a:xfrm>
        </p:grpSpPr>
        <p:sp>
          <p:nvSpPr>
            <p:cNvPr id="25621" name="Freeform 53"/>
            <p:cNvSpPr>
              <a:spLocks/>
            </p:cNvSpPr>
            <p:nvPr/>
          </p:nvSpPr>
          <p:spPr bwMode="auto">
            <a:xfrm rot="-7932879">
              <a:off x="3951" y="2764"/>
              <a:ext cx="39"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22" name="Freeform 54"/>
            <p:cNvSpPr>
              <a:spLocks/>
            </p:cNvSpPr>
            <p:nvPr/>
          </p:nvSpPr>
          <p:spPr bwMode="auto">
            <a:xfrm rot="-7932879">
              <a:off x="3649" y="2793"/>
              <a:ext cx="38"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23" name="Freeform 55"/>
            <p:cNvSpPr>
              <a:spLocks/>
            </p:cNvSpPr>
            <p:nvPr/>
          </p:nvSpPr>
          <p:spPr bwMode="auto">
            <a:xfrm rot="-7932879">
              <a:off x="3462" y="2985"/>
              <a:ext cx="38"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24" name="Freeform 56"/>
            <p:cNvSpPr>
              <a:spLocks/>
            </p:cNvSpPr>
            <p:nvPr/>
          </p:nvSpPr>
          <p:spPr bwMode="auto">
            <a:xfrm rot="-7932879">
              <a:off x="4421" y="2759"/>
              <a:ext cx="38" cy="44"/>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25" name="Freeform 57"/>
            <p:cNvSpPr>
              <a:spLocks/>
            </p:cNvSpPr>
            <p:nvPr/>
          </p:nvSpPr>
          <p:spPr bwMode="auto">
            <a:xfrm rot="-7932879">
              <a:off x="4190" y="2768"/>
              <a:ext cx="38" cy="45"/>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26" name="Freeform 58"/>
            <p:cNvSpPr>
              <a:spLocks/>
            </p:cNvSpPr>
            <p:nvPr/>
          </p:nvSpPr>
          <p:spPr bwMode="auto">
            <a:xfrm rot="-7932879">
              <a:off x="3847" y="2943"/>
              <a:ext cx="37" cy="44"/>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27" name="Freeform 59"/>
            <p:cNvSpPr>
              <a:spLocks/>
            </p:cNvSpPr>
            <p:nvPr/>
          </p:nvSpPr>
          <p:spPr bwMode="auto">
            <a:xfrm rot="-7932879">
              <a:off x="4630" y="2801"/>
              <a:ext cx="39"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28" name="Freeform 60"/>
            <p:cNvSpPr>
              <a:spLocks/>
            </p:cNvSpPr>
            <p:nvPr/>
          </p:nvSpPr>
          <p:spPr bwMode="auto">
            <a:xfrm rot="-7932879">
              <a:off x="4593" y="2961"/>
              <a:ext cx="38"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29" name="Freeform 61"/>
            <p:cNvSpPr>
              <a:spLocks/>
            </p:cNvSpPr>
            <p:nvPr/>
          </p:nvSpPr>
          <p:spPr bwMode="auto">
            <a:xfrm rot="-7932879">
              <a:off x="4292" y="2933"/>
              <a:ext cx="37"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30" name="Freeform 62"/>
            <p:cNvSpPr>
              <a:spLocks/>
            </p:cNvSpPr>
            <p:nvPr/>
          </p:nvSpPr>
          <p:spPr bwMode="auto">
            <a:xfrm rot="-7932879">
              <a:off x="4091" y="2947"/>
              <a:ext cx="38" cy="44"/>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31" name="Freeform 63"/>
            <p:cNvSpPr>
              <a:spLocks/>
            </p:cNvSpPr>
            <p:nvPr/>
          </p:nvSpPr>
          <p:spPr bwMode="auto">
            <a:xfrm rot="-7932879">
              <a:off x="4137" y="3305"/>
              <a:ext cx="39" cy="44"/>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32" name="Freeform 64"/>
            <p:cNvSpPr>
              <a:spLocks/>
            </p:cNvSpPr>
            <p:nvPr/>
          </p:nvSpPr>
          <p:spPr bwMode="auto">
            <a:xfrm rot="-7932879">
              <a:off x="3850" y="3202"/>
              <a:ext cx="38"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33" name="Freeform 65"/>
            <p:cNvSpPr>
              <a:spLocks/>
            </p:cNvSpPr>
            <p:nvPr/>
          </p:nvSpPr>
          <p:spPr bwMode="auto">
            <a:xfrm rot="-7932879">
              <a:off x="3665" y="3294"/>
              <a:ext cx="38" cy="44"/>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34" name="Freeform 66"/>
            <p:cNvSpPr>
              <a:spLocks/>
            </p:cNvSpPr>
            <p:nvPr/>
          </p:nvSpPr>
          <p:spPr bwMode="auto">
            <a:xfrm rot="-7932879">
              <a:off x="4747" y="3229"/>
              <a:ext cx="37" cy="44"/>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35" name="Freeform 67"/>
            <p:cNvSpPr>
              <a:spLocks/>
            </p:cNvSpPr>
            <p:nvPr/>
          </p:nvSpPr>
          <p:spPr bwMode="auto">
            <a:xfrm rot="-7932879">
              <a:off x="4493" y="3217"/>
              <a:ext cx="38" cy="45"/>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36" name="Freeform 68"/>
            <p:cNvSpPr>
              <a:spLocks/>
            </p:cNvSpPr>
            <p:nvPr/>
          </p:nvSpPr>
          <p:spPr bwMode="auto">
            <a:xfrm rot="-7932879">
              <a:off x="3606" y="3724"/>
              <a:ext cx="37" cy="44"/>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37" name="Freeform 69"/>
            <p:cNvSpPr>
              <a:spLocks/>
            </p:cNvSpPr>
            <p:nvPr/>
          </p:nvSpPr>
          <p:spPr bwMode="auto">
            <a:xfrm rot="-7932879">
              <a:off x="4283" y="3494"/>
              <a:ext cx="40" cy="44"/>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38" name="Freeform 70"/>
            <p:cNvSpPr>
              <a:spLocks/>
            </p:cNvSpPr>
            <p:nvPr/>
          </p:nvSpPr>
          <p:spPr bwMode="auto">
            <a:xfrm rot="-7932879">
              <a:off x="3909" y="3376"/>
              <a:ext cx="37" cy="44"/>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39" name="Freeform 71"/>
            <p:cNvSpPr>
              <a:spLocks/>
            </p:cNvSpPr>
            <p:nvPr/>
          </p:nvSpPr>
          <p:spPr bwMode="auto">
            <a:xfrm rot="-7932879">
              <a:off x="4031" y="3556"/>
              <a:ext cx="38" cy="44"/>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40" name="Freeform 72"/>
            <p:cNvSpPr>
              <a:spLocks/>
            </p:cNvSpPr>
            <p:nvPr/>
          </p:nvSpPr>
          <p:spPr bwMode="auto">
            <a:xfrm rot="-7932879">
              <a:off x="3713" y="3503"/>
              <a:ext cx="38" cy="42"/>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41" name="Freeform 73"/>
            <p:cNvSpPr>
              <a:spLocks/>
            </p:cNvSpPr>
            <p:nvPr/>
          </p:nvSpPr>
          <p:spPr bwMode="auto">
            <a:xfrm rot="-7932879">
              <a:off x="4025" y="3118"/>
              <a:ext cx="38"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42" name="Freeform 74"/>
            <p:cNvSpPr>
              <a:spLocks/>
            </p:cNvSpPr>
            <p:nvPr/>
          </p:nvSpPr>
          <p:spPr bwMode="auto">
            <a:xfrm rot="-7932879">
              <a:off x="4586" y="3376"/>
              <a:ext cx="39"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43" name="Freeform 75"/>
            <p:cNvSpPr>
              <a:spLocks/>
            </p:cNvSpPr>
            <p:nvPr/>
          </p:nvSpPr>
          <p:spPr bwMode="auto">
            <a:xfrm rot="-7932879">
              <a:off x="3484" y="3473"/>
              <a:ext cx="37"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44" name="Freeform 76"/>
            <p:cNvSpPr>
              <a:spLocks/>
            </p:cNvSpPr>
            <p:nvPr/>
          </p:nvSpPr>
          <p:spPr bwMode="auto">
            <a:xfrm rot="-7932879">
              <a:off x="3501" y="3183"/>
              <a:ext cx="38"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45" name="Freeform 77"/>
            <p:cNvSpPr>
              <a:spLocks/>
            </p:cNvSpPr>
            <p:nvPr/>
          </p:nvSpPr>
          <p:spPr bwMode="auto">
            <a:xfrm rot="-7932879">
              <a:off x="4520" y="3602"/>
              <a:ext cx="41" cy="42"/>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46" name="Freeform 78"/>
            <p:cNvSpPr>
              <a:spLocks/>
            </p:cNvSpPr>
            <p:nvPr/>
          </p:nvSpPr>
          <p:spPr bwMode="auto">
            <a:xfrm rot="-7932879">
              <a:off x="3653" y="3033"/>
              <a:ext cx="38"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47" name="Freeform 79"/>
            <p:cNvSpPr>
              <a:spLocks/>
            </p:cNvSpPr>
            <p:nvPr/>
          </p:nvSpPr>
          <p:spPr bwMode="auto">
            <a:xfrm rot="-7932879">
              <a:off x="3868" y="3732"/>
              <a:ext cx="38"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48" name="Freeform 80"/>
            <p:cNvSpPr>
              <a:spLocks/>
            </p:cNvSpPr>
            <p:nvPr/>
          </p:nvSpPr>
          <p:spPr bwMode="auto">
            <a:xfrm rot="-7932879">
              <a:off x="4348" y="3312"/>
              <a:ext cx="38" cy="45"/>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49" name="Freeform 81"/>
            <p:cNvSpPr>
              <a:spLocks/>
            </p:cNvSpPr>
            <p:nvPr/>
          </p:nvSpPr>
          <p:spPr bwMode="auto">
            <a:xfrm rot="-7932879">
              <a:off x="4746" y="3626"/>
              <a:ext cx="38" cy="44"/>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50" name="Freeform 82"/>
            <p:cNvSpPr>
              <a:spLocks/>
            </p:cNvSpPr>
            <p:nvPr/>
          </p:nvSpPr>
          <p:spPr bwMode="auto">
            <a:xfrm rot="-7932879">
              <a:off x="4110" y="3743"/>
              <a:ext cx="38"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51" name="Freeform 83"/>
            <p:cNvSpPr>
              <a:spLocks/>
            </p:cNvSpPr>
            <p:nvPr/>
          </p:nvSpPr>
          <p:spPr bwMode="auto">
            <a:xfrm rot="-7932879">
              <a:off x="4050" y="2545"/>
              <a:ext cx="40" cy="42"/>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52" name="Freeform 84"/>
            <p:cNvSpPr>
              <a:spLocks/>
            </p:cNvSpPr>
            <p:nvPr/>
          </p:nvSpPr>
          <p:spPr bwMode="auto">
            <a:xfrm rot="-7932879">
              <a:off x="4437" y="2496"/>
              <a:ext cx="42" cy="42"/>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53" name="Freeform 85"/>
            <p:cNvSpPr>
              <a:spLocks/>
            </p:cNvSpPr>
            <p:nvPr/>
          </p:nvSpPr>
          <p:spPr bwMode="auto">
            <a:xfrm rot="-7932879">
              <a:off x="4240" y="2018"/>
              <a:ext cx="39"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54" name="Freeform 86"/>
            <p:cNvSpPr>
              <a:spLocks/>
            </p:cNvSpPr>
            <p:nvPr/>
          </p:nvSpPr>
          <p:spPr bwMode="auto">
            <a:xfrm rot="-7932879">
              <a:off x="3937" y="2047"/>
              <a:ext cx="38"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55" name="Freeform 87"/>
            <p:cNvSpPr>
              <a:spLocks/>
            </p:cNvSpPr>
            <p:nvPr/>
          </p:nvSpPr>
          <p:spPr bwMode="auto">
            <a:xfrm rot="-7932879">
              <a:off x="3795" y="2167"/>
              <a:ext cx="38"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56" name="Freeform 88"/>
            <p:cNvSpPr>
              <a:spLocks/>
            </p:cNvSpPr>
            <p:nvPr/>
          </p:nvSpPr>
          <p:spPr bwMode="auto">
            <a:xfrm rot="-7932879">
              <a:off x="4711" y="2075"/>
              <a:ext cx="38" cy="45"/>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57" name="Freeform 89"/>
            <p:cNvSpPr>
              <a:spLocks/>
            </p:cNvSpPr>
            <p:nvPr/>
          </p:nvSpPr>
          <p:spPr bwMode="auto">
            <a:xfrm rot="-7932879">
              <a:off x="4479" y="2048"/>
              <a:ext cx="38" cy="44"/>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58" name="Freeform 90"/>
            <p:cNvSpPr>
              <a:spLocks/>
            </p:cNvSpPr>
            <p:nvPr/>
          </p:nvSpPr>
          <p:spPr bwMode="auto">
            <a:xfrm rot="-7932879">
              <a:off x="3657" y="2472"/>
              <a:ext cx="37" cy="44"/>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59" name="Freeform 91"/>
            <p:cNvSpPr>
              <a:spLocks/>
            </p:cNvSpPr>
            <p:nvPr/>
          </p:nvSpPr>
          <p:spPr bwMode="auto">
            <a:xfrm rot="-7932879">
              <a:off x="4353" y="2246"/>
              <a:ext cx="40" cy="44"/>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60" name="Freeform 92"/>
            <p:cNvSpPr>
              <a:spLocks/>
            </p:cNvSpPr>
            <p:nvPr/>
          </p:nvSpPr>
          <p:spPr bwMode="auto">
            <a:xfrm rot="-7932879">
              <a:off x="4055" y="2195"/>
              <a:ext cx="37" cy="45"/>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61" name="Freeform 93"/>
            <p:cNvSpPr>
              <a:spLocks/>
            </p:cNvSpPr>
            <p:nvPr/>
          </p:nvSpPr>
          <p:spPr bwMode="auto">
            <a:xfrm rot="-7932879">
              <a:off x="4958" y="2049"/>
              <a:ext cx="40"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62" name="Freeform 94"/>
            <p:cNvSpPr>
              <a:spLocks/>
            </p:cNvSpPr>
            <p:nvPr/>
          </p:nvSpPr>
          <p:spPr bwMode="auto">
            <a:xfrm rot="-7932879">
              <a:off x="5188" y="2146"/>
              <a:ext cx="39" cy="42"/>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63" name="Freeform 95"/>
            <p:cNvSpPr>
              <a:spLocks/>
            </p:cNvSpPr>
            <p:nvPr/>
          </p:nvSpPr>
          <p:spPr bwMode="auto">
            <a:xfrm rot="-7932879">
              <a:off x="4145" y="2363"/>
              <a:ext cx="38" cy="45"/>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64" name="Freeform 96"/>
            <p:cNvSpPr>
              <a:spLocks/>
            </p:cNvSpPr>
            <p:nvPr/>
          </p:nvSpPr>
          <p:spPr bwMode="auto">
            <a:xfrm rot="-7932879">
              <a:off x="5020" y="2492"/>
              <a:ext cx="41" cy="44"/>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65" name="Freeform 97"/>
            <p:cNvSpPr>
              <a:spLocks/>
            </p:cNvSpPr>
            <p:nvPr/>
          </p:nvSpPr>
          <p:spPr bwMode="auto">
            <a:xfrm rot="-7932879">
              <a:off x="4744" y="2449"/>
              <a:ext cx="38"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66" name="Freeform 98"/>
            <p:cNvSpPr>
              <a:spLocks/>
            </p:cNvSpPr>
            <p:nvPr/>
          </p:nvSpPr>
          <p:spPr bwMode="auto">
            <a:xfrm rot="-7932879">
              <a:off x="4833" y="2298"/>
              <a:ext cx="40"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67" name="Freeform 99"/>
            <p:cNvSpPr>
              <a:spLocks/>
            </p:cNvSpPr>
            <p:nvPr/>
          </p:nvSpPr>
          <p:spPr bwMode="auto">
            <a:xfrm rot="-7932879">
              <a:off x="4609" y="2304"/>
              <a:ext cx="39"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68" name="Freeform 100"/>
            <p:cNvSpPr>
              <a:spLocks/>
            </p:cNvSpPr>
            <p:nvPr/>
          </p:nvSpPr>
          <p:spPr bwMode="auto">
            <a:xfrm rot="-7932879">
              <a:off x="5027" y="2300"/>
              <a:ext cx="41" cy="46"/>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69" name="Freeform 101"/>
            <p:cNvSpPr>
              <a:spLocks/>
            </p:cNvSpPr>
            <p:nvPr/>
          </p:nvSpPr>
          <p:spPr bwMode="auto">
            <a:xfrm rot="-7932879">
              <a:off x="5409" y="2198"/>
              <a:ext cx="38" cy="45"/>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70" name="Freeform 102"/>
            <p:cNvSpPr>
              <a:spLocks/>
            </p:cNvSpPr>
            <p:nvPr/>
          </p:nvSpPr>
          <p:spPr bwMode="auto">
            <a:xfrm rot="-7932879">
              <a:off x="5229" y="2374"/>
              <a:ext cx="38"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71" name="Freeform 103"/>
            <p:cNvSpPr>
              <a:spLocks/>
            </p:cNvSpPr>
            <p:nvPr/>
          </p:nvSpPr>
          <p:spPr bwMode="auto">
            <a:xfrm rot="-7932879">
              <a:off x="4604" y="2622"/>
              <a:ext cx="39"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72" name="Freeform 104"/>
            <p:cNvSpPr>
              <a:spLocks/>
            </p:cNvSpPr>
            <p:nvPr/>
          </p:nvSpPr>
          <p:spPr bwMode="auto">
            <a:xfrm rot="-7932879">
              <a:off x="4259" y="2567"/>
              <a:ext cx="38"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73" name="Freeform 105"/>
            <p:cNvSpPr>
              <a:spLocks/>
            </p:cNvSpPr>
            <p:nvPr/>
          </p:nvSpPr>
          <p:spPr bwMode="auto">
            <a:xfrm rot="-7932879">
              <a:off x="3833" y="2588"/>
              <a:ext cx="37"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74" name="Freeform 106"/>
            <p:cNvSpPr>
              <a:spLocks/>
            </p:cNvSpPr>
            <p:nvPr/>
          </p:nvSpPr>
          <p:spPr bwMode="auto">
            <a:xfrm rot="-7932879">
              <a:off x="3501" y="2647"/>
              <a:ext cx="37"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75" name="Freeform 107"/>
            <p:cNvSpPr>
              <a:spLocks/>
            </p:cNvSpPr>
            <p:nvPr/>
          </p:nvSpPr>
          <p:spPr bwMode="auto">
            <a:xfrm rot="-7932879">
              <a:off x="5415" y="2437"/>
              <a:ext cx="37"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76" name="Freeform 108"/>
            <p:cNvSpPr>
              <a:spLocks/>
            </p:cNvSpPr>
            <p:nvPr/>
          </p:nvSpPr>
          <p:spPr bwMode="auto">
            <a:xfrm rot="-7932879">
              <a:off x="5258" y="2582"/>
              <a:ext cx="39"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77" name="Freeform 109"/>
            <p:cNvSpPr>
              <a:spLocks/>
            </p:cNvSpPr>
            <p:nvPr/>
          </p:nvSpPr>
          <p:spPr bwMode="auto">
            <a:xfrm rot="-7932879">
              <a:off x="5082" y="2688"/>
              <a:ext cx="38" cy="44"/>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78" name="Freeform 110"/>
            <p:cNvSpPr>
              <a:spLocks/>
            </p:cNvSpPr>
            <p:nvPr/>
          </p:nvSpPr>
          <p:spPr bwMode="auto">
            <a:xfrm rot="-7932879">
              <a:off x="3567" y="2250"/>
              <a:ext cx="38"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79" name="Freeform 111"/>
            <p:cNvSpPr>
              <a:spLocks/>
            </p:cNvSpPr>
            <p:nvPr/>
          </p:nvSpPr>
          <p:spPr bwMode="auto">
            <a:xfrm rot="-7932879">
              <a:off x="5382" y="2720"/>
              <a:ext cx="37" cy="44"/>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80" name="Freeform 112"/>
            <p:cNvSpPr>
              <a:spLocks/>
            </p:cNvSpPr>
            <p:nvPr/>
          </p:nvSpPr>
          <p:spPr bwMode="auto">
            <a:xfrm rot="-7932879">
              <a:off x="4844" y="2630"/>
              <a:ext cx="39"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81" name="Freeform 113"/>
            <p:cNvSpPr>
              <a:spLocks/>
            </p:cNvSpPr>
            <p:nvPr/>
          </p:nvSpPr>
          <p:spPr bwMode="auto">
            <a:xfrm rot="-7932879">
              <a:off x="5338" y="1989"/>
              <a:ext cx="39"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82" name="Freeform 114"/>
            <p:cNvSpPr>
              <a:spLocks/>
            </p:cNvSpPr>
            <p:nvPr/>
          </p:nvSpPr>
          <p:spPr bwMode="auto">
            <a:xfrm rot="-7932879">
              <a:off x="4598" y="3772"/>
              <a:ext cx="38" cy="44"/>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83" name="Freeform 115"/>
            <p:cNvSpPr>
              <a:spLocks/>
            </p:cNvSpPr>
            <p:nvPr/>
          </p:nvSpPr>
          <p:spPr bwMode="auto">
            <a:xfrm rot="-7932879">
              <a:off x="4324" y="3743"/>
              <a:ext cx="38"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84" name="Freeform 116"/>
            <p:cNvSpPr>
              <a:spLocks/>
            </p:cNvSpPr>
            <p:nvPr/>
          </p:nvSpPr>
          <p:spPr bwMode="auto">
            <a:xfrm rot="-7932879">
              <a:off x="4919" y="2819"/>
              <a:ext cx="39" cy="42"/>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85" name="Freeform 117"/>
            <p:cNvSpPr>
              <a:spLocks/>
            </p:cNvSpPr>
            <p:nvPr/>
          </p:nvSpPr>
          <p:spPr bwMode="auto">
            <a:xfrm rot="-7932879">
              <a:off x="4973" y="3227"/>
              <a:ext cx="39" cy="44"/>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86" name="Freeform 118"/>
            <p:cNvSpPr>
              <a:spLocks/>
            </p:cNvSpPr>
            <p:nvPr/>
          </p:nvSpPr>
          <p:spPr bwMode="auto">
            <a:xfrm rot="-7932879">
              <a:off x="5190" y="3114"/>
              <a:ext cx="39"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87" name="Freeform 119"/>
            <p:cNvSpPr>
              <a:spLocks/>
            </p:cNvSpPr>
            <p:nvPr/>
          </p:nvSpPr>
          <p:spPr bwMode="auto">
            <a:xfrm rot="-7932879">
              <a:off x="5034" y="3014"/>
              <a:ext cx="41" cy="44"/>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88" name="Freeform 120"/>
            <p:cNvSpPr>
              <a:spLocks/>
            </p:cNvSpPr>
            <p:nvPr/>
          </p:nvSpPr>
          <p:spPr bwMode="auto">
            <a:xfrm rot="-7932879">
              <a:off x="4996" y="3453"/>
              <a:ext cx="41" cy="47"/>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89" name="Freeform 121"/>
            <p:cNvSpPr>
              <a:spLocks/>
            </p:cNvSpPr>
            <p:nvPr/>
          </p:nvSpPr>
          <p:spPr bwMode="auto">
            <a:xfrm rot="-7932879">
              <a:off x="5326" y="2863"/>
              <a:ext cx="39"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90" name="Freeform 122"/>
            <p:cNvSpPr>
              <a:spLocks/>
            </p:cNvSpPr>
            <p:nvPr/>
          </p:nvSpPr>
          <p:spPr bwMode="auto">
            <a:xfrm rot="-7932879">
              <a:off x="5384" y="3593"/>
              <a:ext cx="38"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91" name="Freeform 123"/>
            <p:cNvSpPr>
              <a:spLocks/>
            </p:cNvSpPr>
            <p:nvPr/>
          </p:nvSpPr>
          <p:spPr bwMode="auto">
            <a:xfrm rot="-7932879">
              <a:off x="5369" y="3313"/>
              <a:ext cx="41" cy="42"/>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92" name="Freeform 124"/>
            <p:cNvSpPr>
              <a:spLocks/>
            </p:cNvSpPr>
            <p:nvPr/>
          </p:nvSpPr>
          <p:spPr bwMode="auto">
            <a:xfrm rot="-7932879">
              <a:off x="5142" y="3565"/>
              <a:ext cx="39"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93" name="Freeform 125"/>
            <p:cNvSpPr>
              <a:spLocks/>
            </p:cNvSpPr>
            <p:nvPr/>
          </p:nvSpPr>
          <p:spPr bwMode="auto">
            <a:xfrm rot="-7932879">
              <a:off x="5403" y="3049"/>
              <a:ext cx="38"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94" name="Freeform 126"/>
            <p:cNvSpPr>
              <a:spLocks/>
            </p:cNvSpPr>
            <p:nvPr/>
          </p:nvSpPr>
          <p:spPr bwMode="auto">
            <a:xfrm rot="-7932879">
              <a:off x="4940" y="3732"/>
              <a:ext cx="38"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95" name="Freeform 127"/>
            <p:cNvSpPr>
              <a:spLocks/>
            </p:cNvSpPr>
            <p:nvPr/>
          </p:nvSpPr>
          <p:spPr bwMode="auto">
            <a:xfrm rot="-7932879">
              <a:off x="5154" y="3358"/>
              <a:ext cx="37"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96" name="Freeform 128"/>
            <p:cNvSpPr>
              <a:spLocks/>
            </p:cNvSpPr>
            <p:nvPr/>
          </p:nvSpPr>
          <p:spPr bwMode="auto">
            <a:xfrm rot="-7932879">
              <a:off x="5229" y="3743"/>
              <a:ext cx="37" cy="45"/>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97" name="Freeform 129"/>
            <p:cNvSpPr>
              <a:spLocks/>
            </p:cNvSpPr>
            <p:nvPr/>
          </p:nvSpPr>
          <p:spPr bwMode="auto">
            <a:xfrm rot="-7932879">
              <a:off x="4790" y="3457"/>
              <a:ext cx="38" cy="44"/>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98" name="Freeform 130"/>
            <p:cNvSpPr>
              <a:spLocks/>
            </p:cNvSpPr>
            <p:nvPr/>
          </p:nvSpPr>
          <p:spPr bwMode="auto">
            <a:xfrm rot="-7932879">
              <a:off x="4824" y="2953"/>
              <a:ext cx="37"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699" name="Freeform 131"/>
            <p:cNvSpPr>
              <a:spLocks/>
            </p:cNvSpPr>
            <p:nvPr/>
          </p:nvSpPr>
          <p:spPr bwMode="auto">
            <a:xfrm rot="-7932879">
              <a:off x="3885" y="2326"/>
              <a:ext cx="37"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700" name="Freeform 132"/>
            <p:cNvSpPr>
              <a:spLocks/>
            </p:cNvSpPr>
            <p:nvPr/>
          </p:nvSpPr>
          <p:spPr bwMode="auto">
            <a:xfrm rot="-7932879">
              <a:off x="3617" y="2024"/>
              <a:ext cx="38"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701" name="Freeform 133"/>
            <p:cNvSpPr>
              <a:spLocks/>
            </p:cNvSpPr>
            <p:nvPr/>
          </p:nvSpPr>
          <p:spPr bwMode="auto">
            <a:xfrm rot="-7932879">
              <a:off x="5138" y="2842"/>
              <a:ext cx="38"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sp>
          <p:nvSpPr>
            <p:cNvPr id="25702" name="Freeform 134"/>
            <p:cNvSpPr>
              <a:spLocks/>
            </p:cNvSpPr>
            <p:nvPr/>
          </p:nvSpPr>
          <p:spPr bwMode="auto">
            <a:xfrm rot="-7932879">
              <a:off x="4267" y="3123"/>
              <a:ext cx="38" cy="43"/>
            </a:xfrm>
            <a:custGeom>
              <a:avLst/>
              <a:gdLst>
                <a:gd name="T0" fmla="*/ 0 w 383"/>
                <a:gd name="T1" fmla="*/ 0 h 508"/>
                <a:gd name="T2" fmla="*/ 0 w 383"/>
                <a:gd name="T3" fmla="*/ 0 h 508"/>
                <a:gd name="T4" fmla="*/ 0 w 383"/>
                <a:gd name="T5" fmla="*/ 0 h 508"/>
                <a:gd name="T6" fmla="*/ 0 w 383"/>
                <a:gd name="T7" fmla="*/ 0 h 508"/>
                <a:gd name="T8" fmla="*/ 0 w 383"/>
                <a:gd name="T9" fmla="*/ 0 h 508"/>
                <a:gd name="T10" fmla="*/ 0 w 383"/>
                <a:gd name="T11" fmla="*/ 0 h 508"/>
                <a:gd name="T12" fmla="*/ 0 w 383"/>
                <a:gd name="T13" fmla="*/ 0 h 508"/>
                <a:gd name="T14" fmla="*/ 0 w 383"/>
                <a:gd name="T15" fmla="*/ 0 h 508"/>
                <a:gd name="T16" fmla="*/ 0 w 383"/>
                <a:gd name="T17" fmla="*/ 0 h 508"/>
                <a:gd name="T18" fmla="*/ 0 w 383"/>
                <a:gd name="T19" fmla="*/ 0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508"/>
                <a:gd name="T32" fmla="*/ 383 w 383"/>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508">
                  <a:moveTo>
                    <a:pt x="383" y="499"/>
                  </a:moveTo>
                  <a:cubicBezTo>
                    <a:pt x="362" y="508"/>
                    <a:pt x="295" y="483"/>
                    <a:pt x="250" y="464"/>
                  </a:cubicBezTo>
                  <a:cubicBezTo>
                    <a:pt x="205" y="445"/>
                    <a:pt x="148" y="422"/>
                    <a:pt x="111" y="388"/>
                  </a:cubicBezTo>
                  <a:cubicBezTo>
                    <a:pt x="74" y="354"/>
                    <a:pt x="42" y="308"/>
                    <a:pt x="28" y="260"/>
                  </a:cubicBezTo>
                  <a:cubicBezTo>
                    <a:pt x="14" y="212"/>
                    <a:pt x="0" y="143"/>
                    <a:pt x="28" y="101"/>
                  </a:cubicBezTo>
                  <a:cubicBezTo>
                    <a:pt x="56" y="59"/>
                    <a:pt x="152" y="0"/>
                    <a:pt x="199" y="7"/>
                  </a:cubicBezTo>
                  <a:cubicBezTo>
                    <a:pt x="246" y="14"/>
                    <a:pt x="298" y="97"/>
                    <a:pt x="312" y="145"/>
                  </a:cubicBezTo>
                  <a:cubicBezTo>
                    <a:pt x="326" y="193"/>
                    <a:pt x="282" y="252"/>
                    <a:pt x="285" y="296"/>
                  </a:cubicBezTo>
                  <a:cubicBezTo>
                    <a:pt x="288" y="340"/>
                    <a:pt x="314" y="377"/>
                    <a:pt x="330" y="411"/>
                  </a:cubicBezTo>
                  <a:cubicBezTo>
                    <a:pt x="346" y="445"/>
                    <a:pt x="372" y="481"/>
                    <a:pt x="383" y="499"/>
                  </a:cubicBezTo>
                  <a:close/>
                </a:path>
              </a:pathLst>
            </a:custGeom>
            <a:solidFill>
              <a:srgbClr val="3366FF"/>
            </a:solidFill>
            <a:ln w="9525">
              <a:noFill/>
              <a:round/>
              <a:headEnd/>
              <a:tailEnd/>
            </a:ln>
          </p:spPr>
          <p:txBody>
            <a:bodyPr/>
            <a:lstStyle/>
            <a:p>
              <a:endParaRPr lang="en-US"/>
            </a:p>
          </p:txBody>
        </p:sp>
      </p:grpSp>
      <p:sp>
        <p:nvSpPr>
          <p:cNvPr id="25612" name="Line 137"/>
          <p:cNvSpPr>
            <a:spLocks noChangeShapeType="1"/>
          </p:cNvSpPr>
          <p:nvPr/>
        </p:nvSpPr>
        <p:spPr bwMode="auto">
          <a:xfrm flipV="1">
            <a:off x="3162300" y="5002214"/>
            <a:ext cx="3543300" cy="344487"/>
          </a:xfrm>
          <a:prstGeom prst="line">
            <a:avLst/>
          </a:prstGeom>
          <a:noFill/>
          <a:ln w="9525">
            <a:solidFill>
              <a:schemeClr val="tx1"/>
            </a:solidFill>
            <a:round/>
            <a:headEnd/>
            <a:tailEnd/>
          </a:ln>
        </p:spPr>
        <p:txBody>
          <a:bodyPr/>
          <a:lstStyle/>
          <a:p>
            <a:endParaRPr lang="en-US"/>
          </a:p>
        </p:txBody>
      </p:sp>
      <p:sp>
        <p:nvSpPr>
          <p:cNvPr id="25613" name="Line 138"/>
          <p:cNvSpPr>
            <a:spLocks noChangeShapeType="1"/>
          </p:cNvSpPr>
          <p:nvPr/>
        </p:nvSpPr>
        <p:spPr bwMode="auto">
          <a:xfrm flipV="1">
            <a:off x="3162300" y="3998914"/>
            <a:ext cx="7505700" cy="1347787"/>
          </a:xfrm>
          <a:prstGeom prst="line">
            <a:avLst/>
          </a:prstGeom>
          <a:noFill/>
          <a:ln w="9525">
            <a:solidFill>
              <a:schemeClr val="tx1"/>
            </a:solidFill>
            <a:round/>
            <a:headEnd/>
            <a:tailEnd/>
          </a:ln>
        </p:spPr>
        <p:txBody>
          <a:bodyPr/>
          <a:lstStyle/>
          <a:p>
            <a:endParaRPr lang="en-US"/>
          </a:p>
        </p:txBody>
      </p:sp>
      <p:grpSp>
        <p:nvGrpSpPr>
          <p:cNvPr id="7" name="Group 139"/>
          <p:cNvGrpSpPr>
            <a:grpSpLocks/>
          </p:cNvGrpSpPr>
          <p:nvPr/>
        </p:nvGrpSpPr>
        <p:grpSpPr bwMode="auto">
          <a:xfrm>
            <a:off x="4833938" y="5092699"/>
            <a:ext cx="330200" cy="291851"/>
            <a:chOff x="2311" y="1858"/>
            <a:chExt cx="208" cy="194"/>
          </a:xfrm>
        </p:grpSpPr>
        <p:sp>
          <p:nvSpPr>
            <p:cNvPr id="25619" name="Text Box 140"/>
            <p:cNvSpPr txBox="1">
              <a:spLocks noChangeArrowheads="1"/>
            </p:cNvSpPr>
            <p:nvPr/>
          </p:nvSpPr>
          <p:spPr bwMode="auto">
            <a:xfrm>
              <a:off x="2351" y="1858"/>
              <a:ext cx="168" cy="194"/>
            </a:xfrm>
            <a:prstGeom prst="rect">
              <a:avLst/>
            </a:prstGeom>
            <a:noFill/>
            <a:ln w="25400">
              <a:noFill/>
              <a:miter lim="800000"/>
              <a:headEnd/>
              <a:tailEnd/>
            </a:ln>
          </p:spPr>
          <p:txBody>
            <a:bodyPr lIns="0" tIns="0" rIns="0" bIns="0">
              <a:spAutoFit/>
            </a:bodyPr>
            <a:lstStyle/>
            <a:p>
              <a:pPr defTabSz="823913" eaLnBrk="0" hangingPunct="0">
                <a:spcAft>
                  <a:spcPct val="15000"/>
                </a:spcAft>
              </a:pPr>
              <a:r>
                <a:rPr lang="en-US" sz="1900" b="1">
                  <a:solidFill>
                    <a:srgbClr val="FF3300"/>
                  </a:solidFill>
                  <a:latin typeface="Symbol" pitchFamily="18" charset="2"/>
                </a:rPr>
                <a:t>a</a:t>
              </a:r>
              <a:r>
                <a:rPr lang="en-US" sz="1900" b="1">
                  <a:solidFill>
                    <a:srgbClr val="FF9900"/>
                  </a:solidFill>
                  <a:latin typeface="Symbol" pitchFamily="18" charset="2"/>
                </a:rPr>
                <a:t> </a:t>
              </a:r>
            </a:p>
          </p:txBody>
        </p:sp>
        <p:sp>
          <p:nvSpPr>
            <p:cNvPr id="25620" name="Freeform 141"/>
            <p:cNvSpPr>
              <a:spLocks/>
            </p:cNvSpPr>
            <p:nvPr/>
          </p:nvSpPr>
          <p:spPr bwMode="auto">
            <a:xfrm>
              <a:off x="2311" y="1918"/>
              <a:ext cx="8" cy="113"/>
            </a:xfrm>
            <a:custGeom>
              <a:avLst/>
              <a:gdLst>
                <a:gd name="T0" fmla="*/ 1 w 7"/>
                <a:gd name="T1" fmla="*/ 0 h 113"/>
                <a:gd name="T2" fmla="*/ 49 w 7"/>
                <a:gd name="T3" fmla="*/ 59 h 113"/>
                <a:gd name="T4" fmla="*/ 0 w 7"/>
                <a:gd name="T5" fmla="*/ 113 h 113"/>
                <a:gd name="T6" fmla="*/ 0 60000 65536"/>
                <a:gd name="T7" fmla="*/ 0 60000 65536"/>
                <a:gd name="T8" fmla="*/ 0 60000 65536"/>
                <a:gd name="T9" fmla="*/ 0 w 7"/>
                <a:gd name="T10" fmla="*/ 0 h 113"/>
                <a:gd name="T11" fmla="*/ 7 w 7"/>
                <a:gd name="T12" fmla="*/ 113 h 113"/>
              </a:gdLst>
              <a:ahLst/>
              <a:cxnLst>
                <a:cxn ang="T6">
                  <a:pos x="T0" y="T1"/>
                </a:cxn>
                <a:cxn ang="T7">
                  <a:pos x="T2" y="T3"/>
                </a:cxn>
                <a:cxn ang="T8">
                  <a:pos x="T4" y="T5"/>
                </a:cxn>
              </a:cxnLst>
              <a:rect l="T9" t="T10" r="T11" b="T12"/>
              <a:pathLst>
                <a:path w="7" h="113">
                  <a:moveTo>
                    <a:pt x="1" y="0"/>
                  </a:moveTo>
                  <a:cubicBezTo>
                    <a:pt x="2" y="10"/>
                    <a:pt x="7" y="40"/>
                    <a:pt x="7" y="59"/>
                  </a:cubicBezTo>
                  <a:cubicBezTo>
                    <a:pt x="7" y="78"/>
                    <a:pt x="0" y="113"/>
                    <a:pt x="0" y="113"/>
                  </a:cubicBezTo>
                </a:path>
              </a:pathLst>
            </a:custGeom>
            <a:noFill/>
            <a:ln w="25400">
              <a:solidFill>
                <a:srgbClr val="FFFF00"/>
              </a:solidFill>
              <a:round/>
              <a:headEnd/>
              <a:tailEnd/>
            </a:ln>
          </p:spPr>
          <p:txBody>
            <a:bodyPr wrap="none"/>
            <a:lstStyle/>
            <a:p>
              <a:endParaRPr lang="en-US"/>
            </a:p>
          </p:txBody>
        </p:sp>
      </p:grpSp>
      <p:sp>
        <p:nvSpPr>
          <p:cNvPr id="25615" name="Text Box 142"/>
          <p:cNvSpPr txBox="1">
            <a:spLocks noChangeArrowheads="1"/>
          </p:cNvSpPr>
          <p:nvPr/>
        </p:nvSpPr>
        <p:spPr bwMode="auto">
          <a:xfrm rot="-1080000">
            <a:off x="3338513" y="4549775"/>
            <a:ext cx="1816100" cy="304800"/>
          </a:xfrm>
          <a:prstGeom prst="rect">
            <a:avLst/>
          </a:prstGeom>
          <a:noFill/>
          <a:ln w="25400">
            <a:noFill/>
            <a:miter lim="800000"/>
            <a:headEnd/>
            <a:tailEnd/>
          </a:ln>
        </p:spPr>
        <p:txBody>
          <a:bodyPr lIns="0" tIns="0" rIns="0" bIns="0">
            <a:spAutoFit/>
          </a:bodyPr>
          <a:lstStyle/>
          <a:p>
            <a:pPr defTabSz="823913" eaLnBrk="0" hangingPunct="0">
              <a:spcAft>
                <a:spcPct val="15000"/>
              </a:spcAft>
            </a:pPr>
            <a:r>
              <a:rPr lang="en-US" sz="2000" b="1">
                <a:solidFill>
                  <a:srgbClr val="FF3300"/>
                </a:solidFill>
                <a:latin typeface="Symbol" pitchFamily="18" charset="2"/>
              </a:rPr>
              <a:t>-1</a:t>
            </a:r>
            <a:r>
              <a:rPr lang="en-US" sz="2000" b="1" baseline="30000">
                <a:solidFill>
                  <a:srgbClr val="FF3300"/>
                </a:solidFill>
                <a:latin typeface="Helvetica" pitchFamily="6" charset="0"/>
              </a:rPr>
              <a:t>o</a:t>
            </a:r>
            <a:r>
              <a:rPr lang="en-US" sz="2000" b="1">
                <a:solidFill>
                  <a:srgbClr val="FF3300"/>
                </a:solidFill>
                <a:latin typeface="Helvetica" pitchFamily="6" charset="0"/>
              </a:rPr>
              <a:t> </a:t>
            </a:r>
            <a:r>
              <a:rPr lang="en-US" sz="2000" b="1">
                <a:solidFill>
                  <a:srgbClr val="FF3300"/>
                </a:solidFill>
                <a:latin typeface="Symbol" pitchFamily="18" charset="2"/>
              </a:rPr>
              <a:t>&lt; a &lt; 60</a:t>
            </a:r>
            <a:r>
              <a:rPr lang="en-US" sz="2000" b="1">
                <a:solidFill>
                  <a:srgbClr val="FF3300"/>
                </a:solidFill>
                <a:latin typeface="Helvetica" pitchFamily="6" charset="0"/>
              </a:rPr>
              <a:t>°</a:t>
            </a:r>
          </a:p>
        </p:txBody>
      </p:sp>
      <p:sp>
        <p:nvSpPr>
          <p:cNvPr id="25616" name="Text Box 146"/>
          <p:cNvSpPr txBox="1">
            <a:spLocks noChangeArrowheads="1"/>
          </p:cNvSpPr>
          <p:nvPr/>
        </p:nvSpPr>
        <p:spPr bwMode="auto">
          <a:xfrm>
            <a:off x="8151814" y="4632326"/>
            <a:ext cx="2319337" cy="396875"/>
          </a:xfrm>
          <a:prstGeom prst="rect">
            <a:avLst/>
          </a:prstGeom>
          <a:noFill/>
          <a:ln w="9525">
            <a:noFill/>
            <a:miter lim="800000"/>
            <a:headEnd/>
            <a:tailEnd/>
          </a:ln>
        </p:spPr>
        <p:txBody>
          <a:bodyPr>
            <a:spAutoFit/>
          </a:bodyPr>
          <a:lstStyle/>
          <a:p>
            <a:pPr>
              <a:spcBef>
                <a:spcPct val="50000"/>
              </a:spcBef>
            </a:pPr>
            <a:r>
              <a:rPr lang="en-US" sz="2000" b="1">
                <a:solidFill>
                  <a:schemeClr val="bg1"/>
                </a:solidFill>
              </a:rPr>
              <a:t>Blockage</a:t>
            </a:r>
          </a:p>
        </p:txBody>
      </p:sp>
      <p:sp>
        <p:nvSpPr>
          <p:cNvPr id="25618" name="Text Box 148"/>
          <p:cNvSpPr txBox="1">
            <a:spLocks noChangeArrowheads="1"/>
          </p:cNvSpPr>
          <p:nvPr/>
        </p:nvSpPr>
        <p:spPr bwMode="auto">
          <a:xfrm>
            <a:off x="4597505" y="1309328"/>
            <a:ext cx="6654800" cy="1388072"/>
          </a:xfrm>
          <a:prstGeom prst="rect">
            <a:avLst/>
          </a:prstGeom>
          <a:noFill/>
          <a:ln w="25400">
            <a:noFill/>
            <a:miter lim="800000"/>
            <a:headEnd/>
            <a:tailEnd/>
          </a:ln>
        </p:spPr>
        <p:txBody>
          <a:bodyPr wrap="square" lIns="0" tIns="0" rIns="0" bIns="0">
            <a:spAutoFit/>
          </a:bodyPr>
          <a:lstStyle/>
          <a:p>
            <a:pPr defTabSz="823913" eaLnBrk="0" hangingPunct="0">
              <a:spcAft>
                <a:spcPct val="15000"/>
              </a:spcAft>
            </a:pPr>
            <a:r>
              <a:rPr lang="en-US" sz="2200" b="1" dirty="0" smtClean="0">
                <a:cs typeface="Arial" pitchFamily="34" charset="0"/>
              </a:rPr>
              <a:t>Better than Satellite estimates</a:t>
            </a:r>
          </a:p>
          <a:p>
            <a:pPr defTabSz="823913" eaLnBrk="0" hangingPunct="0">
              <a:spcAft>
                <a:spcPct val="15000"/>
              </a:spcAft>
            </a:pPr>
            <a:r>
              <a:rPr lang="en-US" sz="2200" b="1" u="sng" dirty="0" smtClean="0">
                <a:solidFill>
                  <a:srgbClr val="FF9C0B"/>
                </a:solidFill>
                <a:cs typeface="Arial" pitchFamily="34" charset="0"/>
              </a:rPr>
              <a:t>Blockage problem:</a:t>
            </a:r>
            <a:endParaRPr lang="en-US" sz="2200" b="1" u="sng" dirty="0">
              <a:solidFill>
                <a:srgbClr val="FF9C0B"/>
              </a:solidFill>
              <a:cs typeface="Arial" pitchFamily="34" charset="0"/>
            </a:endParaRPr>
          </a:p>
          <a:p>
            <a:pPr defTabSz="823913" eaLnBrk="0" hangingPunct="0">
              <a:lnSpc>
                <a:spcPct val="110000"/>
              </a:lnSpc>
              <a:spcAft>
                <a:spcPct val="15000"/>
              </a:spcAft>
            </a:pPr>
            <a:r>
              <a:rPr lang="en-US" b="1" dirty="0">
                <a:cs typeface="Arial" pitchFamily="34" charset="0"/>
              </a:rPr>
              <a:t>Missing or Underestimated Precipitation depending on the percentage of blockage</a:t>
            </a:r>
            <a:endParaRPr lang="en-US" dirty="0">
              <a:cs typeface="Arial" pitchFamily="34" charset="0"/>
            </a:endParaRPr>
          </a:p>
        </p:txBody>
      </p:sp>
      <p:pic>
        <p:nvPicPr>
          <p:cNvPr id="126"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49044" y="1302488"/>
            <a:ext cx="3927129" cy="2945347"/>
          </a:xfrm>
        </p:spPr>
      </p:pic>
      <p:sp>
        <p:nvSpPr>
          <p:cNvPr id="8" name="TextBox 7"/>
          <p:cNvSpPr txBox="1"/>
          <p:nvPr/>
        </p:nvSpPr>
        <p:spPr>
          <a:xfrm>
            <a:off x="1371600" y="121298"/>
            <a:ext cx="9722498" cy="553998"/>
          </a:xfrm>
          <a:prstGeom prst="rect">
            <a:avLst/>
          </a:prstGeom>
          <a:noFill/>
        </p:spPr>
        <p:txBody>
          <a:bodyPr wrap="square" rtlCol="0">
            <a:spAutoFit/>
          </a:bodyPr>
          <a:lstStyle/>
          <a:p>
            <a:pPr algn="ctr"/>
            <a:r>
              <a:rPr lang="en-US" sz="3000" b="1" dirty="0" smtClean="0"/>
              <a:t>Radar Precipitation</a:t>
            </a:r>
            <a:endParaRPr lang="en-US" sz="3000" b="1" dirty="0"/>
          </a:p>
        </p:txBody>
      </p:sp>
    </p:spTree>
    <p:extLst>
      <p:ext uri="{BB962C8B-B14F-4D97-AF65-F5344CB8AC3E}">
        <p14:creationId xmlns:p14="http://schemas.microsoft.com/office/powerpoint/2010/main" val="2854478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600" y="121298"/>
            <a:ext cx="9722498" cy="553998"/>
          </a:xfrm>
          <a:prstGeom prst="rect">
            <a:avLst/>
          </a:prstGeom>
          <a:noFill/>
        </p:spPr>
        <p:txBody>
          <a:bodyPr wrap="square" rtlCol="0">
            <a:spAutoFit/>
          </a:bodyPr>
          <a:lstStyle/>
          <a:p>
            <a:pPr algn="ctr"/>
            <a:r>
              <a:rPr lang="en-US" sz="3000" b="1" dirty="0" smtClean="0"/>
              <a:t>Satellite Precipitation</a:t>
            </a:r>
            <a:endParaRPr lang="en-US" sz="30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393" y="995495"/>
            <a:ext cx="4544008" cy="3180806"/>
          </a:xfrm>
          <a:prstGeom prst="rect">
            <a:avLst/>
          </a:prstGeom>
        </p:spPr>
      </p:pic>
      <p:sp>
        <p:nvSpPr>
          <p:cNvPr id="7" name="TextBox 6"/>
          <p:cNvSpPr txBox="1"/>
          <p:nvPr/>
        </p:nvSpPr>
        <p:spPr>
          <a:xfrm>
            <a:off x="233265" y="3713584"/>
            <a:ext cx="1474237" cy="369332"/>
          </a:xfrm>
          <a:prstGeom prst="rect">
            <a:avLst/>
          </a:prstGeom>
          <a:noFill/>
        </p:spPr>
        <p:txBody>
          <a:bodyPr wrap="square" rtlCol="0">
            <a:spAutoFit/>
          </a:bodyPr>
          <a:lstStyle/>
          <a:p>
            <a:r>
              <a:rPr lang="en-US" b="1" dirty="0" smtClean="0">
                <a:solidFill>
                  <a:schemeClr val="bg1"/>
                </a:solidFill>
              </a:rPr>
              <a:t>GOES-R</a:t>
            </a:r>
            <a:endParaRPr lang="en-US" b="1" dirty="0">
              <a:solidFill>
                <a:schemeClr val="bg1"/>
              </a:solidFill>
            </a:endParaRPr>
          </a:p>
        </p:txBody>
      </p:sp>
      <p:pic>
        <p:nvPicPr>
          <p:cNvPr id="2050" name="Picture 2" descr="130520_1936z_modis_goes_ir_an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0707" y="995495"/>
            <a:ext cx="4480008" cy="318080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712970" y="4829213"/>
            <a:ext cx="9170305" cy="830997"/>
          </a:xfrm>
          <a:prstGeom prst="rect">
            <a:avLst/>
          </a:prstGeom>
          <a:noFill/>
        </p:spPr>
        <p:txBody>
          <a:bodyPr wrap="square" rtlCol="0">
            <a:spAutoFit/>
          </a:bodyPr>
          <a:lstStyle/>
          <a:p>
            <a:r>
              <a:rPr lang="en-US" sz="2400" b="1" dirty="0" smtClean="0">
                <a:latin typeface="Helvetica"/>
                <a:cs typeface="Helvetica"/>
              </a:rPr>
              <a:t>An EF-5 tornado event in Oklahoma as seen by a satellite infrared image</a:t>
            </a:r>
            <a:endParaRPr lang="en-US" sz="2400" b="1" dirty="0">
              <a:latin typeface="Helvetica"/>
              <a:cs typeface="Helvetica"/>
            </a:endParaRPr>
          </a:p>
        </p:txBody>
      </p:sp>
    </p:spTree>
    <p:extLst>
      <p:ext uri="{BB962C8B-B14F-4D97-AF65-F5344CB8AC3E}">
        <p14:creationId xmlns:p14="http://schemas.microsoft.com/office/powerpoint/2010/main" val="401399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600" y="121298"/>
            <a:ext cx="9722498" cy="553998"/>
          </a:xfrm>
          <a:prstGeom prst="rect">
            <a:avLst/>
          </a:prstGeom>
          <a:noFill/>
        </p:spPr>
        <p:txBody>
          <a:bodyPr wrap="square" rtlCol="0">
            <a:spAutoFit/>
          </a:bodyPr>
          <a:lstStyle/>
          <a:p>
            <a:pPr algn="ctr"/>
            <a:r>
              <a:rPr lang="en-US" sz="3000" b="1" dirty="0" smtClean="0"/>
              <a:t>What is the issue we are investigating?</a:t>
            </a:r>
            <a:endParaRPr lang="en-US" sz="3000" b="1" dirty="0"/>
          </a:p>
        </p:txBody>
      </p:sp>
      <p:sp>
        <p:nvSpPr>
          <p:cNvPr id="7" name="TextBox 6"/>
          <p:cNvSpPr txBox="1"/>
          <p:nvPr/>
        </p:nvSpPr>
        <p:spPr>
          <a:xfrm>
            <a:off x="233265" y="3713584"/>
            <a:ext cx="1474237" cy="369332"/>
          </a:xfrm>
          <a:prstGeom prst="rect">
            <a:avLst/>
          </a:prstGeom>
          <a:noFill/>
        </p:spPr>
        <p:txBody>
          <a:bodyPr wrap="square" rtlCol="0">
            <a:spAutoFit/>
          </a:bodyPr>
          <a:lstStyle/>
          <a:p>
            <a:r>
              <a:rPr lang="en-US" b="1" dirty="0" smtClean="0">
                <a:solidFill>
                  <a:schemeClr val="bg1"/>
                </a:solidFill>
              </a:rPr>
              <a:t>GOES-R</a:t>
            </a:r>
            <a:endParaRPr lang="en-US" b="1" dirty="0">
              <a:solidFill>
                <a:schemeClr val="bg1"/>
              </a:solidFill>
            </a:endParaRPr>
          </a:p>
        </p:txBody>
      </p:sp>
      <p:pic>
        <p:nvPicPr>
          <p:cNvPr id="3" name="Picture 2"/>
          <p:cNvPicPr>
            <a:picLocks noChangeAspect="1"/>
          </p:cNvPicPr>
          <p:nvPr/>
        </p:nvPicPr>
        <p:blipFill>
          <a:blip r:embed="rId2"/>
          <a:stretch>
            <a:fillRect/>
          </a:stretch>
        </p:blipFill>
        <p:spPr>
          <a:xfrm>
            <a:off x="384459" y="1421592"/>
            <a:ext cx="11540063" cy="4279412"/>
          </a:xfrm>
          <a:prstGeom prst="rect">
            <a:avLst/>
          </a:prstGeom>
        </p:spPr>
      </p:pic>
    </p:spTree>
    <p:extLst>
      <p:ext uri="{BB962C8B-B14F-4D97-AF65-F5344CB8AC3E}">
        <p14:creationId xmlns:p14="http://schemas.microsoft.com/office/powerpoint/2010/main" val="4267708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3160</TotalTime>
  <Words>310</Words>
  <Application>Microsoft Office PowerPoint</Application>
  <PresentationFormat>Widescreen</PresentationFormat>
  <Paragraphs>66</Paragraphs>
  <Slides>12</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1" baseType="lpstr">
      <vt:lpstr>MS PGothic</vt:lpstr>
      <vt:lpstr>Arial</vt:lpstr>
      <vt:lpstr>Calibri</vt:lpstr>
      <vt:lpstr>Calibri Light</vt:lpstr>
      <vt:lpstr>Helvetica</vt:lpstr>
      <vt:lpstr>Symbol</vt:lpstr>
      <vt:lpstr>Times New Roman</vt:lpstr>
      <vt:lpstr>Office Theme</vt:lpstr>
      <vt:lpstr>Drawing</vt:lpstr>
      <vt:lpstr>STUDY OF LOCATION ERROR IN SATELLITE PRECIPITATION ESTIMATES USING A RADAR-GAUGE PRODUCT</vt:lpstr>
      <vt:lpstr> Why study Precipitation?</vt:lpstr>
      <vt:lpstr>Fundamentals of Remote Sensing</vt:lpstr>
      <vt:lpstr>Active and Passive Sensing</vt:lpstr>
      <vt:lpstr>Polar and Geo-Stationary Satellites</vt:lpstr>
      <vt:lpstr>Precipitation Acquisitions, examples</vt:lpstr>
      <vt:lpstr>PowerPoint Presentation</vt:lpstr>
      <vt:lpstr>PowerPoint Presentation</vt:lpstr>
      <vt:lpstr>PowerPoint Presentation</vt:lpstr>
      <vt:lpstr>PowerPoint Presentation</vt:lpstr>
      <vt:lpstr>PowerPoint Presentation</vt:lpstr>
      <vt:lpstr>PowerPoint Presentation</vt:lpstr>
    </vt:vector>
  </TitlesOfParts>
  <Company>Borough of Manhattan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Kibrewossen Tesfagiorgis</dc:creator>
  <cp:lastModifiedBy>Kibrewossen Tesfagiorgis</cp:lastModifiedBy>
  <cp:revision>45</cp:revision>
  <cp:lastPrinted>2018-05-01T19:51:20Z</cp:lastPrinted>
  <dcterms:created xsi:type="dcterms:W3CDTF">2017-10-04T14:59:11Z</dcterms:created>
  <dcterms:modified xsi:type="dcterms:W3CDTF">2018-06-12T19:42:47Z</dcterms:modified>
</cp:coreProperties>
</file>